
<file path=[Content_Types].xml><?xml version="1.0" encoding="utf-8"?>
<Types xmlns="http://schemas.openxmlformats.org/package/2006/content-types">
  <Default Extension="gif" ContentType="image/gif"/>
  <Default Extension="jfif" ContentType="image/jpeg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8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9.xml" ContentType="application/vnd.openxmlformats-officedocument.theme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852" r:id="rId4"/>
    <p:sldMasterId id="2147483864" r:id="rId5"/>
    <p:sldMasterId id="2147483889" r:id="rId6"/>
    <p:sldMasterId id="2147483901" r:id="rId7"/>
    <p:sldMasterId id="2147483913" r:id="rId8"/>
    <p:sldMasterId id="2147483925" r:id="rId9"/>
    <p:sldMasterId id="2147483937" r:id="rId10"/>
    <p:sldMasterId id="2147483951" r:id="rId11"/>
    <p:sldMasterId id="2147483978" r:id="rId12"/>
    <p:sldMasterId id="2147483999" r:id="rId13"/>
  </p:sldMasterIdLst>
  <p:notesMasterIdLst>
    <p:notesMasterId r:id="rId99"/>
  </p:notesMasterIdLst>
  <p:handoutMasterIdLst>
    <p:handoutMasterId r:id="rId100"/>
  </p:handoutMasterIdLst>
  <p:sldIdLst>
    <p:sldId id="274" r:id="rId14"/>
    <p:sldId id="258" r:id="rId15"/>
    <p:sldId id="266" r:id="rId16"/>
    <p:sldId id="277" r:id="rId17"/>
    <p:sldId id="280" r:id="rId18"/>
    <p:sldId id="278" r:id="rId19"/>
    <p:sldId id="321" r:id="rId20"/>
    <p:sldId id="522" r:id="rId21"/>
    <p:sldId id="523" r:id="rId22"/>
    <p:sldId id="336" r:id="rId23"/>
    <p:sldId id="316" r:id="rId24"/>
    <p:sldId id="524" r:id="rId25"/>
    <p:sldId id="281" r:id="rId26"/>
    <p:sldId id="284" r:id="rId27"/>
    <p:sldId id="287" r:id="rId28"/>
    <p:sldId id="298" r:id="rId29"/>
    <p:sldId id="527" r:id="rId30"/>
    <p:sldId id="526" r:id="rId31"/>
    <p:sldId id="279" r:id="rId32"/>
    <p:sldId id="300" r:id="rId33"/>
    <p:sldId id="515" r:id="rId34"/>
    <p:sldId id="328" r:id="rId35"/>
    <p:sldId id="308" r:id="rId36"/>
    <p:sldId id="276" r:id="rId37"/>
    <p:sldId id="282" r:id="rId38"/>
    <p:sldId id="283" r:id="rId39"/>
    <p:sldId id="285" r:id="rId40"/>
    <p:sldId id="518" r:id="rId41"/>
    <p:sldId id="327" r:id="rId42"/>
    <p:sldId id="528" r:id="rId43"/>
    <p:sldId id="296" r:id="rId44"/>
    <p:sldId id="302" r:id="rId45"/>
    <p:sldId id="304" r:id="rId46"/>
    <p:sldId id="305" r:id="rId47"/>
    <p:sldId id="306" r:id="rId48"/>
    <p:sldId id="529" r:id="rId49"/>
    <p:sldId id="520" r:id="rId50"/>
    <p:sldId id="289" r:id="rId51"/>
    <p:sldId id="288" r:id="rId52"/>
    <p:sldId id="309" r:id="rId53"/>
    <p:sldId id="348" r:id="rId54"/>
    <p:sldId id="271" r:id="rId55"/>
    <p:sldId id="349" r:id="rId56"/>
    <p:sldId id="350" r:id="rId57"/>
    <p:sldId id="351" r:id="rId58"/>
    <p:sldId id="352" r:id="rId59"/>
    <p:sldId id="313" r:id="rId60"/>
    <p:sldId id="535" r:id="rId61"/>
    <p:sldId id="290" r:id="rId62"/>
    <p:sldId id="291" r:id="rId63"/>
    <p:sldId id="292" r:id="rId64"/>
    <p:sldId id="293" r:id="rId65"/>
    <p:sldId id="536" r:id="rId66"/>
    <p:sldId id="267" r:id="rId67"/>
    <p:sldId id="530" r:id="rId68"/>
    <p:sldId id="338" r:id="rId69"/>
    <p:sldId id="333" r:id="rId70"/>
    <p:sldId id="531" r:id="rId71"/>
    <p:sldId id="324" r:id="rId72"/>
    <p:sldId id="334" r:id="rId73"/>
    <p:sldId id="325" r:id="rId74"/>
    <p:sldId id="326" r:id="rId75"/>
    <p:sldId id="335" r:id="rId76"/>
    <p:sldId id="318" r:id="rId77"/>
    <p:sldId id="319" r:id="rId78"/>
    <p:sldId id="532" r:id="rId79"/>
    <p:sldId id="533" r:id="rId80"/>
    <p:sldId id="534" r:id="rId81"/>
    <p:sldId id="307" r:id="rId82"/>
    <p:sldId id="339" r:id="rId83"/>
    <p:sldId id="340" r:id="rId84"/>
    <p:sldId id="341" r:id="rId85"/>
    <p:sldId id="320" r:id="rId86"/>
    <p:sldId id="294" r:id="rId87"/>
    <p:sldId id="310" r:id="rId88"/>
    <p:sldId id="537" r:id="rId89"/>
    <p:sldId id="315" r:id="rId90"/>
    <p:sldId id="303" r:id="rId91"/>
    <p:sldId id="538" r:id="rId92"/>
    <p:sldId id="539" r:id="rId93"/>
    <p:sldId id="540" r:id="rId94"/>
    <p:sldId id="541" r:id="rId95"/>
    <p:sldId id="542" r:id="rId96"/>
    <p:sldId id="543" r:id="rId97"/>
    <p:sldId id="295" r:id="rId98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75"/>
  </p:normalViewPr>
  <p:slideViewPr>
    <p:cSldViewPr snapToGrid="0" snapToObjects="1">
      <p:cViewPr varScale="1">
        <p:scale>
          <a:sx n="86" d="100"/>
          <a:sy n="86" d="100"/>
        </p:scale>
        <p:origin x="562" y="6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napToObjects="1">
      <p:cViewPr varScale="1">
        <p:scale>
          <a:sx n="68" d="100"/>
          <a:sy n="68" d="100"/>
        </p:scale>
        <p:origin x="3288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3.xml"/><Relationship Id="rId21" Type="http://schemas.openxmlformats.org/officeDocument/2006/relationships/slide" Target="slides/slide8.xml"/><Relationship Id="rId42" Type="http://schemas.openxmlformats.org/officeDocument/2006/relationships/slide" Target="slides/slide29.xml"/><Relationship Id="rId47" Type="http://schemas.openxmlformats.org/officeDocument/2006/relationships/slide" Target="slides/slide34.xml"/><Relationship Id="rId63" Type="http://schemas.openxmlformats.org/officeDocument/2006/relationships/slide" Target="slides/slide50.xml"/><Relationship Id="rId68" Type="http://schemas.openxmlformats.org/officeDocument/2006/relationships/slide" Target="slides/slide55.xml"/><Relationship Id="rId84" Type="http://schemas.openxmlformats.org/officeDocument/2006/relationships/slide" Target="slides/slide71.xml"/><Relationship Id="rId89" Type="http://schemas.openxmlformats.org/officeDocument/2006/relationships/slide" Target="slides/slide76.xml"/><Relationship Id="rId16" Type="http://schemas.openxmlformats.org/officeDocument/2006/relationships/slide" Target="slides/slide3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9.xml"/><Relationship Id="rId37" Type="http://schemas.openxmlformats.org/officeDocument/2006/relationships/slide" Target="slides/slide24.xml"/><Relationship Id="rId53" Type="http://schemas.openxmlformats.org/officeDocument/2006/relationships/slide" Target="slides/slide40.xml"/><Relationship Id="rId58" Type="http://schemas.openxmlformats.org/officeDocument/2006/relationships/slide" Target="slides/slide45.xml"/><Relationship Id="rId74" Type="http://schemas.openxmlformats.org/officeDocument/2006/relationships/slide" Target="slides/slide61.xml"/><Relationship Id="rId79" Type="http://schemas.openxmlformats.org/officeDocument/2006/relationships/slide" Target="slides/slide66.xml"/><Relationship Id="rId102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77.xml"/><Relationship Id="rId95" Type="http://schemas.openxmlformats.org/officeDocument/2006/relationships/slide" Target="slides/slide82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43" Type="http://schemas.openxmlformats.org/officeDocument/2006/relationships/slide" Target="slides/slide30.xml"/><Relationship Id="rId48" Type="http://schemas.openxmlformats.org/officeDocument/2006/relationships/slide" Target="slides/slide35.xml"/><Relationship Id="rId64" Type="http://schemas.openxmlformats.org/officeDocument/2006/relationships/slide" Target="slides/slide51.xml"/><Relationship Id="rId69" Type="http://schemas.openxmlformats.org/officeDocument/2006/relationships/slide" Target="slides/slide56.xml"/><Relationship Id="rId80" Type="http://schemas.openxmlformats.org/officeDocument/2006/relationships/slide" Target="slides/slide67.xml"/><Relationship Id="rId85" Type="http://schemas.openxmlformats.org/officeDocument/2006/relationships/slide" Target="slides/slide72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slide" Target="slides/slide20.xml"/><Relationship Id="rId38" Type="http://schemas.openxmlformats.org/officeDocument/2006/relationships/slide" Target="slides/slide25.xml"/><Relationship Id="rId46" Type="http://schemas.openxmlformats.org/officeDocument/2006/relationships/slide" Target="slides/slide33.xml"/><Relationship Id="rId59" Type="http://schemas.openxmlformats.org/officeDocument/2006/relationships/slide" Target="slides/slide46.xml"/><Relationship Id="rId67" Type="http://schemas.openxmlformats.org/officeDocument/2006/relationships/slide" Target="slides/slide54.xml"/><Relationship Id="rId103" Type="http://schemas.openxmlformats.org/officeDocument/2006/relationships/theme" Target="theme/theme1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54" Type="http://schemas.openxmlformats.org/officeDocument/2006/relationships/slide" Target="slides/slide41.xml"/><Relationship Id="rId62" Type="http://schemas.openxmlformats.org/officeDocument/2006/relationships/slide" Target="slides/slide49.xml"/><Relationship Id="rId70" Type="http://schemas.openxmlformats.org/officeDocument/2006/relationships/slide" Target="slides/slide57.xml"/><Relationship Id="rId75" Type="http://schemas.openxmlformats.org/officeDocument/2006/relationships/slide" Target="slides/slide62.xml"/><Relationship Id="rId83" Type="http://schemas.openxmlformats.org/officeDocument/2006/relationships/slide" Target="slides/slide70.xml"/><Relationship Id="rId88" Type="http://schemas.openxmlformats.org/officeDocument/2006/relationships/slide" Target="slides/slide75.xml"/><Relationship Id="rId91" Type="http://schemas.openxmlformats.org/officeDocument/2006/relationships/slide" Target="slides/slide78.xml"/><Relationship Id="rId96" Type="http://schemas.openxmlformats.org/officeDocument/2006/relationships/slide" Target="slides/slide8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slide" Target="slides/slide23.xml"/><Relationship Id="rId49" Type="http://schemas.openxmlformats.org/officeDocument/2006/relationships/slide" Target="slides/slide36.xml"/><Relationship Id="rId57" Type="http://schemas.openxmlformats.org/officeDocument/2006/relationships/slide" Target="slides/slide44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8.xml"/><Relationship Id="rId44" Type="http://schemas.openxmlformats.org/officeDocument/2006/relationships/slide" Target="slides/slide31.xml"/><Relationship Id="rId52" Type="http://schemas.openxmlformats.org/officeDocument/2006/relationships/slide" Target="slides/slide39.xml"/><Relationship Id="rId60" Type="http://schemas.openxmlformats.org/officeDocument/2006/relationships/slide" Target="slides/slide47.xml"/><Relationship Id="rId65" Type="http://schemas.openxmlformats.org/officeDocument/2006/relationships/slide" Target="slides/slide52.xml"/><Relationship Id="rId73" Type="http://schemas.openxmlformats.org/officeDocument/2006/relationships/slide" Target="slides/slide60.xml"/><Relationship Id="rId78" Type="http://schemas.openxmlformats.org/officeDocument/2006/relationships/slide" Target="slides/slide65.xml"/><Relationship Id="rId81" Type="http://schemas.openxmlformats.org/officeDocument/2006/relationships/slide" Target="slides/slide68.xml"/><Relationship Id="rId86" Type="http://schemas.openxmlformats.org/officeDocument/2006/relationships/slide" Target="slides/slide73.xml"/><Relationship Id="rId94" Type="http://schemas.openxmlformats.org/officeDocument/2006/relationships/slide" Target="slides/slide81.xml"/><Relationship Id="rId99" Type="http://schemas.openxmlformats.org/officeDocument/2006/relationships/notesMaster" Target="notesMasters/notesMaster1.xml"/><Relationship Id="rId101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5.xml"/><Relationship Id="rId39" Type="http://schemas.openxmlformats.org/officeDocument/2006/relationships/slide" Target="slides/slide26.xml"/><Relationship Id="rId34" Type="http://schemas.openxmlformats.org/officeDocument/2006/relationships/slide" Target="slides/slide21.xml"/><Relationship Id="rId50" Type="http://schemas.openxmlformats.org/officeDocument/2006/relationships/slide" Target="slides/slide37.xml"/><Relationship Id="rId55" Type="http://schemas.openxmlformats.org/officeDocument/2006/relationships/slide" Target="slides/slide42.xml"/><Relationship Id="rId76" Type="http://schemas.openxmlformats.org/officeDocument/2006/relationships/slide" Target="slides/slide63.xml"/><Relationship Id="rId97" Type="http://schemas.openxmlformats.org/officeDocument/2006/relationships/slide" Target="slides/slide84.xml"/><Relationship Id="rId104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8.xml"/><Relationship Id="rId92" Type="http://schemas.openxmlformats.org/officeDocument/2006/relationships/slide" Target="slides/slide79.xml"/><Relationship Id="rId2" Type="http://schemas.openxmlformats.org/officeDocument/2006/relationships/customXml" Target="../customXml/item2.xml"/><Relationship Id="rId29" Type="http://schemas.openxmlformats.org/officeDocument/2006/relationships/slide" Target="slides/slide16.xml"/><Relationship Id="rId24" Type="http://schemas.openxmlformats.org/officeDocument/2006/relationships/slide" Target="slides/slide11.xml"/><Relationship Id="rId40" Type="http://schemas.openxmlformats.org/officeDocument/2006/relationships/slide" Target="slides/slide27.xml"/><Relationship Id="rId45" Type="http://schemas.openxmlformats.org/officeDocument/2006/relationships/slide" Target="slides/slide32.xml"/><Relationship Id="rId66" Type="http://schemas.openxmlformats.org/officeDocument/2006/relationships/slide" Target="slides/slide53.xml"/><Relationship Id="rId87" Type="http://schemas.openxmlformats.org/officeDocument/2006/relationships/slide" Target="slides/slide74.xml"/><Relationship Id="rId61" Type="http://schemas.openxmlformats.org/officeDocument/2006/relationships/slide" Target="slides/slide48.xml"/><Relationship Id="rId82" Type="http://schemas.openxmlformats.org/officeDocument/2006/relationships/slide" Target="slides/slide69.xml"/><Relationship Id="rId19" Type="http://schemas.openxmlformats.org/officeDocument/2006/relationships/slide" Target="slides/slide6.xml"/><Relationship Id="rId14" Type="http://schemas.openxmlformats.org/officeDocument/2006/relationships/slide" Target="slides/slide1.xml"/><Relationship Id="rId30" Type="http://schemas.openxmlformats.org/officeDocument/2006/relationships/slide" Target="slides/slide17.xml"/><Relationship Id="rId35" Type="http://schemas.openxmlformats.org/officeDocument/2006/relationships/slide" Target="slides/slide22.xml"/><Relationship Id="rId56" Type="http://schemas.openxmlformats.org/officeDocument/2006/relationships/slide" Target="slides/slide43.xml"/><Relationship Id="rId77" Type="http://schemas.openxmlformats.org/officeDocument/2006/relationships/slide" Target="slides/slide64.xml"/><Relationship Id="rId100" Type="http://schemas.openxmlformats.org/officeDocument/2006/relationships/handoutMaster" Target="handoutMasters/handoutMaster1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8.xml"/><Relationship Id="rId72" Type="http://schemas.openxmlformats.org/officeDocument/2006/relationships/slide" Target="slides/slide59.xml"/><Relationship Id="rId93" Type="http://schemas.openxmlformats.org/officeDocument/2006/relationships/slide" Target="slides/slide80.xml"/><Relationship Id="rId98" Type="http://schemas.openxmlformats.org/officeDocument/2006/relationships/slide" Target="slides/slide85.xml"/><Relationship Id="rId3" Type="http://schemas.openxmlformats.org/officeDocument/2006/relationships/customXml" Target="../customXml/item3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image" Target="../media/image1.jpeg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image" Target="../media/image1.jpeg"/><Relationship Id="rId5" Type="http://schemas.openxmlformats.org/officeDocument/2006/relationships/image" Target="../media/image32.svg"/><Relationship Id="rId4" Type="http://schemas.openxmlformats.org/officeDocument/2006/relationships/image" Target="../media/image31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icontext_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bg1"/>
    </dgm:fillClrLst>
    <dgm:linClrLst meth="repeat">
      <a:schemeClr val="lt1">
        <a:alpha val="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bg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4503D04-C97E-4622-AE07-D0307CB3B4CA}" type="doc">
      <dgm:prSet loTypeId="urn:microsoft.com/office/officeart/2018/2/layout/IconVerticalSolidList" loCatId="icon" qsTypeId="urn:microsoft.com/office/officeart/2005/8/quickstyle/3d1" qsCatId="3D" csTypeId="urn:microsoft.com/office/officeart/2018/5/colors/Iconchunking_neutralicontext_colorful5" csCatId="colorful" phldr="1"/>
      <dgm:spPr/>
      <dgm:t>
        <a:bodyPr/>
        <a:lstStyle/>
        <a:p>
          <a:endParaRPr lang="en-US"/>
        </a:p>
      </dgm:t>
    </dgm:pt>
    <dgm:pt modelId="{AAC263CB-8256-4B03-92FE-1622698FB3E9}">
      <dgm:prSet custT="1"/>
      <dgm:spPr/>
      <dgm:t>
        <a:bodyPr anchor="ctr"/>
        <a:lstStyle/>
        <a:p>
          <a:pPr algn="ctr">
            <a:lnSpc>
              <a:spcPct val="100000"/>
            </a:lnSpc>
          </a:pPr>
          <a:r>
            <a:rPr lang="en-US" sz="2400" b="1" noProof="0" dirty="0">
              <a:solidFill>
                <a:schemeClr val="bg1"/>
              </a:solidFill>
              <a:latin typeface="#9Slide03 Swiss 721 Black Conde" panose="02000500000000000000" pitchFamily="2" charset="0"/>
              <a:ea typeface="Autocar Bold Condensed" panose="020B0500000000000000" pitchFamily="34" charset="0"/>
              <a:cs typeface="Autocar Bold Condensed" panose="020B0500000000000000" pitchFamily="34" charset="0"/>
            </a:rPr>
            <a:t>CÁC LƯƠNG THỰC – THỰC PHẨM THÔNG DỤNG</a:t>
          </a:r>
          <a:endParaRPr lang="vi-VN" sz="2400" b="1" noProof="0" dirty="0">
            <a:solidFill>
              <a:schemeClr val="bg1"/>
            </a:solidFill>
            <a:latin typeface="#9Slide03 Swiss 721 Black Conde" panose="02000500000000000000" pitchFamily="2" charset="0"/>
            <a:ea typeface="Autocar Bold Condensed" panose="020B0500000000000000" pitchFamily="34" charset="0"/>
            <a:cs typeface="Autocar Bold Condensed" panose="020B0500000000000000" pitchFamily="34" charset="0"/>
          </a:endParaRPr>
        </a:p>
      </dgm:t>
    </dgm:pt>
    <dgm:pt modelId="{0BEED663-FC38-4EAD-940F-4C475D2C87DB}" type="parTrans" cxnId="{C5E94186-9CB6-4C42-92B3-C546CC53A7B9}">
      <dgm:prSet/>
      <dgm:spPr/>
      <dgm:t>
        <a:bodyPr/>
        <a:lstStyle/>
        <a:p>
          <a:endParaRPr lang="en-US" sz="2400"/>
        </a:p>
      </dgm:t>
    </dgm:pt>
    <dgm:pt modelId="{808B76D0-8EC7-469A-93AC-7A6017188A9D}" type="sibTrans" cxnId="{C5E94186-9CB6-4C42-92B3-C546CC53A7B9}">
      <dgm:prSet phldrT="1" phldr="0"/>
      <dgm:spPr/>
      <dgm:t>
        <a:bodyPr/>
        <a:lstStyle/>
        <a:p>
          <a:endParaRPr lang="en-US" sz="2400"/>
        </a:p>
      </dgm:t>
    </dgm:pt>
    <dgm:pt modelId="{4E8D2E69-0173-4BD3-B96A-7A9C5DD12B47}">
      <dgm:prSet custT="1"/>
      <dgm:spPr/>
      <dgm:t>
        <a:bodyPr anchor="ctr"/>
        <a:lstStyle/>
        <a:p>
          <a:pPr algn="ctr">
            <a:lnSpc>
              <a:spcPct val="100000"/>
            </a:lnSpc>
          </a:pPr>
          <a:r>
            <a:rPr lang="en-US" sz="2400" b="1" noProof="0" dirty="0">
              <a:latin typeface="#9Slide03 Swiss 721 Black Conde" panose="02000500000000000000" pitchFamily="2" charset="0"/>
              <a:ea typeface="Autocar Bold Condensed" panose="020B0500000000000000" pitchFamily="34" charset="0"/>
              <a:cs typeface="Autocar Bold Condensed" panose="020B0500000000000000" pitchFamily="34" charset="0"/>
            </a:rPr>
            <a:t>VAI TRÒ CỦA LƯƠNG THỰC – THỰC PHẨM</a:t>
          </a:r>
          <a:endParaRPr lang="vi-VN" sz="2400" b="1" noProof="0" dirty="0">
            <a:latin typeface="#9Slide03 Swiss 721 Black Conde" panose="02000500000000000000" pitchFamily="2" charset="0"/>
            <a:ea typeface="Autocar Bold Condensed" panose="020B0500000000000000" pitchFamily="34" charset="0"/>
            <a:cs typeface="Autocar Bold Condensed" panose="020B0500000000000000" pitchFamily="34" charset="0"/>
          </a:endParaRPr>
        </a:p>
      </dgm:t>
    </dgm:pt>
    <dgm:pt modelId="{FEF1E80E-8A9E-4B0A-817C-2A4CFDCF3FB2}" type="sibTrans" cxnId="{0F866C41-EB5F-47BD-A2CD-A58671F15B67}">
      <dgm:prSet phldrT="2" phldr="0"/>
      <dgm:spPr/>
      <dgm:t>
        <a:bodyPr/>
        <a:lstStyle/>
        <a:p>
          <a:endParaRPr lang="en-US" sz="2400"/>
        </a:p>
      </dgm:t>
    </dgm:pt>
    <dgm:pt modelId="{B954BF22-E3B3-4A1C-802E-590228BE2D9C}" type="parTrans" cxnId="{0F866C41-EB5F-47BD-A2CD-A58671F15B67}">
      <dgm:prSet/>
      <dgm:spPr/>
      <dgm:t>
        <a:bodyPr/>
        <a:lstStyle/>
        <a:p>
          <a:endParaRPr lang="en-US" sz="2400"/>
        </a:p>
      </dgm:t>
    </dgm:pt>
    <dgm:pt modelId="{5C75D25B-729C-4880-9D2E-0125BC8E10B6}" type="pres">
      <dgm:prSet presAssocID="{D4503D04-C97E-4622-AE07-D0307CB3B4CA}" presName="root" presStyleCnt="0">
        <dgm:presLayoutVars>
          <dgm:dir/>
          <dgm:resizeHandles val="exact"/>
        </dgm:presLayoutVars>
      </dgm:prSet>
      <dgm:spPr/>
    </dgm:pt>
    <dgm:pt modelId="{D306BA23-CBDB-4B76-9A00-F1BD2D0E3AB6}" type="pres">
      <dgm:prSet presAssocID="{AAC263CB-8256-4B03-92FE-1622698FB3E9}" presName="compNode" presStyleCnt="0"/>
      <dgm:spPr/>
    </dgm:pt>
    <dgm:pt modelId="{7BE66FA6-753F-4634-847C-3776E08D4B7E}" type="pres">
      <dgm:prSet presAssocID="{AAC263CB-8256-4B03-92FE-1622698FB3E9}" presName="bgRect" presStyleLbl="bgShp" presStyleIdx="0" presStyleCnt="2"/>
      <dgm:spPr>
        <a:blipFill rotWithShape="0">
          <a:blip xmlns:r="http://schemas.openxmlformats.org/officeDocument/2006/relationships" r:embed="rId1">
            <a:duotone>
              <a:srgbClr val="918485">
                <a:hueOff val="0"/>
                <a:satOff val="0"/>
                <a:lumOff val="0"/>
                <a:alphaOff val="0"/>
                <a:shade val="36000"/>
                <a:satMod val="120000"/>
              </a:srgbClr>
              <a:srgbClr val="918485">
                <a:hueOff val="0"/>
                <a:satOff val="0"/>
                <a:lumOff val="0"/>
                <a:alphaOff val="0"/>
                <a:tint val="40000"/>
              </a:srgbClr>
            </a:duotone>
          </a:blip>
          <a:srcRect/>
          <a:stretch>
            <a:fillRect t="-85000" b="-85000"/>
          </a:stretch>
        </a:blipFill>
      </dgm:spPr>
    </dgm:pt>
    <dgm:pt modelId="{D5B4F75B-F23E-458D-8503-2D17FB11A702}" type="pres">
      <dgm:prSet presAssocID="{AAC263CB-8256-4B03-92FE-1622698FB3E9}" presName="iconRect" presStyleLbl="node1" presStyleIdx="0" presStyleCnt="2" custLinFactNeighborX="-45184" custLinFactNeighborY="-1862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Flower in pot"/>
        </a:ext>
      </dgm:extLst>
    </dgm:pt>
    <dgm:pt modelId="{3606B416-D160-4DEA-B617-D22C0FB8F203}" type="pres">
      <dgm:prSet presAssocID="{AAC263CB-8256-4B03-92FE-1622698FB3E9}" presName="spaceRect" presStyleCnt="0"/>
      <dgm:spPr/>
    </dgm:pt>
    <dgm:pt modelId="{8B3907AB-9FCD-4D59-B68F-4F73F035FE52}" type="pres">
      <dgm:prSet presAssocID="{AAC263CB-8256-4B03-92FE-1622698FB3E9}" presName="parTx" presStyleLbl="revTx" presStyleIdx="0" presStyleCnt="2" custLinFactNeighborX="-15435" custLinFactNeighborY="1460">
        <dgm:presLayoutVars>
          <dgm:chMax val="0"/>
          <dgm:chPref val="0"/>
        </dgm:presLayoutVars>
      </dgm:prSet>
      <dgm:spPr/>
    </dgm:pt>
    <dgm:pt modelId="{7E777C8E-F91A-4641-B0A0-AB8F8C847C69}" type="pres">
      <dgm:prSet presAssocID="{808B76D0-8EC7-469A-93AC-7A6017188A9D}" presName="sibTrans" presStyleCnt="0"/>
      <dgm:spPr/>
    </dgm:pt>
    <dgm:pt modelId="{C97003FF-391E-467A-A738-C6497D580523}" type="pres">
      <dgm:prSet presAssocID="{4E8D2E69-0173-4BD3-B96A-7A9C5DD12B47}" presName="compNode" presStyleCnt="0"/>
      <dgm:spPr/>
    </dgm:pt>
    <dgm:pt modelId="{0F6BAAF8-CB60-4B3A-8B7F-F036077073E4}" type="pres">
      <dgm:prSet presAssocID="{4E8D2E69-0173-4BD3-B96A-7A9C5DD12B47}" presName="bgRect" presStyleLbl="bgShp" presStyleIdx="1" presStyleCnt="2" custLinFactNeighborX="1230" custLinFactNeighborY="590"/>
      <dgm:spPr/>
    </dgm:pt>
    <dgm:pt modelId="{BF46F64E-08D3-4401-971A-A37980929B2F}" type="pres">
      <dgm:prSet presAssocID="{4E8D2E69-0173-4BD3-B96A-7A9C5DD12B47}" presName="iconRect" presStyleLbl="node1" presStyleIdx="1" presStyleCnt="2" custLinFactNeighborX="-31281" custLinFactNeighborY="-908"/>
      <dgm:spPr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Plant"/>
        </a:ext>
      </dgm:extLst>
    </dgm:pt>
    <dgm:pt modelId="{389F81C1-C561-4A25-83FE-46BB28BC5B3A}" type="pres">
      <dgm:prSet presAssocID="{4E8D2E69-0173-4BD3-B96A-7A9C5DD12B47}" presName="spaceRect" presStyleCnt="0"/>
      <dgm:spPr/>
    </dgm:pt>
    <dgm:pt modelId="{733FAF41-DF03-485F-8F06-C142970A5497}" type="pres">
      <dgm:prSet presAssocID="{4E8D2E69-0173-4BD3-B96A-7A9C5DD12B47}" presName="parTx" presStyleLbl="revTx" presStyleIdx="1" presStyleCnt="2" custScaleX="101275" custLinFactNeighborX="-13528" custLinFactNeighborY="761">
        <dgm:presLayoutVars>
          <dgm:chMax val="0"/>
          <dgm:chPref val="0"/>
        </dgm:presLayoutVars>
      </dgm:prSet>
      <dgm:spPr/>
    </dgm:pt>
  </dgm:ptLst>
  <dgm:cxnLst>
    <dgm:cxn modelId="{7540662E-D116-4373-8557-BE60021FE4EE}" type="presOf" srcId="{AAC263CB-8256-4B03-92FE-1622698FB3E9}" destId="{8B3907AB-9FCD-4D59-B68F-4F73F035FE52}" srcOrd="0" destOrd="0" presId="urn:microsoft.com/office/officeart/2018/2/layout/IconVerticalSolidList"/>
    <dgm:cxn modelId="{0F866C41-EB5F-47BD-A2CD-A58671F15B67}" srcId="{D4503D04-C97E-4622-AE07-D0307CB3B4CA}" destId="{4E8D2E69-0173-4BD3-B96A-7A9C5DD12B47}" srcOrd="1" destOrd="0" parTransId="{B954BF22-E3B3-4A1C-802E-590228BE2D9C}" sibTransId="{FEF1E80E-8A9E-4B0A-817C-2A4CFDCF3FB2}"/>
    <dgm:cxn modelId="{80609053-FDEF-4334-8FBE-B3BA38CB8912}" type="presOf" srcId="{D4503D04-C97E-4622-AE07-D0307CB3B4CA}" destId="{5C75D25B-729C-4880-9D2E-0125BC8E10B6}" srcOrd="0" destOrd="0" presId="urn:microsoft.com/office/officeart/2018/2/layout/IconVerticalSolidList"/>
    <dgm:cxn modelId="{C5E94186-9CB6-4C42-92B3-C546CC53A7B9}" srcId="{D4503D04-C97E-4622-AE07-D0307CB3B4CA}" destId="{AAC263CB-8256-4B03-92FE-1622698FB3E9}" srcOrd="0" destOrd="0" parTransId="{0BEED663-FC38-4EAD-940F-4C475D2C87DB}" sibTransId="{808B76D0-8EC7-469A-93AC-7A6017188A9D}"/>
    <dgm:cxn modelId="{F3F2D191-B5EC-40C1-AE92-55705BD911BA}" type="presOf" srcId="{4E8D2E69-0173-4BD3-B96A-7A9C5DD12B47}" destId="{733FAF41-DF03-485F-8F06-C142970A5497}" srcOrd="0" destOrd="0" presId="urn:microsoft.com/office/officeart/2018/2/layout/IconVerticalSolidList"/>
    <dgm:cxn modelId="{77174FFC-565E-4D2C-89FD-2AED42E179E6}" type="presParOf" srcId="{5C75D25B-729C-4880-9D2E-0125BC8E10B6}" destId="{D306BA23-CBDB-4B76-9A00-F1BD2D0E3AB6}" srcOrd="0" destOrd="0" presId="urn:microsoft.com/office/officeart/2018/2/layout/IconVerticalSolidList"/>
    <dgm:cxn modelId="{7549D3C1-C75B-4C36-B29F-1E0F23029184}" type="presParOf" srcId="{D306BA23-CBDB-4B76-9A00-F1BD2D0E3AB6}" destId="{7BE66FA6-753F-4634-847C-3776E08D4B7E}" srcOrd="0" destOrd="0" presId="urn:microsoft.com/office/officeart/2018/2/layout/IconVerticalSolidList"/>
    <dgm:cxn modelId="{5018B3FB-29D0-4E87-9EFB-0C0C0CAD84D9}" type="presParOf" srcId="{D306BA23-CBDB-4B76-9A00-F1BD2D0E3AB6}" destId="{D5B4F75B-F23E-458D-8503-2D17FB11A702}" srcOrd="1" destOrd="0" presId="urn:microsoft.com/office/officeart/2018/2/layout/IconVerticalSolidList"/>
    <dgm:cxn modelId="{DDFB7701-C74E-4A52-9B0B-7DC1D3C3577E}" type="presParOf" srcId="{D306BA23-CBDB-4B76-9A00-F1BD2D0E3AB6}" destId="{3606B416-D160-4DEA-B617-D22C0FB8F203}" srcOrd="2" destOrd="0" presId="urn:microsoft.com/office/officeart/2018/2/layout/IconVerticalSolidList"/>
    <dgm:cxn modelId="{687D608F-CAED-4075-A830-F635581B3BD6}" type="presParOf" srcId="{D306BA23-CBDB-4B76-9A00-F1BD2D0E3AB6}" destId="{8B3907AB-9FCD-4D59-B68F-4F73F035FE52}" srcOrd="3" destOrd="0" presId="urn:microsoft.com/office/officeart/2018/2/layout/IconVerticalSolidList"/>
    <dgm:cxn modelId="{6DED0859-FC05-4545-B578-0DF329D20AA1}" type="presParOf" srcId="{5C75D25B-729C-4880-9D2E-0125BC8E10B6}" destId="{7E777C8E-F91A-4641-B0A0-AB8F8C847C69}" srcOrd="1" destOrd="0" presId="urn:microsoft.com/office/officeart/2018/2/layout/IconVerticalSolidList"/>
    <dgm:cxn modelId="{F20F05DC-273B-43D2-9D74-673E7EDDC510}" type="presParOf" srcId="{5C75D25B-729C-4880-9D2E-0125BC8E10B6}" destId="{C97003FF-391E-467A-A738-C6497D580523}" srcOrd="2" destOrd="0" presId="urn:microsoft.com/office/officeart/2018/2/layout/IconVerticalSolidList"/>
    <dgm:cxn modelId="{7704DEC1-3D06-49F9-BB69-558AE8E6127F}" type="presParOf" srcId="{C97003FF-391E-467A-A738-C6497D580523}" destId="{0F6BAAF8-CB60-4B3A-8B7F-F036077073E4}" srcOrd="0" destOrd="0" presId="urn:microsoft.com/office/officeart/2018/2/layout/IconVerticalSolidList"/>
    <dgm:cxn modelId="{E7D5087A-A451-4BB5-A277-F2244B09EE05}" type="presParOf" srcId="{C97003FF-391E-467A-A738-C6497D580523}" destId="{BF46F64E-08D3-4401-971A-A37980929B2F}" srcOrd="1" destOrd="0" presId="urn:microsoft.com/office/officeart/2018/2/layout/IconVerticalSolidList"/>
    <dgm:cxn modelId="{1040220C-63BF-4CE2-BD48-13D10DA9FF15}" type="presParOf" srcId="{C97003FF-391E-467A-A738-C6497D580523}" destId="{389F81C1-C561-4A25-83FE-46BB28BC5B3A}" srcOrd="2" destOrd="0" presId="urn:microsoft.com/office/officeart/2018/2/layout/IconVerticalSolidList"/>
    <dgm:cxn modelId="{E5B26274-A31C-4CCC-979C-44A21C89FFEF}" type="presParOf" srcId="{C97003FF-391E-467A-A738-C6497D580523}" destId="{733FAF41-DF03-485F-8F06-C142970A5497}" srcOrd="3" destOrd="0" presId="urn:microsoft.com/office/officeart/2018/2/layout/IconVerticalSolidList"/>
  </dgm:cxnLst>
  <dgm:bg>
    <a:noFill/>
  </dgm:bg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BE66FA6-753F-4634-847C-3776E08D4B7E}">
      <dsp:nvSpPr>
        <dsp:cNvPr id="0" name=""/>
        <dsp:cNvSpPr/>
      </dsp:nvSpPr>
      <dsp:spPr>
        <a:xfrm>
          <a:off x="-11859" y="663586"/>
          <a:ext cx="5550408" cy="1210497"/>
        </a:xfrm>
        <a:prstGeom prst="roundRect">
          <a:avLst>
            <a:gd name="adj" fmla="val 10000"/>
          </a:avLst>
        </a:prstGeom>
        <a:blipFill rotWithShape="0">
          <a:blip xmlns:r="http://schemas.openxmlformats.org/officeDocument/2006/relationships" r:embed="rId1">
            <a:duotone>
              <a:srgbClr val="918485">
                <a:hueOff val="0"/>
                <a:satOff val="0"/>
                <a:lumOff val="0"/>
                <a:alphaOff val="0"/>
                <a:shade val="36000"/>
                <a:satMod val="120000"/>
              </a:srgbClr>
              <a:srgbClr val="918485">
                <a:hueOff val="0"/>
                <a:satOff val="0"/>
                <a:lumOff val="0"/>
                <a:alphaOff val="0"/>
                <a:tint val="40000"/>
              </a:srgbClr>
            </a:duotone>
          </a:blip>
          <a:srcRect/>
          <a:stretch>
            <a:fillRect t="-85000" b="-85000"/>
          </a:stretch>
        </a:blipFill>
        <a:ln>
          <a:noFill/>
        </a:ln>
        <a:effectLst/>
        <a:scene3d>
          <a:camera prst="orthographicFront"/>
          <a:lightRig rig="flat" dir="t"/>
        </a:scene3d>
        <a:sp3d z="-190500" extrusionH="12700" prstMaterial="plastic">
          <a:bevelT w="50800" h="50800"/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D5B4F75B-F23E-458D-8503-2D17FB11A702}">
      <dsp:nvSpPr>
        <dsp:cNvPr id="0" name=""/>
        <dsp:cNvSpPr/>
      </dsp:nvSpPr>
      <dsp:spPr>
        <a:xfrm>
          <a:off x="53493" y="923551"/>
          <a:ext cx="665773" cy="665773"/>
        </a:xfrm>
        <a:prstGeom prst="rect">
          <a:avLst/>
        </a:prstGeom>
        <a:blipFill rotWithShape="1"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a:blipFill>
        <a:ln>
          <a:noFill/>
        </a:ln>
        <a:effectLst>
          <a:softEdge rad="12700"/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B3907AB-9FCD-4D59-B68F-4F73F035FE52}">
      <dsp:nvSpPr>
        <dsp:cNvPr id="0" name=""/>
        <dsp:cNvSpPr/>
      </dsp:nvSpPr>
      <dsp:spPr>
        <a:xfrm>
          <a:off x="745782" y="681259"/>
          <a:ext cx="4149548" cy="121049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111" tIns="128111" rIns="128111" bIns="128111" numCol="1" spcCol="1270" anchor="ctr" anchorCtr="0">
          <a:noAutofit/>
        </a:bodyPr>
        <a:lstStyle/>
        <a:p>
          <a:pPr marL="0" lvl="0" indent="0" algn="ctr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noProof="0" dirty="0">
              <a:solidFill>
                <a:schemeClr val="bg1"/>
              </a:solidFill>
              <a:latin typeface="#9Slide03 Swiss 721 Black Conde" panose="02000500000000000000" pitchFamily="2" charset="0"/>
              <a:ea typeface="Autocar Bold Condensed" panose="020B0500000000000000" pitchFamily="34" charset="0"/>
              <a:cs typeface="Autocar Bold Condensed" panose="020B0500000000000000" pitchFamily="34" charset="0"/>
            </a:rPr>
            <a:t>CÁC LƯƠNG THỰC – THỰC PHẨM THÔNG DỤNG</a:t>
          </a:r>
          <a:endParaRPr lang="vi-VN" sz="2400" b="1" kern="1200" noProof="0" dirty="0">
            <a:solidFill>
              <a:schemeClr val="bg1"/>
            </a:solidFill>
            <a:latin typeface="#9Slide03 Swiss 721 Black Conde" panose="02000500000000000000" pitchFamily="2" charset="0"/>
            <a:ea typeface="Autocar Bold Condensed" panose="020B0500000000000000" pitchFamily="34" charset="0"/>
            <a:cs typeface="Autocar Bold Condensed" panose="020B0500000000000000" pitchFamily="34" charset="0"/>
          </a:endParaRPr>
        </a:p>
      </dsp:txBody>
      <dsp:txXfrm>
        <a:off x="745782" y="681259"/>
        <a:ext cx="4149548" cy="1210497"/>
      </dsp:txXfrm>
    </dsp:sp>
    <dsp:sp modelId="{0F6BAAF8-CB60-4B3A-8B7F-F036077073E4}">
      <dsp:nvSpPr>
        <dsp:cNvPr id="0" name=""/>
        <dsp:cNvSpPr/>
      </dsp:nvSpPr>
      <dsp:spPr>
        <a:xfrm>
          <a:off x="0" y="2183850"/>
          <a:ext cx="5550408" cy="1210497"/>
        </a:xfrm>
        <a:prstGeom prst="roundRect">
          <a:avLst>
            <a:gd name="adj" fmla="val 10000"/>
          </a:avLst>
        </a:prstGeom>
        <a:blipFill rotWithShape="1">
          <a:blip xmlns:r="http://schemas.openxmlformats.org/officeDocument/2006/relationships" r:embed="rId1">
            <a:duotone>
              <a:schemeClr val="accent5">
                <a:hueOff val="-21323121"/>
                <a:satOff val="12119"/>
                <a:lumOff val="-10000"/>
                <a:alphaOff val="0"/>
                <a:shade val="36000"/>
                <a:satMod val="120000"/>
              </a:schemeClr>
              <a:schemeClr val="accent5">
                <a:hueOff val="-21323121"/>
                <a:satOff val="12119"/>
                <a:lumOff val="-10000"/>
                <a:alphaOff val="0"/>
                <a:tint val="40000"/>
              </a:schemeClr>
            </a:duotone>
          </a:blip>
          <a:tile tx="0" ty="0" sx="60000" sy="59000" flip="none" algn="tl"/>
        </a:blipFill>
        <a:ln>
          <a:noFill/>
        </a:ln>
        <a:effectLst/>
        <a:scene3d>
          <a:camera prst="orthographicFront"/>
          <a:lightRig rig="flat" dir="t"/>
        </a:scene3d>
        <a:sp3d z="-190500" extrusionH="12700" prstMaterial="plastic">
          <a:bevelT w="50800" h="50800"/>
        </a:sp3d>
      </dsp:spPr>
      <dsp:style>
        <a:lnRef idx="0">
          <a:scrgbClr r="0" g="0" b="0"/>
        </a:lnRef>
        <a:fillRef idx="3">
          <a:scrgbClr r="0" g="0" b="0"/>
        </a:fillRef>
        <a:effectRef idx="0">
          <a:scrgbClr r="0" g="0" b="0"/>
        </a:effectRef>
        <a:fontRef idx="minor"/>
      </dsp:style>
    </dsp:sp>
    <dsp:sp modelId="{BF46F64E-08D3-4401-971A-A37980929B2F}">
      <dsp:nvSpPr>
        <dsp:cNvPr id="0" name=""/>
        <dsp:cNvSpPr/>
      </dsp:nvSpPr>
      <dsp:spPr>
        <a:xfrm>
          <a:off x="146055" y="2443024"/>
          <a:ext cx="665773" cy="665773"/>
        </a:xfrm>
        <a:prstGeom prst="rect">
          <a:avLst/>
        </a:prstGeom>
        <a:blipFill rotWithShape="1"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a:blipFill>
        <a:ln>
          <a:noFill/>
        </a:ln>
        <a:effectLst>
          <a:softEdge rad="12700"/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733FAF41-DF03-485F-8F06-C142970A5497}">
      <dsp:nvSpPr>
        <dsp:cNvPr id="0" name=""/>
        <dsp:cNvSpPr/>
      </dsp:nvSpPr>
      <dsp:spPr>
        <a:xfrm>
          <a:off x="798461" y="2185920"/>
          <a:ext cx="4202455" cy="1210497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8111" tIns="128111" rIns="128111" bIns="128111" numCol="1" spcCol="1270" anchor="ctr" anchorCtr="0">
          <a:noAutofit/>
        </a:bodyPr>
        <a:lstStyle/>
        <a:p>
          <a:pPr marL="0" lvl="0" indent="0" algn="ctr" defTabSz="10668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400" b="1" kern="1200" noProof="0" dirty="0">
              <a:latin typeface="#9Slide03 Swiss 721 Black Conde" panose="02000500000000000000" pitchFamily="2" charset="0"/>
              <a:ea typeface="Autocar Bold Condensed" panose="020B0500000000000000" pitchFamily="34" charset="0"/>
              <a:cs typeface="Autocar Bold Condensed" panose="020B0500000000000000" pitchFamily="34" charset="0"/>
            </a:rPr>
            <a:t>VAI TRÒ CỦA LƯƠNG THỰC – THỰC PHẨM</a:t>
          </a:r>
          <a:endParaRPr lang="vi-VN" sz="2400" b="1" kern="1200" noProof="0" dirty="0">
            <a:latin typeface="#9Slide03 Swiss 721 Black Conde" panose="02000500000000000000" pitchFamily="2" charset="0"/>
            <a:ea typeface="Autocar Bold Condensed" panose="020B0500000000000000" pitchFamily="34" charset="0"/>
            <a:cs typeface="Autocar Bold Condensed" panose="020B0500000000000000" pitchFamily="34" charset="0"/>
          </a:endParaRPr>
        </a:p>
      </dsp:txBody>
      <dsp:txXfrm>
        <a:off x="798461" y="2185920"/>
        <a:ext cx="4202455" cy="121049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5EA663F-0F71-4941-839F-4D376A50B153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C142CB8-EC67-47AC-810C-39EACC3AA53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1F8F58-3262-4466-8DB1-B329F63F404F}" type="datetimeFigureOut">
              <a:rPr lang="en-US" smtClean="0"/>
              <a:t>11/5/2022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EB2D2D-60E4-477E-84AF-48DE5C24FA0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F6F142-CFE2-4AA2-8A1E-CADC565C241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F595F6-1BED-4F30-933F-F0CD66CEE78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1541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CBCF71C-E8D2-4E49-B04C-B160BC17D861}" type="datetimeFigureOut">
              <a:rPr lang="en-US" smtClean="0"/>
              <a:t>11/5/2022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D76E09-41B7-FE4E-B099-04DFD58B8CF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95116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D76E09-41B7-FE4E-B099-04DFD58B8CF1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666965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7" name="Google Shape;35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8" name="Google Shape;35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67253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598573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g9f876f936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2" name="Google Shape;4022;g9f876f936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g9a54481165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0" name="Google Shape;4130;g9a54481165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D76E09-41B7-FE4E-B099-04DFD58B8CF1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6285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D76E09-41B7-FE4E-B099-04DFD58B8CF1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71142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" name="Google Shape;5918;g84be4fa56c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19" name="Google Shape;5919;g84be4fa56c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88791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4" name="Google Shape;3944;g9a54481165_0_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5" name="Google Shape;3945;g9a54481165_0_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0087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D76E09-41B7-FE4E-B099-04DFD58B8CF1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74520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2D76E09-41B7-FE4E-B099-04DFD58B8CF1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13186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1" name="Google Shape;3991;g9a0699419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2" name="Google Shape;3992;g9a0699419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g97767bb796_0_1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0" name="Google Shape;3860;g97767bb796_0_1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microsoft.com/office/2007/relationships/hdphoto" Target="../media/hdphoto1.wdp"/><Relationship Id="rId4" Type="http://schemas.openxmlformats.org/officeDocument/2006/relationships/image" Target="../media/image2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20834" y="1346946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920834" y="4299696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920834" y="1484779"/>
            <a:ext cx="10222992" cy="2743200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grpSp>
        <p:nvGrpSpPr>
          <p:cNvPr id="10" name="Group 9"/>
          <p:cNvGrpSpPr/>
          <p:nvPr/>
        </p:nvGrpSpPr>
        <p:grpSpPr>
          <a:xfrm>
            <a:off x="9649215" y="4068923"/>
            <a:ext cx="1080904" cy="1080902"/>
            <a:chOff x="9685338" y="4460675"/>
            <a:chExt cx="1080904" cy="1080902"/>
          </a:xfrm>
        </p:grpSpPr>
        <p:sp>
          <p:nvSpPr>
            <p:cNvPr id="11" name="Oval 10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2" name="Oval 11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51560" y="1432223"/>
            <a:ext cx="9966960" cy="3035808"/>
          </a:xfrm>
        </p:spPr>
        <p:txBody>
          <a:bodyPr anchor="ctr">
            <a:noAutofit/>
          </a:bodyPr>
          <a:lstStyle>
            <a:lvl1pPr algn="l">
              <a:lnSpc>
                <a:spcPct val="80000"/>
              </a:lnSpc>
              <a:defRPr sz="9600" cap="all" baseline="0">
                <a:blipFill dpi="0" rotWithShape="1">
                  <a:blip r:embed="rId4"/>
                  <a:srcRect/>
                  <a:tile tx="6350" ty="-127000" sx="65000" sy="64000" flip="none" algn="tl"/>
                </a:blip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69848" y="4389120"/>
            <a:ext cx="7891272" cy="1069848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1"/>
                </a:solidFill>
              </a:defRPr>
            </a:lvl1pPr>
            <a:lvl2pPr marL="457200" indent="0" algn="ctr">
              <a:buNone/>
              <a:defRPr sz="2200"/>
            </a:lvl2pPr>
            <a:lvl3pPr marL="914400" indent="0" algn="ctr">
              <a:buNone/>
              <a:defRPr sz="22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6D0534-BB92-D249-82B9-49A38E7BB51A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592733" y="4289334"/>
            <a:ext cx="1193868" cy="640080"/>
          </a:xfrm>
        </p:spPr>
        <p:txBody>
          <a:bodyPr/>
          <a:lstStyle>
            <a:lvl1pPr>
              <a:defRPr sz="2800"/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26739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922B72-5EFB-2B4D-BBDF-916337A53DC6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689121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486489" y="-1328893"/>
            <a:ext cx="3577831" cy="285143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4"/>
          <p:cNvSpPr/>
          <p:nvPr/>
        </p:nvSpPr>
        <p:spPr>
          <a:xfrm>
            <a:off x="-14322" y="-208933"/>
            <a:ext cx="2124852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4"/>
          <p:cNvSpPr/>
          <p:nvPr/>
        </p:nvSpPr>
        <p:spPr>
          <a:xfrm>
            <a:off x="-64681" y="-123460"/>
            <a:ext cx="17636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4"/>
          <p:cNvSpPr/>
          <p:nvPr/>
        </p:nvSpPr>
        <p:spPr>
          <a:xfrm>
            <a:off x="851378" y="513053"/>
            <a:ext cx="617500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34"/>
          <p:cNvSpPr/>
          <p:nvPr/>
        </p:nvSpPr>
        <p:spPr>
          <a:xfrm>
            <a:off x="264710" y="46460"/>
            <a:ext cx="631889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34"/>
          <p:cNvSpPr/>
          <p:nvPr/>
        </p:nvSpPr>
        <p:spPr>
          <a:xfrm>
            <a:off x="1045621" y="367458"/>
            <a:ext cx="73655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34"/>
          <p:cNvSpPr/>
          <p:nvPr/>
        </p:nvSpPr>
        <p:spPr>
          <a:xfrm>
            <a:off x="1219309" y="353413"/>
            <a:ext cx="715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34"/>
          <p:cNvSpPr/>
          <p:nvPr/>
        </p:nvSpPr>
        <p:spPr>
          <a:xfrm>
            <a:off x="1217254" y="664646"/>
            <a:ext cx="715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34"/>
          <p:cNvSpPr/>
          <p:nvPr/>
        </p:nvSpPr>
        <p:spPr>
          <a:xfrm>
            <a:off x="1063778" y="1137920"/>
            <a:ext cx="73484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34"/>
          <p:cNvSpPr/>
          <p:nvPr/>
        </p:nvSpPr>
        <p:spPr>
          <a:xfrm>
            <a:off x="1022496" y="1279748"/>
            <a:ext cx="71771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34"/>
          <p:cNvSpPr/>
          <p:nvPr/>
        </p:nvSpPr>
        <p:spPr>
          <a:xfrm>
            <a:off x="528153" y="576945"/>
            <a:ext cx="74168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34"/>
          <p:cNvSpPr/>
          <p:nvPr/>
        </p:nvSpPr>
        <p:spPr>
          <a:xfrm>
            <a:off x="377075" y="966801"/>
            <a:ext cx="73484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34"/>
          <p:cNvSpPr/>
          <p:nvPr/>
        </p:nvSpPr>
        <p:spPr>
          <a:xfrm>
            <a:off x="1096151" y="-12634"/>
            <a:ext cx="70743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34"/>
          <p:cNvSpPr/>
          <p:nvPr/>
        </p:nvSpPr>
        <p:spPr>
          <a:xfrm>
            <a:off x="427092" y="-67619"/>
            <a:ext cx="74168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34"/>
          <p:cNvSpPr/>
          <p:nvPr/>
        </p:nvSpPr>
        <p:spPr>
          <a:xfrm>
            <a:off x="2169796" y="861630"/>
            <a:ext cx="114421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34"/>
          <p:cNvSpPr/>
          <p:nvPr/>
        </p:nvSpPr>
        <p:spPr>
          <a:xfrm>
            <a:off x="2247734" y="724256"/>
            <a:ext cx="114421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34"/>
          <p:cNvSpPr/>
          <p:nvPr/>
        </p:nvSpPr>
        <p:spPr>
          <a:xfrm>
            <a:off x="2311454" y="875847"/>
            <a:ext cx="114421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026325" y="5642787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961611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8847225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6997120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597437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3718327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1608375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/>
              <a:pPr/>
              <a:t>11/5/2022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40018672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84812D-82B5-4108-90F1-8FB77643EA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3AE515-D879-4687-8D76-B7F0C9BE47D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97B92F-D5C2-463C-99A4-E891C02B61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D28DD5-8E07-4935-968E-774D08D307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B1774D-FE93-429A-BC44-CB07BAFEE9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551308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592216" y="114986"/>
            <a:ext cx="6913853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180918" y="2470398"/>
            <a:ext cx="9819733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03186" y="5484881"/>
            <a:ext cx="2203497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03196" y="-203215"/>
            <a:ext cx="1630631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0754798" y="-203215"/>
            <a:ext cx="1640391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0098142" y="5457681"/>
            <a:ext cx="2297053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960000" y="3267251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960000" y="4157267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209302" y="4863135"/>
            <a:ext cx="23433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954899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641935" y="263084"/>
            <a:ext cx="8495968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4411951" y="2788533"/>
            <a:ext cx="32512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4411951" y="3324100"/>
            <a:ext cx="32512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683580" y="3318691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361340" y="1514621"/>
            <a:ext cx="11467283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00866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533400"/>
            <a:ext cx="25527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533400"/>
            <a:ext cx="75057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6B05E1-C71E-544E-9F74-844878BC4783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652770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939300" y="-3456697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939300" y="4609636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901797" y="4609640"/>
            <a:ext cx="6832584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157200" y="1754967"/>
            <a:ext cx="78776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4492585" y="446289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3765289" y="4479656"/>
            <a:ext cx="658828" cy="46632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4793476" y="5327318"/>
            <a:ext cx="24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4687245" y="4966088"/>
            <a:ext cx="3419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4676179" y="4930383"/>
            <a:ext cx="24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4700846" y="5008580"/>
            <a:ext cx="4255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4779041" y="5284827"/>
            <a:ext cx="24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4662580" y="4891285"/>
            <a:ext cx="102037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6422043" y="5705542"/>
            <a:ext cx="24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6365953" y="5723394"/>
            <a:ext cx="34873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6418648" y="5713214"/>
            <a:ext cx="3419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4790083" y="4703439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4807077" y="4711088"/>
            <a:ext cx="427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4807075" y="4735751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4637649" y="4395442"/>
            <a:ext cx="1835319" cy="1842116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6616313" y="4271091"/>
            <a:ext cx="1461907" cy="1773633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9438990" y="3427556"/>
            <a:ext cx="1337004" cy="2015175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8527082" y="5416988"/>
            <a:ext cx="849671" cy="658968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651278" y="4127569"/>
            <a:ext cx="2044375" cy="1775373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683580" y="3318691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1333213" y="3770172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624211" y="4470041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743351" y="4508706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509704" y="4991779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573769" y="487691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654244" y="4991779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1109579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506178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43349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382698" y="4195572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10447040" y="3318691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10801681" y="3770172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10080734" y="4536023"/>
            <a:ext cx="53533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9977116" y="4570901"/>
            <a:ext cx="4968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11625190" y="4991779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11561125" y="487691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11480650" y="4991779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10965294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10446637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11709484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11692178" y="4195572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11540224" y="1074302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9490267" y="5608261"/>
            <a:ext cx="403621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3689866" y="5608251"/>
            <a:ext cx="403628" cy="467709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11115504" y="4271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709304" y="3090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4492586" y="6980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6185541" y="111925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7470842" y="549502"/>
            <a:ext cx="336937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685170" y="4694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8387330" y="464645"/>
            <a:ext cx="119133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5342469" y="420665"/>
            <a:ext cx="115099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649112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0314135" y="-1438931"/>
            <a:ext cx="2789416" cy="3652105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784895" y="4739375"/>
            <a:ext cx="3900405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967167" y="-820512"/>
            <a:ext cx="3900413" cy="3108917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4534987" y="3580500"/>
            <a:ext cx="31220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4534987" y="4372067"/>
            <a:ext cx="31220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4534987" y="2044767"/>
            <a:ext cx="31220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86035" y="4028156"/>
            <a:ext cx="3222160" cy="2990363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92431" y="-208934"/>
            <a:ext cx="3469333" cy="3446355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01033" y="3603887"/>
            <a:ext cx="29972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833562" y="3955330"/>
            <a:ext cx="124588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2373178" y="1887926"/>
            <a:ext cx="13655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3101954" y="5869767"/>
            <a:ext cx="45391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0808452" y="5362494"/>
            <a:ext cx="1614453" cy="2091095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0424322" y="-453683"/>
            <a:ext cx="2712071" cy="2844353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0206500" y="719995"/>
            <a:ext cx="270091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0964766" y="1455628"/>
            <a:ext cx="336956" cy="326379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831876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9781650" y="-271495"/>
            <a:ext cx="2497300" cy="2438687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0463950" y="5497960"/>
            <a:ext cx="3349079" cy="308609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739259" y="5930569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485240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872941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758751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758751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758800" y="1972081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6345244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6345248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6345261" y="19719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758751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758751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758767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6345244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6345248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6345261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020493" y="4498430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59001" y="3670203"/>
            <a:ext cx="845225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9514604" y="-2215355"/>
            <a:ext cx="5004593" cy="5361388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432869" y="5431002"/>
            <a:ext cx="1475359" cy="697167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787083" y="-1220400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10820401" y="5057067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0582771" y="5252067"/>
            <a:ext cx="1298464" cy="1399836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385074" y="585372"/>
            <a:ext cx="935191" cy="697157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912625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689200" y="1969333"/>
            <a:ext cx="88136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4214133" y="4395667"/>
            <a:ext cx="3763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489893" y="-393257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0496171" y="-289642"/>
            <a:ext cx="2736428" cy="1816073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0773971" y="5222137"/>
            <a:ext cx="2179415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0611130" y="4706648"/>
            <a:ext cx="1187553" cy="1280264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499092" y="5340693"/>
            <a:ext cx="4302779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823702" y="5842564"/>
            <a:ext cx="1623961" cy="767403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771793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406167" y="5006404"/>
            <a:ext cx="36900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406167" y="3337067"/>
            <a:ext cx="36900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596908" y="2579711"/>
            <a:ext cx="1378453" cy="3558285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424917" y="-1078790"/>
            <a:ext cx="5314289" cy="284557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5419995" y="20790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5070106" y="226197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4452635" y="560547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078773" y="1302820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3463295" y="17599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110669" y="265431"/>
            <a:ext cx="595072" cy="641528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814324" y="1641018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6097051" y="650400"/>
            <a:ext cx="55572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30903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342835" y="2286435"/>
            <a:ext cx="93115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342835" y="2440234"/>
            <a:ext cx="9506463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0377258" y="-657065"/>
            <a:ext cx="2350484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263272" y="1984767"/>
            <a:ext cx="503737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11212533" y="2044310"/>
            <a:ext cx="679931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603233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603233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480507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4805076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800691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8006919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263269" y="865602"/>
            <a:ext cx="12987596" cy="7393935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566755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90635" y="158334"/>
            <a:ext cx="1171367" cy="83730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0724091" y="88422"/>
            <a:ext cx="1341699" cy="1168913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89374" y="5584686"/>
            <a:ext cx="1026500" cy="1106633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905911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9619057" y="5836980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832896" y="5497264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273618" y="6198234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631618" y="6078810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996605" y="5950461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379317" y="5902967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864429" y="5984918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665509" y="6131522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1103376" y="5855657"/>
            <a:ext cx="1255376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9619057" y="-685288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832896" y="-756107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60490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673823" y="-244499"/>
            <a:ext cx="13114176" cy="7346997"/>
            <a:chOff x="238675" y="845000"/>
            <a:chExt cx="7164650" cy="4013875"/>
          </a:xfrm>
        </p:grpSpPr>
        <p:sp>
          <p:nvSpPr>
            <p:cNvPr id="10" name="Google Shape;10;p2"/>
            <p:cNvSpPr/>
            <p:nvPr/>
          </p:nvSpPr>
          <p:spPr>
            <a:xfrm>
              <a:off x="6928800" y="3262700"/>
              <a:ext cx="453650" cy="418850"/>
            </a:xfrm>
            <a:custGeom>
              <a:avLst/>
              <a:gdLst/>
              <a:ahLst/>
              <a:cxnLst/>
              <a:rect l="l" t="t" r="r" b="b"/>
              <a:pathLst>
                <a:path w="18146" h="16754" extrusionOk="0">
                  <a:moveTo>
                    <a:pt x="6590" y="0"/>
                  </a:moveTo>
                  <a:cubicBezTo>
                    <a:pt x="4985" y="0"/>
                    <a:pt x="3711" y="470"/>
                    <a:pt x="2167" y="1209"/>
                  </a:cubicBezTo>
                  <a:cubicBezTo>
                    <a:pt x="2020" y="1276"/>
                    <a:pt x="1885" y="1367"/>
                    <a:pt x="1750" y="1457"/>
                  </a:cubicBezTo>
                  <a:cubicBezTo>
                    <a:pt x="892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61" y="10653"/>
                  </a:cubicBezTo>
                  <a:cubicBezTo>
                    <a:pt x="4898" y="13903"/>
                    <a:pt x="8125" y="15934"/>
                    <a:pt x="12142" y="16623"/>
                  </a:cubicBezTo>
                  <a:cubicBezTo>
                    <a:pt x="12657" y="16710"/>
                    <a:pt x="13130" y="16753"/>
                    <a:pt x="13566" y="16753"/>
                  </a:cubicBezTo>
                  <a:cubicBezTo>
                    <a:pt x="15265" y="16753"/>
                    <a:pt x="16403" y="16104"/>
                    <a:pt x="17220" y="14919"/>
                  </a:cubicBezTo>
                  <a:cubicBezTo>
                    <a:pt x="17548" y="14174"/>
                    <a:pt x="17751" y="13373"/>
                    <a:pt x="17818" y="12560"/>
                  </a:cubicBezTo>
                  <a:cubicBezTo>
                    <a:pt x="18146" y="9390"/>
                    <a:pt x="16825" y="6286"/>
                    <a:pt x="14726" y="3917"/>
                  </a:cubicBezTo>
                  <a:cubicBezTo>
                    <a:pt x="14253" y="3375"/>
                    <a:pt x="13745" y="2879"/>
                    <a:pt x="13192" y="2427"/>
                  </a:cubicBezTo>
                  <a:cubicBezTo>
                    <a:pt x="11386" y="881"/>
                    <a:pt x="9084" y="24"/>
                    <a:pt x="6703" y="1"/>
                  </a:cubicBezTo>
                  <a:cubicBezTo>
                    <a:pt x="6666" y="1"/>
                    <a:pt x="6628" y="0"/>
                    <a:pt x="6590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946575" y="3272025"/>
              <a:ext cx="423175" cy="400250"/>
            </a:xfrm>
            <a:custGeom>
              <a:avLst/>
              <a:gdLst/>
              <a:ahLst/>
              <a:cxnLst/>
              <a:rect l="l" t="t" r="r" b="b"/>
              <a:pathLst>
                <a:path w="16927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42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0" y="5067"/>
                    <a:pt x="305" y="6884"/>
                    <a:pt x="1027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6" y="13259"/>
                    <a:pt x="7617" y="15212"/>
                    <a:pt x="11499" y="15877"/>
                  </a:cubicBezTo>
                  <a:cubicBezTo>
                    <a:pt x="11948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27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82" y="3262"/>
                    <a:pt x="12785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871525" y="3299400"/>
              <a:ext cx="488075" cy="441450"/>
            </a:xfrm>
            <a:custGeom>
              <a:avLst/>
              <a:gdLst/>
              <a:ahLst/>
              <a:cxnLst/>
              <a:rect l="l" t="t" r="r" b="b"/>
              <a:pathLst>
                <a:path w="19523" h="17658" extrusionOk="0">
                  <a:moveTo>
                    <a:pt x="4041" y="0"/>
                  </a:moveTo>
                  <a:lnTo>
                    <a:pt x="4041" y="0"/>
                  </a:lnTo>
                  <a:cubicBezTo>
                    <a:pt x="2720" y="925"/>
                    <a:pt x="1626" y="3013"/>
                    <a:pt x="1084" y="4570"/>
                  </a:cubicBezTo>
                  <a:cubicBezTo>
                    <a:pt x="1" y="7662"/>
                    <a:pt x="1547" y="12119"/>
                    <a:pt x="3138" y="13835"/>
                  </a:cubicBezTo>
                  <a:cubicBezTo>
                    <a:pt x="4018" y="14782"/>
                    <a:pt x="5011" y="15617"/>
                    <a:pt x="6106" y="16306"/>
                  </a:cubicBezTo>
                  <a:cubicBezTo>
                    <a:pt x="7580" y="17222"/>
                    <a:pt x="9314" y="17657"/>
                    <a:pt x="11091" y="17657"/>
                  </a:cubicBezTo>
                  <a:cubicBezTo>
                    <a:pt x="13339" y="17657"/>
                    <a:pt x="15657" y="16961"/>
                    <a:pt x="17604" y="15663"/>
                  </a:cubicBezTo>
                  <a:cubicBezTo>
                    <a:pt x="18428" y="15121"/>
                    <a:pt x="19094" y="14354"/>
                    <a:pt x="19523" y="13462"/>
                  </a:cubicBezTo>
                  <a:lnTo>
                    <a:pt x="19523" y="13462"/>
                  </a:lnTo>
                  <a:cubicBezTo>
                    <a:pt x="18695" y="14640"/>
                    <a:pt x="17552" y="15295"/>
                    <a:pt x="15853" y="15295"/>
                  </a:cubicBezTo>
                  <a:cubicBezTo>
                    <a:pt x="15421" y="15295"/>
                    <a:pt x="14953" y="15253"/>
                    <a:pt x="14445" y="15166"/>
                  </a:cubicBezTo>
                  <a:cubicBezTo>
                    <a:pt x="10427" y="14466"/>
                    <a:pt x="7200" y="12447"/>
                    <a:pt x="4763" y="9197"/>
                  </a:cubicBezTo>
                  <a:cubicBezTo>
                    <a:pt x="3296" y="7222"/>
                    <a:pt x="2292" y="4706"/>
                    <a:pt x="2777" y="2257"/>
                  </a:cubicBezTo>
                  <a:cubicBezTo>
                    <a:pt x="2946" y="1377"/>
                    <a:pt x="3194" y="779"/>
                    <a:pt x="4041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224725" y="3702125"/>
              <a:ext cx="20050" cy="11575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3" y="1"/>
                  </a:moveTo>
                  <a:cubicBezTo>
                    <a:pt x="464" y="1"/>
                    <a:pt x="382" y="13"/>
                    <a:pt x="305" y="39"/>
                  </a:cubicBezTo>
                  <a:cubicBezTo>
                    <a:pt x="215" y="84"/>
                    <a:pt x="125" y="152"/>
                    <a:pt x="68" y="242"/>
                  </a:cubicBezTo>
                  <a:cubicBezTo>
                    <a:pt x="35" y="287"/>
                    <a:pt x="12" y="343"/>
                    <a:pt x="1" y="400"/>
                  </a:cubicBezTo>
                  <a:cubicBezTo>
                    <a:pt x="80" y="443"/>
                    <a:pt x="170" y="462"/>
                    <a:pt x="260" y="462"/>
                  </a:cubicBezTo>
                  <a:cubicBezTo>
                    <a:pt x="336" y="462"/>
                    <a:pt x="414" y="448"/>
                    <a:pt x="486" y="422"/>
                  </a:cubicBezTo>
                  <a:cubicBezTo>
                    <a:pt x="587" y="377"/>
                    <a:pt x="666" y="310"/>
                    <a:pt x="723" y="219"/>
                  </a:cubicBezTo>
                  <a:cubicBezTo>
                    <a:pt x="757" y="174"/>
                    <a:pt x="779" y="118"/>
                    <a:pt x="802" y="61"/>
                  </a:cubicBezTo>
                  <a:cubicBezTo>
                    <a:pt x="745" y="27"/>
                    <a:pt x="689" y="16"/>
                    <a:pt x="621" y="5"/>
                  </a:cubicBezTo>
                  <a:cubicBezTo>
                    <a:pt x="596" y="2"/>
                    <a:pt x="570" y="1"/>
                    <a:pt x="543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7256600" y="3695175"/>
              <a:ext cx="14425" cy="11325"/>
            </a:xfrm>
            <a:custGeom>
              <a:avLst/>
              <a:gdLst/>
              <a:ahLst/>
              <a:cxnLst/>
              <a:rect l="l" t="t" r="r" b="b"/>
              <a:pathLst>
                <a:path w="577" h="453" extrusionOk="0">
                  <a:moveTo>
                    <a:pt x="407" y="1"/>
                  </a:moveTo>
                  <a:cubicBezTo>
                    <a:pt x="362" y="1"/>
                    <a:pt x="317" y="12"/>
                    <a:pt x="283" y="12"/>
                  </a:cubicBezTo>
                  <a:cubicBezTo>
                    <a:pt x="249" y="23"/>
                    <a:pt x="215" y="35"/>
                    <a:pt x="193" y="46"/>
                  </a:cubicBezTo>
                  <a:cubicBezTo>
                    <a:pt x="125" y="91"/>
                    <a:pt x="69" y="159"/>
                    <a:pt x="46" y="226"/>
                  </a:cubicBezTo>
                  <a:cubicBezTo>
                    <a:pt x="23" y="283"/>
                    <a:pt x="12" y="328"/>
                    <a:pt x="1" y="384"/>
                  </a:cubicBezTo>
                  <a:cubicBezTo>
                    <a:pt x="46" y="407"/>
                    <a:pt x="102" y="430"/>
                    <a:pt x="148" y="441"/>
                  </a:cubicBezTo>
                  <a:cubicBezTo>
                    <a:pt x="178" y="448"/>
                    <a:pt x="208" y="452"/>
                    <a:pt x="237" y="452"/>
                  </a:cubicBezTo>
                  <a:cubicBezTo>
                    <a:pt x="297" y="452"/>
                    <a:pt x="354" y="437"/>
                    <a:pt x="407" y="407"/>
                  </a:cubicBezTo>
                  <a:cubicBezTo>
                    <a:pt x="486" y="351"/>
                    <a:pt x="554" y="272"/>
                    <a:pt x="565" y="181"/>
                  </a:cubicBezTo>
                  <a:cubicBezTo>
                    <a:pt x="576" y="125"/>
                    <a:pt x="576" y="69"/>
                    <a:pt x="565" y="23"/>
                  </a:cubicBezTo>
                  <a:cubicBezTo>
                    <a:pt x="509" y="1"/>
                    <a:pt x="463" y="1"/>
                    <a:pt x="407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079575" y="3573200"/>
              <a:ext cx="21125" cy="13175"/>
            </a:xfrm>
            <a:custGeom>
              <a:avLst/>
              <a:gdLst/>
              <a:ahLst/>
              <a:cxnLst/>
              <a:rect l="l" t="t" r="r" b="b"/>
              <a:pathLst>
                <a:path w="845" h="527" extrusionOk="0">
                  <a:moveTo>
                    <a:pt x="342" y="0"/>
                  </a:moveTo>
                  <a:cubicBezTo>
                    <a:pt x="164" y="0"/>
                    <a:pt x="1" y="93"/>
                    <a:pt x="40" y="298"/>
                  </a:cubicBezTo>
                  <a:cubicBezTo>
                    <a:pt x="76" y="460"/>
                    <a:pt x="227" y="527"/>
                    <a:pt x="379" y="527"/>
                  </a:cubicBezTo>
                  <a:cubicBezTo>
                    <a:pt x="609" y="527"/>
                    <a:pt x="844" y="374"/>
                    <a:pt x="695" y="163"/>
                  </a:cubicBezTo>
                  <a:cubicBezTo>
                    <a:pt x="695" y="152"/>
                    <a:pt x="684" y="140"/>
                    <a:pt x="672" y="129"/>
                  </a:cubicBezTo>
                  <a:cubicBezTo>
                    <a:pt x="598" y="46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062300" y="3530000"/>
              <a:ext cx="24350" cy="13700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88" y="1"/>
                  </a:moveTo>
                  <a:cubicBezTo>
                    <a:pt x="317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2" y="533"/>
                    <a:pt x="405" y="547"/>
                    <a:pt x="472" y="547"/>
                  </a:cubicBezTo>
                  <a:cubicBezTo>
                    <a:pt x="704" y="547"/>
                    <a:pt x="973" y="376"/>
                    <a:pt x="833" y="131"/>
                  </a:cubicBezTo>
                  <a:cubicBezTo>
                    <a:pt x="776" y="38"/>
                    <a:pt x="685" y="1"/>
                    <a:pt x="5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069850" y="3282325"/>
              <a:ext cx="19000" cy="13850"/>
            </a:xfrm>
            <a:custGeom>
              <a:avLst/>
              <a:gdLst/>
              <a:ahLst/>
              <a:cxnLst/>
              <a:rect l="l" t="t" r="r" b="b"/>
              <a:pathLst>
                <a:path w="760" h="554" extrusionOk="0">
                  <a:moveTo>
                    <a:pt x="265" y="0"/>
                  </a:moveTo>
                  <a:cubicBezTo>
                    <a:pt x="135" y="0"/>
                    <a:pt x="22" y="66"/>
                    <a:pt x="12" y="232"/>
                  </a:cubicBezTo>
                  <a:cubicBezTo>
                    <a:pt x="0" y="443"/>
                    <a:pt x="224" y="554"/>
                    <a:pt x="421" y="554"/>
                  </a:cubicBezTo>
                  <a:cubicBezTo>
                    <a:pt x="602" y="554"/>
                    <a:pt x="759" y="460"/>
                    <a:pt x="689" y="266"/>
                  </a:cubicBezTo>
                  <a:cubicBezTo>
                    <a:pt x="678" y="243"/>
                    <a:pt x="678" y="232"/>
                    <a:pt x="666" y="220"/>
                  </a:cubicBezTo>
                  <a:cubicBezTo>
                    <a:pt x="599" y="92"/>
                    <a:pt x="420" y="0"/>
                    <a:pt x="26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309800" y="3625125"/>
              <a:ext cx="24975" cy="13950"/>
            </a:xfrm>
            <a:custGeom>
              <a:avLst/>
              <a:gdLst/>
              <a:ahLst/>
              <a:cxnLst/>
              <a:rect l="l" t="t" r="r" b="b"/>
              <a:pathLst>
                <a:path w="999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7112600" y="3278225"/>
              <a:ext cx="18550" cy="16475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6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250125" y="3631575"/>
              <a:ext cx="19275" cy="17575"/>
            </a:xfrm>
            <a:custGeom>
              <a:avLst/>
              <a:gdLst/>
              <a:ahLst/>
              <a:cxnLst/>
              <a:rect l="l" t="t" r="r" b="b"/>
              <a:pathLst>
                <a:path w="771" h="703" extrusionOk="0">
                  <a:moveTo>
                    <a:pt x="409" y="1"/>
                  </a:moveTo>
                  <a:cubicBezTo>
                    <a:pt x="362" y="1"/>
                    <a:pt x="312" y="16"/>
                    <a:pt x="260" y="51"/>
                  </a:cubicBezTo>
                  <a:cubicBezTo>
                    <a:pt x="1" y="239"/>
                    <a:pt x="258" y="702"/>
                    <a:pt x="488" y="702"/>
                  </a:cubicBezTo>
                  <a:cubicBezTo>
                    <a:pt x="549" y="702"/>
                    <a:pt x="608" y="670"/>
                    <a:pt x="655" y="593"/>
                  </a:cubicBezTo>
                  <a:cubicBezTo>
                    <a:pt x="655" y="581"/>
                    <a:pt x="666" y="570"/>
                    <a:pt x="677" y="559"/>
                  </a:cubicBezTo>
                  <a:cubicBezTo>
                    <a:pt x="771" y="353"/>
                    <a:pt x="632" y="1"/>
                    <a:pt x="40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287000" y="3643350"/>
              <a:ext cx="18100" cy="17775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3" y="1"/>
                  </a:moveTo>
                  <a:cubicBezTo>
                    <a:pt x="401" y="1"/>
                    <a:pt x="378" y="3"/>
                    <a:pt x="353" y="9"/>
                  </a:cubicBezTo>
                  <a:cubicBezTo>
                    <a:pt x="1" y="87"/>
                    <a:pt x="99" y="710"/>
                    <a:pt x="367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1" y="663"/>
                    <a:pt x="523" y="652"/>
                    <a:pt x="534" y="641"/>
                  </a:cubicBezTo>
                  <a:cubicBezTo>
                    <a:pt x="723" y="473"/>
                    <a:pt x="716" y="1"/>
                    <a:pt x="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315225" y="359325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3" y="0"/>
                    <a:pt x="188" y="28"/>
                    <a:pt x="138" y="94"/>
                  </a:cubicBezTo>
                  <a:cubicBezTo>
                    <a:pt x="127" y="106"/>
                    <a:pt x="127" y="117"/>
                    <a:pt x="116" y="128"/>
                  </a:cubicBezTo>
                  <a:cubicBezTo>
                    <a:pt x="1" y="329"/>
                    <a:pt x="114" y="709"/>
                    <a:pt x="343" y="709"/>
                  </a:cubicBezTo>
                  <a:cubicBezTo>
                    <a:pt x="384" y="709"/>
                    <a:pt x="429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09650" y="3611075"/>
              <a:ext cx="24125" cy="13725"/>
            </a:xfrm>
            <a:custGeom>
              <a:avLst/>
              <a:gdLst/>
              <a:ahLst/>
              <a:cxnLst/>
              <a:rect l="l" t="t" r="r" b="b"/>
              <a:pathLst>
                <a:path w="965" h="549" extrusionOk="0">
                  <a:moveTo>
                    <a:pt x="583" y="1"/>
                  </a:moveTo>
                  <a:cubicBezTo>
                    <a:pt x="313" y="1"/>
                    <a:pt x="1" y="287"/>
                    <a:pt x="248" y="476"/>
                  </a:cubicBezTo>
                  <a:cubicBezTo>
                    <a:pt x="259" y="487"/>
                    <a:pt x="271" y="487"/>
                    <a:pt x="293" y="499"/>
                  </a:cubicBezTo>
                  <a:cubicBezTo>
                    <a:pt x="346" y="533"/>
                    <a:pt x="413" y="549"/>
                    <a:pt x="483" y="549"/>
                  </a:cubicBezTo>
                  <a:cubicBezTo>
                    <a:pt x="710" y="549"/>
                    <a:pt x="964" y="380"/>
                    <a:pt x="835" y="138"/>
                  </a:cubicBezTo>
                  <a:cubicBezTo>
                    <a:pt x="777" y="40"/>
                    <a:pt x="683" y="1"/>
                    <a:pt x="58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104875" y="3557825"/>
              <a:ext cx="19250" cy="17775"/>
            </a:xfrm>
            <a:custGeom>
              <a:avLst/>
              <a:gdLst/>
              <a:ahLst/>
              <a:cxnLst/>
              <a:rect l="l" t="t" r="r" b="b"/>
              <a:pathLst>
                <a:path w="770" h="711" extrusionOk="0">
                  <a:moveTo>
                    <a:pt x="418" y="1"/>
                  </a:moveTo>
                  <a:cubicBezTo>
                    <a:pt x="375" y="1"/>
                    <a:pt x="329" y="14"/>
                    <a:pt x="281" y="45"/>
                  </a:cubicBezTo>
                  <a:cubicBezTo>
                    <a:pt x="1" y="225"/>
                    <a:pt x="242" y="710"/>
                    <a:pt x="477" y="710"/>
                  </a:cubicBezTo>
                  <a:cubicBezTo>
                    <a:pt x="535" y="710"/>
                    <a:pt x="593" y="681"/>
                    <a:pt x="642" y="609"/>
                  </a:cubicBezTo>
                  <a:cubicBezTo>
                    <a:pt x="653" y="597"/>
                    <a:pt x="665" y="586"/>
                    <a:pt x="665" y="575"/>
                  </a:cubicBezTo>
                  <a:cubicBezTo>
                    <a:pt x="769" y="376"/>
                    <a:pt x="642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338000" y="3568925"/>
              <a:ext cx="20875" cy="13425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9" y="1"/>
                  </a:moveTo>
                  <a:cubicBezTo>
                    <a:pt x="156" y="1"/>
                    <a:pt x="1" y="93"/>
                    <a:pt x="40" y="300"/>
                  </a:cubicBezTo>
                  <a:cubicBezTo>
                    <a:pt x="67" y="466"/>
                    <a:pt x="221" y="536"/>
                    <a:pt x="378" y="536"/>
                  </a:cubicBezTo>
                  <a:cubicBezTo>
                    <a:pt x="604" y="536"/>
                    <a:pt x="834" y="390"/>
                    <a:pt x="694" y="176"/>
                  </a:cubicBezTo>
                  <a:cubicBezTo>
                    <a:pt x="683" y="165"/>
                    <a:pt x="672" y="153"/>
                    <a:pt x="672" y="142"/>
                  </a:cubicBezTo>
                  <a:cubicBezTo>
                    <a:pt x="595" y="51"/>
                    <a:pt x="457" y="1"/>
                    <a:pt x="3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213700" y="3652200"/>
              <a:ext cx="21300" cy="13450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8" y="0"/>
                  </a:moveTo>
                  <a:cubicBezTo>
                    <a:pt x="167" y="0"/>
                    <a:pt x="0" y="96"/>
                    <a:pt x="47" y="309"/>
                  </a:cubicBezTo>
                  <a:cubicBezTo>
                    <a:pt x="82" y="470"/>
                    <a:pt x="231" y="537"/>
                    <a:pt x="383" y="537"/>
                  </a:cubicBezTo>
                  <a:cubicBezTo>
                    <a:pt x="614" y="537"/>
                    <a:pt x="851" y="381"/>
                    <a:pt x="701" y="163"/>
                  </a:cubicBezTo>
                  <a:lnTo>
                    <a:pt x="679" y="129"/>
                  </a:lnTo>
                  <a:cubicBezTo>
                    <a:pt x="605" y="46"/>
                    <a:pt x="473" y="0"/>
                    <a:pt x="34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338150" y="359970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3" y="0"/>
                  </a:moveTo>
                  <a:cubicBezTo>
                    <a:pt x="383" y="0"/>
                    <a:pt x="339" y="12"/>
                    <a:pt x="293" y="40"/>
                  </a:cubicBezTo>
                  <a:cubicBezTo>
                    <a:pt x="1" y="204"/>
                    <a:pt x="227" y="709"/>
                    <a:pt x="461" y="709"/>
                  </a:cubicBezTo>
                  <a:cubicBezTo>
                    <a:pt x="516" y="709"/>
                    <a:pt x="571" y="682"/>
                    <a:pt x="621" y="615"/>
                  </a:cubicBezTo>
                  <a:cubicBezTo>
                    <a:pt x="632" y="604"/>
                    <a:pt x="643" y="593"/>
                    <a:pt x="654" y="581"/>
                  </a:cubicBezTo>
                  <a:cubicBezTo>
                    <a:pt x="769" y="380"/>
                    <a:pt x="649" y="0"/>
                    <a:pt x="42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153700" y="3613500"/>
              <a:ext cx="18075" cy="17875"/>
            </a:xfrm>
            <a:custGeom>
              <a:avLst/>
              <a:gdLst/>
              <a:ahLst/>
              <a:cxnLst/>
              <a:rect l="l" t="t" r="r" b="b"/>
              <a:pathLst>
                <a:path w="723" h="715" extrusionOk="0">
                  <a:moveTo>
                    <a:pt x="354" y="1"/>
                  </a:moveTo>
                  <a:cubicBezTo>
                    <a:pt x="314" y="1"/>
                    <a:pt x="270" y="16"/>
                    <a:pt x="224" y="52"/>
                  </a:cubicBezTo>
                  <a:cubicBezTo>
                    <a:pt x="212" y="63"/>
                    <a:pt x="201" y="74"/>
                    <a:pt x="190" y="86"/>
                  </a:cubicBezTo>
                  <a:cubicBezTo>
                    <a:pt x="1" y="254"/>
                    <a:pt x="17" y="714"/>
                    <a:pt x="311" y="714"/>
                  </a:cubicBezTo>
                  <a:cubicBezTo>
                    <a:pt x="333" y="714"/>
                    <a:pt x="357" y="712"/>
                    <a:pt x="382" y="706"/>
                  </a:cubicBezTo>
                  <a:cubicBezTo>
                    <a:pt x="723" y="619"/>
                    <a:pt x="609" y="1"/>
                    <a:pt x="35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191775" y="3313875"/>
              <a:ext cx="211550" cy="144650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0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201875" y="3309450"/>
              <a:ext cx="156875" cy="152750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6" y="0"/>
                  </a:moveTo>
                  <a:cubicBezTo>
                    <a:pt x="2190" y="0"/>
                    <a:pt x="1954" y="40"/>
                    <a:pt x="1738" y="117"/>
                  </a:cubicBezTo>
                  <a:cubicBezTo>
                    <a:pt x="1411" y="230"/>
                    <a:pt x="1129" y="433"/>
                    <a:pt x="903" y="693"/>
                  </a:cubicBezTo>
                  <a:cubicBezTo>
                    <a:pt x="689" y="952"/>
                    <a:pt x="520" y="1234"/>
                    <a:pt x="384" y="1539"/>
                  </a:cubicBezTo>
                  <a:cubicBezTo>
                    <a:pt x="136" y="2126"/>
                    <a:pt x="1" y="2769"/>
                    <a:pt x="1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36" y="3717"/>
                    <a:pt x="170" y="3412"/>
                  </a:cubicBezTo>
                  <a:cubicBezTo>
                    <a:pt x="215" y="2792"/>
                    <a:pt x="373" y="2205"/>
                    <a:pt x="633" y="1641"/>
                  </a:cubicBezTo>
                  <a:cubicBezTo>
                    <a:pt x="903" y="1110"/>
                    <a:pt x="1310" y="625"/>
                    <a:pt x="1851" y="444"/>
                  </a:cubicBezTo>
                  <a:cubicBezTo>
                    <a:pt x="2021" y="388"/>
                    <a:pt x="2200" y="362"/>
                    <a:pt x="2377" y="362"/>
                  </a:cubicBezTo>
                  <a:cubicBezTo>
                    <a:pt x="2482" y="362"/>
                    <a:pt x="2586" y="371"/>
                    <a:pt x="2686" y="388"/>
                  </a:cubicBezTo>
                  <a:cubicBezTo>
                    <a:pt x="2765" y="399"/>
                    <a:pt x="2833" y="422"/>
                    <a:pt x="2901" y="444"/>
                  </a:cubicBezTo>
                  <a:cubicBezTo>
                    <a:pt x="2980" y="456"/>
                    <a:pt x="3047" y="478"/>
                    <a:pt x="3115" y="512"/>
                  </a:cubicBezTo>
                  <a:cubicBezTo>
                    <a:pt x="3251" y="557"/>
                    <a:pt x="3386" y="625"/>
                    <a:pt x="3510" y="693"/>
                  </a:cubicBezTo>
                  <a:cubicBezTo>
                    <a:pt x="4029" y="1009"/>
                    <a:pt x="4481" y="1415"/>
                    <a:pt x="4853" y="1889"/>
                  </a:cubicBezTo>
                  <a:cubicBezTo>
                    <a:pt x="5237" y="2351"/>
                    <a:pt x="5541" y="2882"/>
                    <a:pt x="5744" y="3446"/>
                  </a:cubicBezTo>
                  <a:cubicBezTo>
                    <a:pt x="5936" y="4010"/>
                    <a:pt x="5993" y="4642"/>
                    <a:pt x="5688" y="5105"/>
                  </a:cubicBezTo>
                  <a:cubicBezTo>
                    <a:pt x="5519" y="5330"/>
                    <a:pt x="5293" y="5511"/>
                    <a:pt x="5033" y="5624"/>
                  </a:cubicBezTo>
                  <a:cubicBezTo>
                    <a:pt x="4760" y="5722"/>
                    <a:pt x="4476" y="5789"/>
                    <a:pt x="4192" y="5824"/>
                  </a:cubicBezTo>
                  <a:lnTo>
                    <a:pt x="4192" y="5824"/>
                  </a:lnTo>
                  <a:cubicBezTo>
                    <a:pt x="3577" y="5712"/>
                    <a:pt x="2974" y="5600"/>
                    <a:pt x="2359" y="5500"/>
                  </a:cubicBezTo>
                  <a:cubicBezTo>
                    <a:pt x="1738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23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67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69" y="1629"/>
                  </a:cubicBezTo>
                  <a:cubicBezTo>
                    <a:pt x="4763" y="1121"/>
                    <a:pt x="4266" y="693"/>
                    <a:pt x="3691" y="365"/>
                  </a:cubicBezTo>
                  <a:cubicBezTo>
                    <a:pt x="3544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12" y="61"/>
                    <a:pt x="2833" y="38"/>
                    <a:pt x="2754" y="27"/>
                  </a:cubicBezTo>
                  <a:cubicBezTo>
                    <a:pt x="2646" y="9"/>
                    <a:pt x="2536" y="0"/>
                    <a:pt x="2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092975" y="3274200"/>
              <a:ext cx="185100" cy="160775"/>
            </a:xfrm>
            <a:custGeom>
              <a:avLst/>
              <a:gdLst/>
              <a:ahLst/>
              <a:cxnLst/>
              <a:rect l="l" t="t" r="r" b="b"/>
              <a:pathLst>
                <a:path w="7404" h="6431" extrusionOk="0">
                  <a:moveTo>
                    <a:pt x="2597" y="1"/>
                  </a:moveTo>
                  <a:cubicBezTo>
                    <a:pt x="1949" y="1"/>
                    <a:pt x="1330" y="216"/>
                    <a:pt x="904" y="771"/>
                  </a:cubicBezTo>
                  <a:cubicBezTo>
                    <a:pt x="1" y="1979"/>
                    <a:pt x="768" y="3694"/>
                    <a:pt x="1569" y="4675"/>
                  </a:cubicBezTo>
                  <a:cubicBezTo>
                    <a:pt x="2271" y="5585"/>
                    <a:pt x="3403" y="6431"/>
                    <a:pt x="4536" y="6431"/>
                  </a:cubicBezTo>
                  <a:cubicBezTo>
                    <a:pt x="5062" y="6431"/>
                    <a:pt x="5589" y="6248"/>
                    <a:pt x="6072" y="5804"/>
                  </a:cubicBezTo>
                  <a:lnTo>
                    <a:pt x="6794" y="5116"/>
                  </a:lnTo>
                  <a:cubicBezTo>
                    <a:pt x="6794" y="5116"/>
                    <a:pt x="7403" y="4066"/>
                    <a:pt x="6884" y="3051"/>
                  </a:cubicBezTo>
                  <a:cubicBezTo>
                    <a:pt x="6410" y="2114"/>
                    <a:pt x="5609" y="1313"/>
                    <a:pt x="4774" y="715"/>
                  </a:cubicBezTo>
                  <a:cubicBezTo>
                    <a:pt x="4190" y="309"/>
                    <a:pt x="3372" y="1"/>
                    <a:pt x="259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98075" y="3269525"/>
              <a:ext cx="174075" cy="168150"/>
            </a:xfrm>
            <a:custGeom>
              <a:avLst/>
              <a:gdLst/>
              <a:ahLst/>
              <a:cxnLst/>
              <a:rect l="l" t="t" r="r" b="b"/>
              <a:pathLst>
                <a:path w="6963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53" y="642"/>
                    <a:pt x="271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63" y="3847"/>
                    <a:pt x="767" y="4411"/>
                    <a:pt x="1162" y="4896"/>
                  </a:cubicBezTo>
                  <a:cubicBezTo>
                    <a:pt x="1264" y="5020"/>
                    <a:pt x="1343" y="5133"/>
                    <a:pt x="1444" y="5235"/>
                  </a:cubicBezTo>
                  <a:cubicBezTo>
                    <a:pt x="1546" y="5348"/>
                    <a:pt x="1648" y="5461"/>
                    <a:pt x="1760" y="5562"/>
                  </a:cubicBezTo>
                  <a:cubicBezTo>
                    <a:pt x="1964" y="5754"/>
                    <a:pt x="2189" y="5934"/>
                    <a:pt x="2426" y="6092"/>
                  </a:cubicBezTo>
                  <a:cubicBezTo>
                    <a:pt x="2866" y="6386"/>
                    <a:pt x="3352" y="6589"/>
                    <a:pt x="3871" y="6691"/>
                  </a:cubicBezTo>
                  <a:cubicBezTo>
                    <a:pt x="4002" y="6714"/>
                    <a:pt x="4134" y="6725"/>
                    <a:pt x="4264" y="6725"/>
                  </a:cubicBezTo>
                  <a:cubicBezTo>
                    <a:pt x="4581" y="6725"/>
                    <a:pt x="4892" y="6657"/>
                    <a:pt x="5180" y="6521"/>
                  </a:cubicBezTo>
                  <a:cubicBezTo>
                    <a:pt x="5496" y="6375"/>
                    <a:pt x="5766" y="6171"/>
                    <a:pt x="5992" y="5923"/>
                  </a:cubicBezTo>
                  <a:lnTo>
                    <a:pt x="6590" y="5303"/>
                  </a:lnTo>
                  <a:lnTo>
                    <a:pt x="6590" y="5303"/>
                  </a:lnTo>
                  <a:lnTo>
                    <a:pt x="5936" y="5878"/>
                  </a:lnTo>
                  <a:cubicBezTo>
                    <a:pt x="5710" y="6092"/>
                    <a:pt x="5428" y="6262"/>
                    <a:pt x="5123" y="6386"/>
                  </a:cubicBezTo>
                  <a:cubicBezTo>
                    <a:pt x="4886" y="6470"/>
                    <a:pt x="4635" y="6510"/>
                    <a:pt x="4382" y="6510"/>
                  </a:cubicBezTo>
                  <a:cubicBezTo>
                    <a:pt x="4227" y="6510"/>
                    <a:pt x="4070" y="6495"/>
                    <a:pt x="3916" y="6465"/>
                  </a:cubicBezTo>
                  <a:cubicBezTo>
                    <a:pt x="3442" y="6352"/>
                    <a:pt x="2990" y="6138"/>
                    <a:pt x="2607" y="5844"/>
                  </a:cubicBezTo>
                  <a:cubicBezTo>
                    <a:pt x="2392" y="5686"/>
                    <a:pt x="2189" y="5506"/>
                    <a:pt x="1997" y="5314"/>
                  </a:cubicBezTo>
                  <a:cubicBezTo>
                    <a:pt x="1896" y="5224"/>
                    <a:pt x="1806" y="5122"/>
                    <a:pt x="1715" y="5020"/>
                  </a:cubicBezTo>
                  <a:cubicBezTo>
                    <a:pt x="1625" y="4908"/>
                    <a:pt x="1523" y="4795"/>
                    <a:pt x="1444" y="4682"/>
                  </a:cubicBezTo>
                  <a:cubicBezTo>
                    <a:pt x="1083" y="4219"/>
                    <a:pt x="813" y="3700"/>
                    <a:pt x="632" y="3147"/>
                  </a:cubicBezTo>
                  <a:cubicBezTo>
                    <a:pt x="451" y="2583"/>
                    <a:pt x="429" y="1962"/>
                    <a:pt x="655" y="1455"/>
                  </a:cubicBezTo>
                  <a:cubicBezTo>
                    <a:pt x="869" y="924"/>
                    <a:pt x="1343" y="541"/>
                    <a:pt x="1907" y="428"/>
                  </a:cubicBezTo>
                  <a:cubicBezTo>
                    <a:pt x="2069" y="392"/>
                    <a:pt x="2234" y="375"/>
                    <a:pt x="2401" y="375"/>
                  </a:cubicBezTo>
                  <a:cubicBezTo>
                    <a:pt x="2804" y="375"/>
                    <a:pt x="3213" y="469"/>
                    <a:pt x="3588" y="597"/>
                  </a:cubicBezTo>
                  <a:cubicBezTo>
                    <a:pt x="3848" y="699"/>
                    <a:pt x="4096" y="811"/>
                    <a:pt x="4333" y="958"/>
                  </a:cubicBezTo>
                  <a:cubicBezTo>
                    <a:pt x="4559" y="1094"/>
                    <a:pt x="4773" y="1274"/>
                    <a:pt x="4988" y="1432"/>
                  </a:cubicBezTo>
                  <a:cubicBezTo>
                    <a:pt x="5202" y="1590"/>
                    <a:pt x="5371" y="1771"/>
                    <a:pt x="5563" y="1940"/>
                  </a:cubicBezTo>
                  <a:cubicBezTo>
                    <a:pt x="5732" y="2109"/>
                    <a:pt x="5890" y="2278"/>
                    <a:pt x="6037" y="2470"/>
                  </a:cubicBezTo>
                  <a:cubicBezTo>
                    <a:pt x="6184" y="2640"/>
                    <a:pt x="6319" y="2820"/>
                    <a:pt x="6432" y="3012"/>
                  </a:cubicBezTo>
                  <a:cubicBezTo>
                    <a:pt x="6489" y="3102"/>
                    <a:pt x="6545" y="3192"/>
                    <a:pt x="6601" y="3271"/>
                  </a:cubicBezTo>
                  <a:lnTo>
                    <a:pt x="6714" y="3531"/>
                  </a:ln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69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58" y="5167"/>
                    <a:pt x="6692" y="5099"/>
                  </a:cubicBezTo>
                  <a:cubicBezTo>
                    <a:pt x="6782" y="4908"/>
                    <a:pt x="6850" y="4705"/>
                    <a:pt x="6895" y="4490"/>
                  </a:cubicBezTo>
                  <a:cubicBezTo>
                    <a:pt x="6962" y="4163"/>
                    <a:pt x="6951" y="3813"/>
                    <a:pt x="6861" y="3486"/>
                  </a:cubicBezTo>
                  <a:cubicBezTo>
                    <a:pt x="6827" y="3396"/>
                    <a:pt x="6804" y="3283"/>
                    <a:pt x="6748" y="3192"/>
                  </a:cubicBezTo>
                  <a:cubicBezTo>
                    <a:pt x="6703" y="3102"/>
                    <a:pt x="6647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36" y="1951"/>
                    <a:pt x="5755" y="1759"/>
                  </a:cubicBezTo>
                  <a:cubicBezTo>
                    <a:pt x="5575" y="1579"/>
                    <a:pt x="5405" y="1364"/>
                    <a:pt x="5180" y="1195"/>
                  </a:cubicBezTo>
                  <a:cubicBezTo>
                    <a:pt x="4965" y="1026"/>
                    <a:pt x="4762" y="834"/>
                    <a:pt x="4514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214575" y="3400200"/>
              <a:ext cx="161100" cy="194475"/>
            </a:xfrm>
            <a:custGeom>
              <a:avLst/>
              <a:gdLst/>
              <a:ahLst/>
              <a:cxnLst/>
              <a:rect l="l" t="t" r="r" b="b"/>
              <a:pathLst>
                <a:path w="6444" h="7779" extrusionOk="0">
                  <a:moveTo>
                    <a:pt x="2705" y="0"/>
                  </a:moveTo>
                  <a:cubicBezTo>
                    <a:pt x="2033" y="0"/>
                    <a:pt x="1399" y="292"/>
                    <a:pt x="948" y="1012"/>
                  </a:cubicBezTo>
                  <a:cubicBezTo>
                    <a:pt x="0" y="2524"/>
                    <a:pt x="836" y="5785"/>
                    <a:pt x="1964" y="6891"/>
                  </a:cubicBezTo>
                  <a:lnTo>
                    <a:pt x="2822" y="7523"/>
                  </a:lnTo>
                  <a:cubicBezTo>
                    <a:pt x="2909" y="7705"/>
                    <a:pt x="3086" y="7779"/>
                    <a:pt x="3311" y="7779"/>
                  </a:cubicBezTo>
                  <a:cubicBezTo>
                    <a:pt x="4077" y="7779"/>
                    <a:pt x="5404" y="6927"/>
                    <a:pt x="5665" y="6587"/>
                  </a:cubicBezTo>
                  <a:cubicBezTo>
                    <a:pt x="6387" y="5582"/>
                    <a:pt x="6444" y="3630"/>
                    <a:pt x="6083" y="2536"/>
                  </a:cubicBezTo>
                  <a:cubicBezTo>
                    <a:pt x="5635" y="1237"/>
                    <a:pt x="4088" y="0"/>
                    <a:pt x="270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223600" y="3395025"/>
              <a:ext cx="152650" cy="200125"/>
            </a:xfrm>
            <a:custGeom>
              <a:avLst/>
              <a:gdLst/>
              <a:ahLst/>
              <a:cxnLst/>
              <a:rect l="l" t="t" r="r" b="b"/>
              <a:pathLst>
                <a:path w="6106" h="8005" extrusionOk="0">
                  <a:moveTo>
                    <a:pt x="2372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38" y="1445"/>
                    <a:pt x="91" y="1874"/>
                    <a:pt x="46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52" y="5315"/>
                    <a:pt x="621" y="5710"/>
                    <a:pt x="824" y="6094"/>
                  </a:cubicBezTo>
                  <a:cubicBezTo>
                    <a:pt x="1016" y="6478"/>
                    <a:pt x="1264" y="6827"/>
                    <a:pt x="1580" y="7132"/>
                  </a:cubicBezTo>
                  <a:lnTo>
                    <a:pt x="2461" y="7730"/>
                  </a:lnTo>
                  <a:lnTo>
                    <a:pt x="1648" y="7064"/>
                  </a:lnTo>
                  <a:cubicBezTo>
                    <a:pt x="1366" y="6748"/>
                    <a:pt x="1140" y="6399"/>
                    <a:pt x="982" y="6004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62" y="4029"/>
                    <a:pt x="294" y="3194"/>
                    <a:pt x="396" y="2370"/>
                  </a:cubicBezTo>
                  <a:cubicBezTo>
                    <a:pt x="441" y="1986"/>
                    <a:pt x="576" y="1603"/>
                    <a:pt x="790" y="1264"/>
                  </a:cubicBezTo>
                  <a:cubicBezTo>
                    <a:pt x="1005" y="948"/>
                    <a:pt x="1310" y="689"/>
                    <a:pt x="1659" y="542"/>
                  </a:cubicBezTo>
                  <a:cubicBezTo>
                    <a:pt x="1879" y="453"/>
                    <a:pt x="2111" y="410"/>
                    <a:pt x="2343" y="410"/>
                  </a:cubicBezTo>
                  <a:cubicBezTo>
                    <a:pt x="2492" y="410"/>
                    <a:pt x="2642" y="428"/>
                    <a:pt x="2788" y="463"/>
                  </a:cubicBezTo>
                  <a:cubicBezTo>
                    <a:pt x="3183" y="542"/>
                    <a:pt x="3555" y="689"/>
                    <a:pt x="3894" y="903"/>
                  </a:cubicBezTo>
                  <a:cubicBezTo>
                    <a:pt x="4243" y="1106"/>
                    <a:pt x="4559" y="1366"/>
                    <a:pt x="4830" y="1671"/>
                  </a:cubicBezTo>
                  <a:cubicBezTo>
                    <a:pt x="4966" y="1817"/>
                    <a:pt x="5090" y="1975"/>
                    <a:pt x="5203" y="2144"/>
                  </a:cubicBezTo>
                  <a:cubicBezTo>
                    <a:pt x="5315" y="2302"/>
                    <a:pt x="5406" y="2483"/>
                    <a:pt x="5485" y="2675"/>
                  </a:cubicBezTo>
                  <a:lnTo>
                    <a:pt x="5552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33" y="3634"/>
                    <a:pt x="5744" y="3848"/>
                  </a:cubicBezTo>
                  <a:cubicBezTo>
                    <a:pt x="5767" y="4051"/>
                    <a:pt x="5767" y="4255"/>
                    <a:pt x="5767" y="4458"/>
                  </a:cubicBezTo>
                  <a:cubicBezTo>
                    <a:pt x="5767" y="4661"/>
                    <a:pt x="5756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06" y="6353"/>
                    <a:pt x="5361" y="6455"/>
                    <a:pt x="5315" y="6545"/>
                  </a:cubicBezTo>
                  <a:lnTo>
                    <a:pt x="5236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7" y="6794"/>
                  </a:lnTo>
                  <a:cubicBezTo>
                    <a:pt x="5011" y="6929"/>
                    <a:pt x="4853" y="7064"/>
                    <a:pt x="4684" y="7177"/>
                  </a:cubicBezTo>
                  <a:cubicBezTo>
                    <a:pt x="4345" y="7425"/>
                    <a:pt x="3984" y="7629"/>
                    <a:pt x="3600" y="7787"/>
                  </a:cubicBezTo>
                  <a:cubicBezTo>
                    <a:pt x="3408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42" y="7913"/>
                    <a:pt x="2742" y="8004"/>
                    <a:pt x="2937" y="8004"/>
                  </a:cubicBezTo>
                  <a:cubicBezTo>
                    <a:pt x="2959" y="8004"/>
                    <a:pt x="2981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24" y="7561"/>
                    <a:pt x="4796" y="7335"/>
                  </a:cubicBezTo>
                  <a:cubicBezTo>
                    <a:pt x="4977" y="7222"/>
                    <a:pt x="5157" y="7087"/>
                    <a:pt x="5315" y="6940"/>
                  </a:cubicBezTo>
                  <a:lnTo>
                    <a:pt x="5383" y="6873"/>
                  </a:lnTo>
                  <a:cubicBezTo>
                    <a:pt x="5406" y="6850"/>
                    <a:pt x="5417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70" y="5541"/>
                    <a:pt x="6038" y="5101"/>
                  </a:cubicBezTo>
                  <a:cubicBezTo>
                    <a:pt x="6071" y="4886"/>
                    <a:pt x="6094" y="4672"/>
                    <a:pt x="6094" y="4458"/>
                  </a:cubicBezTo>
                  <a:cubicBezTo>
                    <a:pt x="6105" y="4243"/>
                    <a:pt x="6105" y="4018"/>
                    <a:pt x="6094" y="3803"/>
                  </a:cubicBezTo>
                  <a:cubicBezTo>
                    <a:pt x="6094" y="3589"/>
                    <a:pt x="6038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3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07" y="136"/>
                    <a:pt x="2867" y="57"/>
                  </a:cubicBezTo>
                  <a:cubicBezTo>
                    <a:pt x="2702" y="19"/>
                    <a:pt x="2536" y="0"/>
                    <a:pt x="23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7012975" y="3293150"/>
              <a:ext cx="261700" cy="205025"/>
            </a:xfrm>
            <a:custGeom>
              <a:avLst/>
              <a:gdLst/>
              <a:ahLst/>
              <a:cxnLst/>
              <a:rect l="l" t="t" r="r" b="b"/>
              <a:pathLst>
                <a:path w="10468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6" y="2067"/>
                  </a:cubicBezTo>
                  <a:cubicBezTo>
                    <a:pt x="0" y="3994"/>
                    <a:pt x="1346" y="8200"/>
                    <a:pt x="3761" y="8200"/>
                  </a:cubicBezTo>
                  <a:cubicBezTo>
                    <a:pt x="3990" y="8200"/>
                    <a:pt x="4229" y="8162"/>
                    <a:pt x="4476" y="8081"/>
                  </a:cubicBezTo>
                  <a:lnTo>
                    <a:pt x="4961" y="7517"/>
                  </a:lnTo>
                  <a:cubicBezTo>
                    <a:pt x="5853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023025" y="3288100"/>
              <a:ext cx="248275" cy="211000"/>
            </a:xfrm>
            <a:custGeom>
              <a:avLst/>
              <a:gdLst/>
              <a:ahLst/>
              <a:cxnLst/>
              <a:rect l="l" t="t" r="r" b="b"/>
              <a:pathLst>
                <a:path w="9931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5" y="46"/>
                  </a:cubicBezTo>
                  <a:cubicBezTo>
                    <a:pt x="2257" y="147"/>
                    <a:pt x="1716" y="418"/>
                    <a:pt x="1276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79" y="2799"/>
                    <a:pt x="1" y="3386"/>
                    <a:pt x="46" y="3962"/>
                  </a:cubicBezTo>
                  <a:cubicBezTo>
                    <a:pt x="113" y="5101"/>
                    <a:pt x="497" y="6196"/>
                    <a:pt x="1140" y="7144"/>
                  </a:cubicBezTo>
                  <a:cubicBezTo>
                    <a:pt x="1467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559" y="7719"/>
                  </a:lnTo>
                  <a:lnTo>
                    <a:pt x="4062" y="8250"/>
                  </a:lnTo>
                  <a:lnTo>
                    <a:pt x="4062" y="8250"/>
                  </a:lnTo>
                  <a:cubicBezTo>
                    <a:pt x="3857" y="8315"/>
                    <a:pt x="3648" y="8347"/>
                    <a:pt x="3440" y="8347"/>
                  </a:cubicBezTo>
                  <a:cubicBezTo>
                    <a:pt x="3108" y="8347"/>
                    <a:pt x="2781" y="8266"/>
                    <a:pt x="2483" y="8114"/>
                  </a:cubicBezTo>
                  <a:cubicBezTo>
                    <a:pt x="2009" y="7855"/>
                    <a:pt x="1614" y="7471"/>
                    <a:pt x="1321" y="7008"/>
                  </a:cubicBezTo>
                  <a:cubicBezTo>
                    <a:pt x="734" y="6094"/>
                    <a:pt x="407" y="5033"/>
                    <a:pt x="373" y="3950"/>
                  </a:cubicBezTo>
                  <a:cubicBezTo>
                    <a:pt x="373" y="3420"/>
                    <a:pt x="407" y="2878"/>
                    <a:pt x="610" y="2393"/>
                  </a:cubicBezTo>
                  <a:cubicBezTo>
                    <a:pt x="836" y="1919"/>
                    <a:pt x="1140" y="1479"/>
                    <a:pt x="1535" y="1129"/>
                  </a:cubicBezTo>
                  <a:cubicBezTo>
                    <a:pt x="1908" y="779"/>
                    <a:pt x="2381" y="542"/>
                    <a:pt x="2889" y="452"/>
                  </a:cubicBezTo>
                  <a:cubicBezTo>
                    <a:pt x="3025" y="441"/>
                    <a:pt x="3183" y="407"/>
                    <a:pt x="3284" y="407"/>
                  </a:cubicBezTo>
                  <a:lnTo>
                    <a:pt x="3690" y="430"/>
                  </a:lnTo>
                  <a:cubicBezTo>
                    <a:pt x="3961" y="430"/>
                    <a:pt x="4221" y="452"/>
                    <a:pt x="4492" y="497"/>
                  </a:cubicBezTo>
                  <a:cubicBezTo>
                    <a:pt x="4751" y="531"/>
                    <a:pt x="5022" y="588"/>
                    <a:pt x="5270" y="667"/>
                  </a:cubicBezTo>
                  <a:cubicBezTo>
                    <a:pt x="5530" y="746"/>
                    <a:pt x="5778" y="836"/>
                    <a:pt x="6026" y="949"/>
                  </a:cubicBezTo>
                  <a:cubicBezTo>
                    <a:pt x="6534" y="1152"/>
                    <a:pt x="7008" y="1411"/>
                    <a:pt x="7448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5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13" y="4153"/>
                  </a:lnTo>
                  <a:cubicBezTo>
                    <a:pt x="9570" y="4266"/>
                    <a:pt x="9603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18" y="5146"/>
                    <a:pt x="8904" y="5304"/>
                  </a:cubicBezTo>
                  <a:cubicBezTo>
                    <a:pt x="8464" y="5620"/>
                    <a:pt x="7990" y="5914"/>
                    <a:pt x="7516" y="6184"/>
                  </a:cubicBezTo>
                  <a:cubicBezTo>
                    <a:pt x="6557" y="6726"/>
                    <a:pt x="5552" y="7211"/>
                    <a:pt x="4559" y="7719"/>
                  </a:cubicBezTo>
                  <a:cubicBezTo>
                    <a:pt x="5586" y="7290"/>
                    <a:pt x="6613" y="6850"/>
                    <a:pt x="7606" y="6365"/>
                  </a:cubicBezTo>
                  <a:cubicBezTo>
                    <a:pt x="8114" y="6117"/>
                    <a:pt x="8588" y="5835"/>
                    <a:pt x="9062" y="5519"/>
                  </a:cubicBezTo>
                  <a:cubicBezTo>
                    <a:pt x="9299" y="5361"/>
                    <a:pt x="9524" y="5169"/>
                    <a:pt x="9716" y="4955"/>
                  </a:cubicBezTo>
                  <a:cubicBezTo>
                    <a:pt x="9829" y="4830"/>
                    <a:pt x="9908" y="4672"/>
                    <a:pt x="9931" y="4503"/>
                  </a:cubicBezTo>
                  <a:cubicBezTo>
                    <a:pt x="9931" y="4413"/>
                    <a:pt x="9919" y="4323"/>
                    <a:pt x="9885" y="4244"/>
                  </a:cubicBezTo>
                  <a:lnTo>
                    <a:pt x="9806" y="4040"/>
                  </a:lnTo>
                  <a:cubicBezTo>
                    <a:pt x="9761" y="3905"/>
                    <a:pt x="9705" y="3781"/>
                    <a:pt x="9637" y="3657"/>
                  </a:cubicBezTo>
                  <a:cubicBezTo>
                    <a:pt x="9570" y="3533"/>
                    <a:pt x="9502" y="3386"/>
                    <a:pt x="9423" y="3273"/>
                  </a:cubicBezTo>
                  <a:cubicBezTo>
                    <a:pt x="9276" y="3025"/>
                    <a:pt x="9107" y="2799"/>
                    <a:pt x="8926" y="2585"/>
                  </a:cubicBezTo>
                  <a:cubicBezTo>
                    <a:pt x="8554" y="2145"/>
                    <a:pt x="8136" y="1750"/>
                    <a:pt x="7674" y="1423"/>
                  </a:cubicBezTo>
                  <a:cubicBezTo>
                    <a:pt x="7211" y="1095"/>
                    <a:pt x="6715" y="813"/>
                    <a:pt x="6196" y="599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12" y="181"/>
                    <a:pt x="4841" y="125"/>
                    <a:pt x="4548" y="80"/>
                  </a:cubicBezTo>
                  <a:cubicBezTo>
                    <a:pt x="4322" y="33"/>
                    <a:pt x="4089" y="9"/>
                    <a:pt x="3847" y="9"/>
                  </a:cubicBezTo>
                  <a:cubicBezTo>
                    <a:pt x="3799" y="9"/>
                    <a:pt x="3751" y="10"/>
                    <a:pt x="3702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011450" y="3342000"/>
              <a:ext cx="261550" cy="202025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3" y="3735"/>
                  </a:cubicBezTo>
                  <a:cubicBezTo>
                    <a:pt x="1" y="4807"/>
                    <a:pt x="644" y="5992"/>
                    <a:pt x="1287" y="6804"/>
                  </a:cubicBezTo>
                  <a:cubicBezTo>
                    <a:pt x="1693" y="7290"/>
                    <a:pt x="2201" y="7741"/>
                    <a:pt x="2822" y="7955"/>
                  </a:cubicBezTo>
                  <a:cubicBezTo>
                    <a:pt x="3099" y="8039"/>
                    <a:pt x="3391" y="8081"/>
                    <a:pt x="3683" y="8081"/>
                  </a:cubicBezTo>
                  <a:cubicBezTo>
                    <a:pt x="3986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52" y="7165"/>
                  </a:cubicBezTo>
                  <a:cubicBezTo>
                    <a:pt x="7426" y="6364"/>
                    <a:pt x="8588" y="5405"/>
                    <a:pt x="9389" y="4220"/>
                  </a:cubicBezTo>
                  <a:cubicBezTo>
                    <a:pt x="10269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09475" y="3336850"/>
              <a:ext cx="257600" cy="207075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30" y="1"/>
                  </a:moveTo>
                  <a:cubicBezTo>
                    <a:pt x="3993" y="1"/>
                    <a:pt x="3168" y="138"/>
                    <a:pt x="2382" y="432"/>
                  </a:cubicBezTo>
                  <a:cubicBezTo>
                    <a:pt x="1953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396" y="2124"/>
                  </a:cubicBezTo>
                  <a:cubicBezTo>
                    <a:pt x="215" y="2497"/>
                    <a:pt x="102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" y="4122"/>
                    <a:pt x="23" y="4313"/>
                    <a:pt x="57" y="4505"/>
                  </a:cubicBezTo>
                  <a:cubicBezTo>
                    <a:pt x="215" y="5216"/>
                    <a:pt x="509" y="5882"/>
                    <a:pt x="937" y="6469"/>
                  </a:cubicBezTo>
                  <a:cubicBezTo>
                    <a:pt x="1276" y="6977"/>
                    <a:pt x="1693" y="7417"/>
                    <a:pt x="2167" y="7778"/>
                  </a:cubicBezTo>
                  <a:cubicBezTo>
                    <a:pt x="2551" y="8060"/>
                    <a:pt x="2991" y="8229"/>
                    <a:pt x="3454" y="8274"/>
                  </a:cubicBezTo>
                  <a:cubicBezTo>
                    <a:pt x="3538" y="8280"/>
                    <a:pt x="3626" y="8283"/>
                    <a:pt x="3713" y="8283"/>
                  </a:cubicBezTo>
                  <a:cubicBezTo>
                    <a:pt x="3801" y="8283"/>
                    <a:pt x="3888" y="8280"/>
                    <a:pt x="3973" y="8274"/>
                  </a:cubicBezTo>
                  <a:cubicBezTo>
                    <a:pt x="4097" y="8263"/>
                    <a:pt x="4221" y="8252"/>
                    <a:pt x="4345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2" y="8229"/>
                    <a:pt x="4108" y="8252"/>
                    <a:pt x="3973" y="8252"/>
                  </a:cubicBezTo>
                  <a:cubicBezTo>
                    <a:pt x="3894" y="8263"/>
                    <a:pt x="3809" y="8269"/>
                    <a:pt x="3723" y="8269"/>
                  </a:cubicBezTo>
                  <a:cubicBezTo>
                    <a:pt x="3637" y="8269"/>
                    <a:pt x="3550" y="8263"/>
                    <a:pt x="3465" y="8252"/>
                  </a:cubicBezTo>
                  <a:cubicBezTo>
                    <a:pt x="3002" y="8207"/>
                    <a:pt x="2562" y="8026"/>
                    <a:pt x="2201" y="7744"/>
                  </a:cubicBezTo>
                  <a:cubicBezTo>
                    <a:pt x="1727" y="7383"/>
                    <a:pt x="1321" y="6931"/>
                    <a:pt x="1016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15" y="4302"/>
                    <a:pt x="204" y="4110"/>
                    <a:pt x="215" y="3919"/>
                  </a:cubicBezTo>
                  <a:cubicBezTo>
                    <a:pt x="238" y="3738"/>
                    <a:pt x="238" y="3546"/>
                    <a:pt x="283" y="3354"/>
                  </a:cubicBezTo>
                  <a:cubicBezTo>
                    <a:pt x="351" y="2971"/>
                    <a:pt x="475" y="2598"/>
                    <a:pt x="655" y="2260"/>
                  </a:cubicBezTo>
                  <a:cubicBezTo>
                    <a:pt x="1084" y="1560"/>
                    <a:pt x="1739" y="1030"/>
                    <a:pt x="2506" y="782"/>
                  </a:cubicBezTo>
                  <a:cubicBezTo>
                    <a:pt x="3210" y="537"/>
                    <a:pt x="3939" y="411"/>
                    <a:pt x="4671" y="411"/>
                  </a:cubicBezTo>
                  <a:cubicBezTo>
                    <a:pt x="4784" y="411"/>
                    <a:pt x="4898" y="414"/>
                    <a:pt x="5011" y="420"/>
                  </a:cubicBezTo>
                  <a:cubicBezTo>
                    <a:pt x="5869" y="466"/>
                    <a:pt x="6738" y="578"/>
                    <a:pt x="7505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3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1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72" y="5747"/>
                  </a:cubicBezTo>
                  <a:cubicBezTo>
                    <a:pt x="8058" y="5972"/>
                    <a:pt x="7832" y="6187"/>
                    <a:pt x="7584" y="6378"/>
                  </a:cubicBezTo>
                  <a:cubicBezTo>
                    <a:pt x="7369" y="6570"/>
                    <a:pt x="7155" y="6751"/>
                    <a:pt x="6918" y="6920"/>
                  </a:cubicBezTo>
                  <a:cubicBezTo>
                    <a:pt x="6704" y="7078"/>
                    <a:pt x="6501" y="7213"/>
                    <a:pt x="6320" y="7360"/>
                  </a:cubicBezTo>
                  <a:cubicBezTo>
                    <a:pt x="6139" y="7473"/>
                    <a:pt x="5959" y="7586"/>
                    <a:pt x="5767" y="7687"/>
                  </a:cubicBezTo>
                  <a:cubicBezTo>
                    <a:pt x="5620" y="7778"/>
                    <a:pt x="5462" y="7845"/>
                    <a:pt x="5304" y="7913"/>
                  </a:cubicBezTo>
                  <a:cubicBezTo>
                    <a:pt x="5192" y="7970"/>
                    <a:pt x="5079" y="8015"/>
                    <a:pt x="4955" y="8049"/>
                  </a:cubicBezTo>
                  <a:lnTo>
                    <a:pt x="4661" y="8150"/>
                  </a:lnTo>
                  <a:lnTo>
                    <a:pt x="4966" y="8060"/>
                  </a:lnTo>
                  <a:cubicBezTo>
                    <a:pt x="5090" y="8015"/>
                    <a:pt x="5203" y="7981"/>
                    <a:pt x="5316" y="7924"/>
                  </a:cubicBezTo>
                  <a:cubicBezTo>
                    <a:pt x="5485" y="7857"/>
                    <a:pt x="5632" y="7789"/>
                    <a:pt x="5790" y="7710"/>
                  </a:cubicBezTo>
                  <a:cubicBezTo>
                    <a:pt x="5959" y="7631"/>
                    <a:pt x="6139" y="7507"/>
                    <a:pt x="6343" y="7383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14" y="6029"/>
                    <a:pt x="8340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76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70" y="1571"/>
                    <a:pt x="9220" y="1323"/>
                    <a:pt x="8825" y="1131"/>
                  </a:cubicBezTo>
                  <a:lnTo>
                    <a:pt x="8261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22" y="3"/>
                  </a:cubicBezTo>
                  <a:cubicBezTo>
                    <a:pt x="4958" y="1"/>
                    <a:pt x="4894" y="1"/>
                    <a:pt x="483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126550" y="3397575"/>
              <a:ext cx="201725" cy="241975"/>
            </a:xfrm>
            <a:custGeom>
              <a:avLst/>
              <a:gdLst/>
              <a:ahLst/>
              <a:cxnLst/>
              <a:rect l="l" t="t" r="r" b="b"/>
              <a:pathLst>
                <a:path w="8069" h="9679" extrusionOk="0">
                  <a:moveTo>
                    <a:pt x="5632" y="0"/>
                  </a:moveTo>
                  <a:cubicBezTo>
                    <a:pt x="4041" y="1038"/>
                    <a:pt x="2427" y="2268"/>
                    <a:pt x="1231" y="3667"/>
                  </a:cubicBezTo>
                  <a:cubicBezTo>
                    <a:pt x="599" y="4390"/>
                    <a:pt x="136" y="4965"/>
                    <a:pt x="35" y="5947"/>
                  </a:cubicBezTo>
                  <a:cubicBezTo>
                    <a:pt x="1" y="6195"/>
                    <a:pt x="272" y="6996"/>
                    <a:pt x="351" y="7256"/>
                  </a:cubicBezTo>
                  <a:cubicBezTo>
                    <a:pt x="621" y="8091"/>
                    <a:pt x="1377" y="8892"/>
                    <a:pt x="2066" y="9242"/>
                  </a:cubicBezTo>
                  <a:cubicBezTo>
                    <a:pt x="2669" y="9533"/>
                    <a:pt x="3356" y="9678"/>
                    <a:pt x="4041" y="9678"/>
                  </a:cubicBezTo>
                  <a:cubicBezTo>
                    <a:pt x="5881" y="9678"/>
                    <a:pt x="7714" y="8630"/>
                    <a:pt x="7911" y="6534"/>
                  </a:cubicBezTo>
                  <a:cubicBezTo>
                    <a:pt x="8069" y="4593"/>
                    <a:pt x="7742" y="2663"/>
                    <a:pt x="5632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127125" y="3391925"/>
              <a:ext cx="203125" cy="249500"/>
            </a:xfrm>
            <a:custGeom>
              <a:avLst/>
              <a:gdLst/>
              <a:ahLst/>
              <a:cxnLst/>
              <a:rect l="l" t="t" r="r" b="b"/>
              <a:pathLst>
                <a:path w="8125" h="9980" extrusionOk="0">
                  <a:moveTo>
                    <a:pt x="5642" y="0"/>
                  </a:moveTo>
                  <a:lnTo>
                    <a:pt x="5518" y="79"/>
                  </a:lnTo>
                  <a:cubicBezTo>
                    <a:pt x="4841" y="542"/>
                    <a:pt x="4187" y="1027"/>
                    <a:pt x="3555" y="1546"/>
                  </a:cubicBezTo>
                  <a:cubicBezTo>
                    <a:pt x="3239" y="1795"/>
                    <a:pt x="2923" y="2065"/>
                    <a:pt x="2630" y="2336"/>
                  </a:cubicBezTo>
                  <a:cubicBezTo>
                    <a:pt x="2336" y="2618"/>
                    <a:pt x="2043" y="2900"/>
                    <a:pt x="1761" y="3205"/>
                  </a:cubicBezTo>
                  <a:cubicBezTo>
                    <a:pt x="1614" y="3340"/>
                    <a:pt x="1490" y="3498"/>
                    <a:pt x="1354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3" y="5315"/>
                    <a:pt x="125" y="5507"/>
                    <a:pt x="79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79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18"/>
                    <a:pt x="23" y="6116"/>
                    <a:pt x="46" y="6015"/>
                  </a:cubicBezTo>
                  <a:cubicBezTo>
                    <a:pt x="57" y="5913"/>
                    <a:pt x="79" y="5812"/>
                    <a:pt x="113" y="5721"/>
                  </a:cubicBezTo>
                  <a:cubicBezTo>
                    <a:pt x="158" y="5518"/>
                    <a:pt x="226" y="5338"/>
                    <a:pt x="316" y="5157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17"/>
                    <a:pt x="1287" y="3871"/>
                    <a:pt x="1422" y="3724"/>
                  </a:cubicBezTo>
                  <a:cubicBezTo>
                    <a:pt x="1569" y="3577"/>
                    <a:pt x="1704" y="3419"/>
                    <a:pt x="1851" y="3284"/>
                  </a:cubicBezTo>
                  <a:cubicBezTo>
                    <a:pt x="2133" y="3002"/>
                    <a:pt x="2426" y="2731"/>
                    <a:pt x="2742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303" y="1273"/>
                    <a:pt x="4926" y="848"/>
                    <a:pt x="5558" y="444"/>
                  </a:cubicBezTo>
                  <a:lnTo>
                    <a:pt x="5558" y="444"/>
                  </a:lnTo>
                  <a:cubicBezTo>
                    <a:pt x="5742" y="696"/>
                    <a:pt x="5918" y="942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24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7" y="6850"/>
                    <a:pt x="7640" y="7188"/>
                  </a:cubicBezTo>
                  <a:cubicBezTo>
                    <a:pt x="7572" y="7527"/>
                    <a:pt x="7448" y="7854"/>
                    <a:pt x="7279" y="8147"/>
                  </a:cubicBezTo>
                  <a:cubicBezTo>
                    <a:pt x="6906" y="8746"/>
                    <a:pt x="6365" y="9219"/>
                    <a:pt x="5721" y="9479"/>
                  </a:cubicBezTo>
                  <a:cubicBezTo>
                    <a:pt x="5127" y="9731"/>
                    <a:pt x="4497" y="9857"/>
                    <a:pt x="3862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73" y="9829"/>
                    <a:pt x="2923" y="9761"/>
                    <a:pt x="2584" y="9660"/>
                  </a:cubicBezTo>
                  <a:cubicBezTo>
                    <a:pt x="2235" y="9558"/>
                    <a:pt x="1907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0" y="7832"/>
                    <a:pt x="610" y="8159"/>
                    <a:pt x="835" y="8441"/>
                  </a:cubicBezTo>
                  <a:cubicBezTo>
                    <a:pt x="1050" y="8734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23" y="9953"/>
                  </a:cubicBezTo>
                  <a:cubicBezTo>
                    <a:pt x="3785" y="9970"/>
                    <a:pt x="3949" y="9979"/>
                    <a:pt x="4112" y="9979"/>
                  </a:cubicBezTo>
                  <a:cubicBezTo>
                    <a:pt x="4684" y="9979"/>
                    <a:pt x="5254" y="9873"/>
                    <a:pt x="5789" y="9671"/>
                  </a:cubicBezTo>
                  <a:cubicBezTo>
                    <a:pt x="6500" y="9411"/>
                    <a:pt x="7109" y="8937"/>
                    <a:pt x="7527" y="8305"/>
                  </a:cubicBezTo>
                  <a:cubicBezTo>
                    <a:pt x="7741" y="7990"/>
                    <a:pt x="7888" y="7640"/>
                    <a:pt x="7978" y="7267"/>
                  </a:cubicBezTo>
                  <a:cubicBezTo>
                    <a:pt x="8057" y="6906"/>
                    <a:pt x="8091" y="6534"/>
                    <a:pt x="8102" y="6161"/>
                  </a:cubicBezTo>
                  <a:cubicBezTo>
                    <a:pt x="8125" y="5417"/>
                    <a:pt x="8046" y="4672"/>
                    <a:pt x="7865" y="3961"/>
                  </a:cubicBezTo>
                  <a:cubicBezTo>
                    <a:pt x="7764" y="3600"/>
                    <a:pt x="7640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33" y="124"/>
                  </a:cubicBezTo>
                  <a:lnTo>
                    <a:pt x="5642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271850" y="3346225"/>
              <a:ext cx="27100" cy="46575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3" y="0"/>
                  </a:moveTo>
                  <a:cubicBezTo>
                    <a:pt x="993" y="79"/>
                    <a:pt x="903" y="170"/>
                    <a:pt x="835" y="260"/>
                  </a:cubicBezTo>
                  <a:cubicBezTo>
                    <a:pt x="768" y="339"/>
                    <a:pt x="700" y="429"/>
                    <a:pt x="621" y="531"/>
                  </a:cubicBezTo>
                  <a:cubicBezTo>
                    <a:pt x="531" y="621"/>
                    <a:pt x="463" y="722"/>
                    <a:pt x="384" y="824"/>
                  </a:cubicBezTo>
                  <a:cubicBezTo>
                    <a:pt x="248" y="1038"/>
                    <a:pt x="136" y="1264"/>
                    <a:pt x="68" y="1512"/>
                  </a:cubicBezTo>
                  <a:cubicBezTo>
                    <a:pt x="23" y="1625"/>
                    <a:pt x="11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3" y="113"/>
                    <a:pt x="10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78900" y="3362875"/>
              <a:ext cx="30475" cy="27375"/>
            </a:xfrm>
            <a:custGeom>
              <a:avLst/>
              <a:gdLst/>
              <a:ahLst/>
              <a:cxnLst/>
              <a:rect l="l" t="t" r="r" b="b"/>
              <a:pathLst>
                <a:path w="1219" h="1095" extrusionOk="0">
                  <a:moveTo>
                    <a:pt x="1219" y="0"/>
                  </a:moveTo>
                  <a:lnTo>
                    <a:pt x="1219" y="0"/>
                  </a:lnTo>
                  <a:cubicBezTo>
                    <a:pt x="1129" y="23"/>
                    <a:pt x="1038" y="56"/>
                    <a:pt x="948" y="102"/>
                  </a:cubicBezTo>
                  <a:cubicBezTo>
                    <a:pt x="880" y="147"/>
                    <a:pt x="801" y="192"/>
                    <a:pt x="722" y="237"/>
                  </a:cubicBezTo>
                  <a:cubicBezTo>
                    <a:pt x="643" y="282"/>
                    <a:pt x="564" y="339"/>
                    <a:pt x="486" y="406"/>
                  </a:cubicBezTo>
                  <a:cubicBezTo>
                    <a:pt x="339" y="519"/>
                    <a:pt x="203" y="666"/>
                    <a:pt x="102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60" y="1016"/>
                  </a:cubicBezTo>
                  <a:cubicBezTo>
                    <a:pt x="440" y="937"/>
                    <a:pt x="598" y="835"/>
                    <a:pt x="745" y="722"/>
                  </a:cubicBezTo>
                  <a:cubicBezTo>
                    <a:pt x="903" y="598"/>
                    <a:pt x="1027" y="440"/>
                    <a:pt x="1129" y="271"/>
                  </a:cubicBezTo>
                  <a:cubicBezTo>
                    <a:pt x="1163" y="181"/>
                    <a:pt x="1196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79450" y="3379675"/>
              <a:ext cx="38125" cy="15725"/>
            </a:xfrm>
            <a:custGeom>
              <a:avLst/>
              <a:gdLst/>
              <a:ahLst/>
              <a:cxnLst/>
              <a:rect l="l" t="t" r="r" b="b"/>
              <a:pathLst>
                <a:path w="1525" h="629" extrusionOk="0">
                  <a:moveTo>
                    <a:pt x="1437" y="0"/>
                  </a:moveTo>
                  <a:cubicBezTo>
                    <a:pt x="1369" y="0"/>
                    <a:pt x="1303" y="8"/>
                    <a:pt x="1231" y="16"/>
                  </a:cubicBezTo>
                  <a:lnTo>
                    <a:pt x="971" y="62"/>
                  </a:lnTo>
                  <a:cubicBezTo>
                    <a:pt x="881" y="84"/>
                    <a:pt x="791" y="107"/>
                    <a:pt x="700" y="141"/>
                  </a:cubicBezTo>
                  <a:cubicBezTo>
                    <a:pt x="531" y="208"/>
                    <a:pt x="362" y="299"/>
                    <a:pt x="215" y="400"/>
                  </a:cubicBezTo>
                  <a:cubicBezTo>
                    <a:pt x="136" y="456"/>
                    <a:pt x="69" y="524"/>
                    <a:pt x="1" y="592"/>
                  </a:cubicBezTo>
                  <a:cubicBezTo>
                    <a:pt x="84" y="610"/>
                    <a:pt x="159" y="629"/>
                    <a:pt x="233" y="629"/>
                  </a:cubicBezTo>
                  <a:cubicBezTo>
                    <a:pt x="250" y="629"/>
                    <a:pt x="266" y="628"/>
                    <a:pt x="283" y="626"/>
                  </a:cubicBezTo>
                  <a:cubicBezTo>
                    <a:pt x="307" y="627"/>
                    <a:pt x="332" y="628"/>
                    <a:pt x="356" y="628"/>
                  </a:cubicBezTo>
                  <a:cubicBezTo>
                    <a:pt x="523" y="628"/>
                    <a:pt x="690" y="595"/>
                    <a:pt x="847" y="535"/>
                  </a:cubicBezTo>
                  <a:cubicBezTo>
                    <a:pt x="1039" y="468"/>
                    <a:pt x="1208" y="366"/>
                    <a:pt x="1344" y="220"/>
                  </a:cubicBezTo>
                  <a:cubicBezTo>
                    <a:pt x="1411" y="163"/>
                    <a:pt x="1468" y="84"/>
                    <a:pt x="1524" y="5"/>
                  </a:cubicBezTo>
                  <a:cubicBezTo>
                    <a:pt x="1494" y="2"/>
                    <a:pt x="1466" y="0"/>
                    <a:pt x="143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75800" y="3403200"/>
              <a:ext cx="62075" cy="4742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cubicBezTo>
                    <a:pt x="113" y="136"/>
                    <a:pt x="248" y="260"/>
                    <a:pt x="384" y="362"/>
                  </a:cubicBezTo>
                  <a:cubicBezTo>
                    <a:pt x="531" y="463"/>
                    <a:pt x="666" y="554"/>
                    <a:pt x="824" y="644"/>
                  </a:cubicBezTo>
                  <a:lnTo>
                    <a:pt x="1061" y="791"/>
                  </a:lnTo>
                  <a:cubicBezTo>
                    <a:pt x="1140" y="824"/>
                    <a:pt x="1230" y="870"/>
                    <a:pt x="1309" y="926"/>
                  </a:cubicBezTo>
                  <a:cubicBezTo>
                    <a:pt x="1467" y="1016"/>
                    <a:pt x="1614" y="1118"/>
                    <a:pt x="1760" y="1231"/>
                  </a:cubicBezTo>
                  <a:cubicBezTo>
                    <a:pt x="1828" y="1276"/>
                    <a:pt x="1896" y="1332"/>
                    <a:pt x="1952" y="1389"/>
                  </a:cubicBezTo>
                  <a:cubicBezTo>
                    <a:pt x="2020" y="1445"/>
                    <a:pt x="2076" y="1501"/>
                    <a:pt x="2133" y="1535"/>
                  </a:cubicBezTo>
                  <a:cubicBezTo>
                    <a:pt x="2178" y="1580"/>
                    <a:pt x="2223" y="1626"/>
                    <a:pt x="2268" y="1682"/>
                  </a:cubicBezTo>
                  <a:lnTo>
                    <a:pt x="2381" y="1795"/>
                  </a:lnTo>
                  <a:cubicBezTo>
                    <a:pt x="2438" y="1863"/>
                    <a:pt x="2483" y="1896"/>
                    <a:pt x="2483" y="1896"/>
                  </a:cubicBezTo>
                  <a:cubicBezTo>
                    <a:pt x="2483" y="1896"/>
                    <a:pt x="2471" y="1840"/>
                    <a:pt x="2449" y="1750"/>
                  </a:cubicBezTo>
                  <a:cubicBezTo>
                    <a:pt x="2438" y="1716"/>
                    <a:pt x="2426" y="1659"/>
                    <a:pt x="2404" y="1592"/>
                  </a:cubicBezTo>
                  <a:cubicBezTo>
                    <a:pt x="2392" y="1524"/>
                    <a:pt x="2359" y="1456"/>
                    <a:pt x="2325" y="1400"/>
                  </a:cubicBezTo>
                  <a:cubicBezTo>
                    <a:pt x="2280" y="1332"/>
                    <a:pt x="2234" y="1253"/>
                    <a:pt x="2189" y="1174"/>
                  </a:cubicBezTo>
                  <a:cubicBezTo>
                    <a:pt x="2133" y="1095"/>
                    <a:pt x="2076" y="1016"/>
                    <a:pt x="1997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03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01475" y="3425500"/>
              <a:ext cx="22300" cy="40925"/>
            </a:xfrm>
            <a:custGeom>
              <a:avLst/>
              <a:gdLst/>
              <a:ahLst/>
              <a:cxnLst/>
              <a:rect l="l" t="t" r="r" b="b"/>
              <a:pathLst>
                <a:path w="892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68" y="305"/>
                  </a:cubicBezTo>
                  <a:cubicBezTo>
                    <a:pt x="102" y="395"/>
                    <a:pt x="135" y="485"/>
                    <a:pt x="169" y="587"/>
                  </a:cubicBezTo>
                  <a:cubicBezTo>
                    <a:pt x="203" y="688"/>
                    <a:pt x="260" y="779"/>
                    <a:pt x="305" y="880"/>
                  </a:cubicBezTo>
                  <a:cubicBezTo>
                    <a:pt x="395" y="1072"/>
                    <a:pt x="519" y="1253"/>
                    <a:pt x="655" y="1422"/>
                  </a:cubicBezTo>
                  <a:cubicBezTo>
                    <a:pt x="711" y="1501"/>
                    <a:pt x="790" y="1580"/>
                    <a:pt x="869" y="1636"/>
                  </a:cubicBezTo>
                  <a:cubicBezTo>
                    <a:pt x="891" y="1535"/>
                    <a:pt x="891" y="1433"/>
                    <a:pt x="869" y="1320"/>
                  </a:cubicBezTo>
                  <a:cubicBezTo>
                    <a:pt x="846" y="1106"/>
                    <a:pt x="779" y="892"/>
                    <a:pt x="677" y="700"/>
                  </a:cubicBezTo>
                  <a:cubicBezTo>
                    <a:pt x="621" y="587"/>
                    <a:pt x="553" y="485"/>
                    <a:pt x="474" y="384"/>
                  </a:cubicBezTo>
                  <a:cubicBezTo>
                    <a:pt x="418" y="305"/>
                    <a:pt x="350" y="226"/>
                    <a:pt x="260" y="158"/>
                  </a:cubicBezTo>
                  <a:cubicBezTo>
                    <a:pt x="181" y="90"/>
                    <a:pt x="90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7425" y="3402350"/>
              <a:ext cx="30500" cy="78175"/>
            </a:xfrm>
            <a:custGeom>
              <a:avLst/>
              <a:gdLst/>
              <a:ahLst/>
              <a:cxnLst/>
              <a:rect l="l" t="t" r="r" b="b"/>
              <a:pathLst>
                <a:path w="1220" h="3127" extrusionOk="0">
                  <a:moveTo>
                    <a:pt x="1151" y="1"/>
                  </a:moveTo>
                  <a:cubicBezTo>
                    <a:pt x="1151" y="1"/>
                    <a:pt x="1129" y="46"/>
                    <a:pt x="1106" y="148"/>
                  </a:cubicBezTo>
                  <a:cubicBezTo>
                    <a:pt x="1095" y="193"/>
                    <a:pt x="1095" y="260"/>
                    <a:pt x="1061" y="306"/>
                  </a:cubicBezTo>
                  <a:cubicBezTo>
                    <a:pt x="1039" y="362"/>
                    <a:pt x="1005" y="430"/>
                    <a:pt x="982" y="497"/>
                  </a:cubicBezTo>
                  <a:cubicBezTo>
                    <a:pt x="937" y="633"/>
                    <a:pt x="847" y="802"/>
                    <a:pt x="779" y="971"/>
                  </a:cubicBezTo>
                  <a:cubicBezTo>
                    <a:pt x="734" y="1062"/>
                    <a:pt x="689" y="1152"/>
                    <a:pt x="644" y="1242"/>
                  </a:cubicBezTo>
                  <a:cubicBezTo>
                    <a:pt x="610" y="1332"/>
                    <a:pt x="576" y="1434"/>
                    <a:pt x="520" y="1524"/>
                  </a:cubicBezTo>
                  <a:cubicBezTo>
                    <a:pt x="373" y="1874"/>
                    <a:pt x="237" y="2235"/>
                    <a:pt x="113" y="2607"/>
                  </a:cubicBezTo>
                  <a:cubicBezTo>
                    <a:pt x="68" y="2777"/>
                    <a:pt x="23" y="2957"/>
                    <a:pt x="1" y="3127"/>
                  </a:cubicBezTo>
                  <a:cubicBezTo>
                    <a:pt x="113" y="3002"/>
                    <a:pt x="226" y="2856"/>
                    <a:pt x="328" y="2709"/>
                  </a:cubicBezTo>
                  <a:cubicBezTo>
                    <a:pt x="441" y="2562"/>
                    <a:pt x="531" y="2404"/>
                    <a:pt x="621" y="2246"/>
                  </a:cubicBezTo>
                  <a:cubicBezTo>
                    <a:pt x="836" y="1885"/>
                    <a:pt x="1005" y="1502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08" y="249"/>
                    <a:pt x="1197" y="193"/>
                    <a:pt x="1185" y="136"/>
                  </a:cubicBezTo>
                  <a:cubicBezTo>
                    <a:pt x="1163" y="46"/>
                    <a:pt x="1151" y="1"/>
                    <a:pt x="11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62525" y="3418450"/>
              <a:ext cx="11875" cy="31050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17" y="0"/>
                  </a:moveTo>
                  <a:cubicBezTo>
                    <a:pt x="260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7" y="1117"/>
                    <a:pt x="181" y="1185"/>
                    <a:pt x="226" y="1241"/>
                  </a:cubicBezTo>
                  <a:cubicBezTo>
                    <a:pt x="283" y="1185"/>
                    <a:pt x="317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52" y="350"/>
                    <a:pt x="418" y="214"/>
                  </a:cubicBezTo>
                  <a:cubicBezTo>
                    <a:pt x="396" y="135"/>
                    <a:pt x="362" y="68"/>
                    <a:pt x="31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266200" y="3556950"/>
              <a:ext cx="32750" cy="60400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53" y="46"/>
                    <a:pt x="1208" y="113"/>
                  </a:cubicBezTo>
                  <a:cubicBezTo>
                    <a:pt x="1174" y="181"/>
                    <a:pt x="1129" y="283"/>
                    <a:pt x="1061" y="396"/>
                  </a:cubicBezTo>
                  <a:cubicBezTo>
                    <a:pt x="948" y="621"/>
                    <a:pt x="790" y="915"/>
                    <a:pt x="644" y="1208"/>
                  </a:cubicBezTo>
                  <a:cubicBezTo>
                    <a:pt x="565" y="1366"/>
                    <a:pt x="474" y="1501"/>
                    <a:pt x="418" y="1648"/>
                  </a:cubicBezTo>
                  <a:cubicBezTo>
                    <a:pt x="350" y="1783"/>
                    <a:pt x="260" y="1908"/>
                    <a:pt x="215" y="2020"/>
                  </a:cubicBezTo>
                  <a:cubicBezTo>
                    <a:pt x="158" y="2145"/>
                    <a:pt x="91" y="2224"/>
                    <a:pt x="57" y="2303"/>
                  </a:cubicBezTo>
                  <a:cubicBezTo>
                    <a:pt x="34" y="2336"/>
                    <a:pt x="12" y="2370"/>
                    <a:pt x="0" y="2415"/>
                  </a:cubicBezTo>
                  <a:cubicBezTo>
                    <a:pt x="0" y="2415"/>
                    <a:pt x="34" y="2393"/>
                    <a:pt x="113" y="2359"/>
                  </a:cubicBezTo>
                  <a:cubicBezTo>
                    <a:pt x="215" y="2314"/>
                    <a:pt x="305" y="2257"/>
                    <a:pt x="395" y="2178"/>
                  </a:cubicBezTo>
                  <a:cubicBezTo>
                    <a:pt x="520" y="2088"/>
                    <a:pt x="621" y="1975"/>
                    <a:pt x="723" y="1851"/>
                  </a:cubicBezTo>
                  <a:cubicBezTo>
                    <a:pt x="779" y="1783"/>
                    <a:pt x="824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53" y="768"/>
                    <a:pt x="1287" y="610"/>
                    <a:pt x="1298" y="452"/>
                  </a:cubicBezTo>
                  <a:cubicBezTo>
                    <a:pt x="1309" y="350"/>
                    <a:pt x="1309" y="238"/>
                    <a:pt x="1298" y="125"/>
                  </a:cubicBezTo>
                  <a:cubicBezTo>
                    <a:pt x="1287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86225" y="3571900"/>
              <a:ext cx="17800" cy="41500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193" y="791"/>
                  </a:cubicBezTo>
                  <a:cubicBezTo>
                    <a:pt x="114" y="971"/>
                    <a:pt x="46" y="1163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73" y="1298"/>
                    <a:pt x="497" y="1106"/>
                    <a:pt x="599" y="915"/>
                  </a:cubicBezTo>
                  <a:cubicBezTo>
                    <a:pt x="633" y="813"/>
                    <a:pt x="655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24725" y="3378100"/>
              <a:ext cx="50225" cy="46275"/>
            </a:xfrm>
            <a:custGeom>
              <a:avLst/>
              <a:gdLst/>
              <a:ahLst/>
              <a:cxnLst/>
              <a:rect l="l" t="t" r="r" b="b"/>
              <a:pathLst>
                <a:path w="2009" h="1851" extrusionOk="0">
                  <a:moveTo>
                    <a:pt x="2009" y="0"/>
                  </a:moveTo>
                  <a:lnTo>
                    <a:pt x="2009" y="0"/>
                  </a:lnTo>
                  <a:cubicBezTo>
                    <a:pt x="1873" y="34"/>
                    <a:pt x="1727" y="79"/>
                    <a:pt x="1591" y="136"/>
                  </a:cubicBezTo>
                  <a:cubicBezTo>
                    <a:pt x="1445" y="192"/>
                    <a:pt x="1309" y="260"/>
                    <a:pt x="1185" y="350"/>
                  </a:cubicBezTo>
                  <a:cubicBezTo>
                    <a:pt x="1050" y="440"/>
                    <a:pt x="903" y="542"/>
                    <a:pt x="768" y="655"/>
                  </a:cubicBezTo>
                  <a:cubicBezTo>
                    <a:pt x="632" y="779"/>
                    <a:pt x="508" y="914"/>
                    <a:pt x="406" y="1050"/>
                  </a:cubicBezTo>
                  <a:cubicBezTo>
                    <a:pt x="350" y="1106"/>
                    <a:pt x="305" y="1174"/>
                    <a:pt x="260" y="1242"/>
                  </a:cubicBezTo>
                  <a:cubicBezTo>
                    <a:pt x="226" y="1309"/>
                    <a:pt x="192" y="1377"/>
                    <a:pt x="169" y="1433"/>
                  </a:cubicBezTo>
                  <a:cubicBezTo>
                    <a:pt x="102" y="1569"/>
                    <a:pt x="45" y="1704"/>
                    <a:pt x="0" y="1851"/>
                  </a:cubicBezTo>
                  <a:cubicBezTo>
                    <a:pt x="124" y="1761"/>
                    <a:pt x="248" y="1670"/>
                    <a:pt x="350" y="1558"/>
                  </a:cubicBezTo>
                  <a:cubicBezTo>
                    <a:pt x="406" y="1512"/>
                    <a:pt x="463" y="1467"/>
                    <a:pt x="508" y="1422"/>
                  </a:cubicBezTo>
                  <a:cubicBezTo>
                    <a:pt x="564" y="1366"/>
                    <a:pt x="621" y="1321"/>
                    <a:pt x="677" y="1276"/>
                  </a:cubicBezTo>
                  <a:cubicBezTo>
                    <a:pt x="801" y="1174"/>
                    <a:pt x="903" y="1061"/>
                    <a:pt x="1038" y="960"/>
                  </a:cubicBezTo>
                  <a:cubicBezTo>
                    <a:pt x="1162" y="847"/>
                    <a:pt x="1287" y="745"/>
                    <a:pt x="1399" y="632"/>
                  </a:cubicBezTo>
                  <a:cubicBezTo>
                    <a:pt x="1467" y="587"/>
                    <a:pt x="1512" y="519"/>
                    <a:pt x="1569" y="474"/>
                  </a:cubicBezTo>
                  <a:cubicBezTo>
                    <a:pt x="1625" y="429"/>
                    <a:pt x="1670" y="384"/>
                    <a:pt x="1715" y="328"/>
                  </a:cubicBezTo>
                  <a:cubicBezTo>
                    <a:pt x="1828" y="226"/>
                    <a:pt x="1930" y="125"/>
                    <a:pt x="20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200175" y="3376675"/>
              <a:ext cx="51375" cy="16400"/>
            </a:xfrm>
            <a:custGeom>
              <a:avLst/>
              <a:gdLst/>
              <a:ahLst/>
              <a:cxnLst/>
              <a:rect l="l" t="t" r="r" b="b"/>
              <a:pathLst>
                <a:path w="2055" h="656" extrusionOk="0">
                  <a:moveTo>
                    <a:pt x="729" y="1"/>
                  </a:moveTo>
                  <a:cubicBezTo>
                    <a:pt x="602" y="1"/>
                    <a:pt x="475" y="12"/>
                    <a:pt x="351" y="35"/>
                  </a:cubicBezTo>
                  <a:cubicBezTo>
                    <a:pt x="227" y="57"/>
                    <a:pt x="114" y="91"/>
                    <a:pt x="1" y="136"/>
                  </a:cubicBezTo>
                  <a:cubicBezTo>
                    <a:pt x="103" y="193"/>
                    <a:pt x="215" y="238"/>
                    <a:pt x="328" y="272"/>
                  </a:cubicBezTo>
                  <a:cubicBezTo>
                    <a:pt x="430" y="306"/>
                    <a:pt x="531" y="328"/>
                    <a:pt x="655" y="362"/>
                  </a:cubicBezTo>
                  <a:cubicBezTo>
                    <a:pt x="780" y="396"/>
                    <a:pt x="904" y="419"/>
                    <a:pt x="1028" y="441"/>
                  </a:cubicBezTo>
                  <a:cubicBezTo>
                    <a:pt x="1152" y="464"/>
                    <a:pt x="1265" y="497"/>
                    <a:pt x="1389" y="520"/>
                  </a:cubicBezTo>
                  <a:cubicBezTo>
                    <a:pt x="1513" y="531"/>
                    <a:pt x="1615" y="565"/>
                    <a:pt x="1705" y="588"/>
                  </a:cubicBezTo>
                  <a:cubicBezTo>
                    <a:pt x="1806" y="599"/>
                    <a:pt x="1885" y="622"/>
                    <a:pt x="1953" y="644"/>
                  </a:cubicBezTo>
                  <a:cubicBezTo>
                    <a:pt x="2010" y="655"/>
                    <a:pt x="2055" y="655"/>
                    <a:pt x="2055" y="655"/>
                  </a:cubicBezTo>
                  <a:cubicBezTo>
                    <a:pt x="2032" y="633"/>
                    <a:pt x="2021" y="599"/>
                    <a:pt x="1998" y="576"/>
                  </a:cubicBezTo>
                  <a:cubicBezTo>
                    <a:pt x="1953" y="497"/>
                    <a:pt x="1885" y="430"/>
                    <a:pt x="1829" y="373"/>
                  </a:cubicBezTo>
                  <a:cubicBezTo>
                    <a:pt x="1727" y="294"/>
                    <a:pt x="1626" y="227"/>
                    <a:pt x="1513" y="170"/>
                  </a:cubicBezTo>
                  <a:cubicBezTo>
                    <a:pt x="1378" y="114"/>
                    <a:pt x="1242" y="69"/>
                    <a:pt x="1107" y="35"/>
                  </a:cubicBezTo>
                  <a:cubicBezTo>
                    <a:pt x="983" y="12"/>
                    <a:pt x="856" y="1"/>
                    <a:pt x="72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208925" y="3395800"/>
              <a:ext cx="43475" cy="15050"/>
            </a:xfrm>
            <a:custGeom>
              <a:avLst/>
              <a:gdLst/>
              <a:ahLst/>
              <a:cxnLst/>
              <a:rect l="l" t="t" r="r" b="b"/>
              <a:pathLst>
                <a:path w="1739" h="602" extrusionOk="0">
                  <a:moveTo>
                    <a:pt x="1339" y="1"/>
                  </a:moveTo>
                  <a:cubicBezTo>
                    <a:pt x="1152" y="1"/>
                    <a:pt x="973" y="27"/>
                    <a:pt x="802" y="94"/>
                  </a:cubicBezTo>
                  <a:cubicBezTo>
                    <a:pt x="599" y="161"/>
                    <a:pt x="407" y="252"/>
                    <a:pt x="238" y="376"/>
                  </a:cubicBezTo>
                  <a:cubicBezTo>
                    <a:pt x="147" y="432"/>
                    <a:pt x="69" y="500"/>
                    <a:pt x="1" y="579"/>
                  </a:cubicBezTo>
                  <a:cubicBezTo>
                    <a:pt x="102" y="601"/>
                    <a:pt x="204" y="601"/>
                    <a:pt x="305" y="601"/>
                  </a:cubicBezTo>
                  <a:cubicBezTo>
                    <a:pt x="520" y="590"/>
                    <a:pt x="723" y="556"/>
                    <a:pt x="926" y="477"/>
                  </a:cubicBezTo>
                  <a:cubicBezTo>
                    <a:pt x="1028" y="443"/>
                    <a:pt x="1118" y="410"/>
                    <a:pt x="1219" y="364"/>
                  </a:cubicBezTo>
                  <a:cubicBezTo>
                    <a:pt x="1310" y="319"/>
                    <a:pt x="1389" y="274"/>
                    <a:pt x="1479" y="229"/>
                  </a:cubicBezTo>
                  <a:cubicBezTo>
                    <a:pt x="1569" y="184"/>
                    <a:pt x="1660" y="127"/>
                    <a:pt x="1739" y="60"/>
                  </a:cubicBezTo>
                  <a:cubicBezTo>
                    <a:pt x="1637" y="26"/>
                    <a:pt x="1547" y="15"/>
                    <a:pt x="1445" y="3"/>
                  </a:cubicBezTo>
                  <a:cubicBezTo>
                    <a:pt x="1409" y="2"/>
                    <a:pt x="1374" y="1"/>
                    <a:pt x="133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94275" y="3334650"/>
              <a:ext cx="68000" cy="47975"/>
            </a:xfrm>
            <a:custGeom>
              <a:avLst/>
              <a:gdLst/>
              <a:ahLst/>
              <a:cxnLst/>
              <a:rect l="l" t="t" r="r" b="b"/>
              <a:pathLst>
                <a:path w="2720" h="1919" extrusionOk="0">
                  <a:moveTo>
                    <a:pt x="0" y="1"/>
                  </a:moveTo>
                  <a:cubicBezTo>
                    <a:pt x="0" y="1"/>
                    <a:pt x="56" y="23"/>
                    <a:pt x="135" y="80"/>
                  </a:cubicBezTo>
                  <a:lnTo>
                    <a:pt x="282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87" y="362"/>
                    <a:pt x="666" y="418"/>
                  </a:cubicBezTo>
                  <a:cubicBezTo>
                    <a:pt x="733" y="475"/>
                    <a:pt x="801" y="531"/>
                    <a:pt x="880" y="576"/>
                  </a:cubicBezTo>
                  <a:cubicBezTo>
                    <a:pt x="970" y="633"/>
                    <a:pt x="1038" y="700"/>
                    <a:pt x="1117" y="757"/>
                  </a:cubicBezTo>
                  <a:cubicBezTo>
                    <a:pt x="1196" y="824"/>
                    <a:pt x="1286" y="870"/>
                    <a:pt x="1365" y="937"/>
                  </a:cubicBezTo>
                  <a:cubicBezTo>
                    <a:pt x="1693" y="1197"/>
                    <a:pt x="2020" y="1434"/>
                    <a:pt x="2279" y="1614"/>
                  </a:cubicBezTo>
                  <a:lnTo>
                    <a:pt x="2595" y="1840"/>
                  </a:lnTo>
                  <a:cubicBezTo>
                    <a:pt x="2674" y="1885"/>
                    <a:pt x="2720" y="1919"/>
                    <a:pt x="2720" y="1919"/>
                  </a:cubicBezTo>
                  <a:cubicBezTo>
                    <a:pt x="2652" y="1750"/>
                    <a:pt x="2550" y="1592"/>
                    <a:pt x="2437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80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4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228675" y="3320275"/>
              <a:ext cx="36425" cy="69975"/>
            </a:xfrm>
            <a:custGeom>
              <a:avLst/>
              <a:gdLst/>
              <a:ahLst/>
              <a:cxnLst/>
              <a:rect l="l" t="t" r="r" b="b"/>
              <a:pathLst>
                <a:path w="1457" h="279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5" y="45"/>
                    <a:pt x="80" y="124"/>
                  </a:cubicBezTo>
                  <a:cubicBezTo>
                    <a:pt x="114" y="203"/>
                    <a:pt x="181" y="327"/>
                    <a:pt x="249" y="452"/>
                  </a:cubicBezTo>
                  <a:cubicBezTo>
                    <a:pt x="317" y="576"/>
                    <a:pt x="384" y="734"/>
                    <a:pt x="475" y="892"/>
                  </a:cubicBezTo>
                  <a:cubicBezTo>
                    <a:pt x="520" y="971"/>
                    <a:pt x="554" y="1061"/>
                    <a:pt x="599" y="1140"/>
                  </a:cubicBezTo>
                  <a:cubicBezTo>
                    <a:pt x="644" y="1230"/>
                    <a:pt x="689" y="1309"/>
                    <a:pt x="723" y="1399"/>
                  </a:cubicBezTo>
                  <a:lnTo>
                    <a:pt x="1208" y="2359"/>
                  </a:lnTo>
                  <a:lnTo>
                    <a:pt x="1377" y="2675"/>
                  </a:lnTo>
                  <a:cubicBezTo>
                    <a:pt x="1423" y="2753"/>
                    <a:pt x="1456" y="2799"/>
                    <a:pt x="1456" y="2799"/>
                  </a:cubicBezTo>
                  <a:lnTo>
                    <a:pt x="1456" y="2663"/>
                  </a:lnTo>
                  <a:cubicBezTo>
                    <a:pt x="1456" y="2539"/>
                    <a:pt x="1456" y="2404"/>
                    <a:pt x="1434" y="2280"/>
                  </a:cubicBezTo>
                  <a:cubicBezTo>
                    <a:pt x="1411" y="2110"/>
                    <a:pt x="1366" y="1941"/>
                    <a:pt x="1321" y="1772"/>
                  </a:cubicBezTo>
                  <a:cubicBezTo>
                    <a:pt x="1287" y="1681"/>
                    <a:pt x="1253" y="1580"/>
                    <a:pt x="1219" y="1490"/>
                  </a:cubicBezTo>
                  <a:cubicBezTo>
                    <a:pt x="1174" y="1399"/>
                    <a:pt x="1129" y="1298"/>
                    <a:pt x="1095" y="1208"/>
                  </a:cubicBezTo>
                  <a:cubicBezTo>
                    <a:pt x="994" y="1027"/>
                    <a:pt x="892" y="858"/>
                    <a:pt x="779" y="700"/>
                  </a:cubicBezTo>
                  <a:cubicBezTo>
                    <a:pt x="678" y="553"/>
                    <a:pt x="554" y="418"/>
                    <a:pt x="429" y="294"/>
                  </a:cubicBezTo>
                  <a:cubicBezTo>
                    <a:pt x="339" y="203"/>
                    <a:pt x="238" y="124"/>
                    <a:pt x="125" y="68"/>
                  </a:cubicBezTo>
                  <a:cubicBezTo>
                    <a:pt x="57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1150" y="3303825"/>
              <a:ext cx="33025" cy="10550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2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2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70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17" y="71"/>
                  </a:cubicBezTo>
                  <a:cubicBezTo>
                    <a:pt x="986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48275" y="3503625"/>
              <a:ext cx="17225" cy="42075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9" y="1"/>
                  </a:moveTo>
                  <a:lnTo>
                    <a:pt x="689" y="1"/>
                  </a:lnTo>
                  <a:cubicBezTo>
                    <a:pt x="599" y="57"/>
                    <a:pt x="520" y="114"/>
                    <a:pt x="441" y="181"/>
                  </a:cubicBezTo>
                  <a:cubicBezTo>
                    <a:pt x="373" y="249"/>
                    <a:pt x="305" y="328"/>
                    <a:pt x="260" y="418"/>
                  </a:cubicBezTo>
                  <a:cubicBezTo>
                    <a:pt x="204" y="531"/>
                    <a:pt x="147" y="633"/>
                    <a:pt x="102" y="746"/>
                  </a:cubicBezTo>
                  <a:cubicBezTo>
                    <a:pt x="35" y="949"/>
                    <a:pt x="1" y="1163"/>
                    <a:pt x="23" y="1378"/>
                  </a:cubicBezTo>
                  <a:cubicBezTo>
                    <a:pt x="23" y="1479"/>
                    <a:pt x="46" y="1581"/>
                    <a:pt x="68" y="1682"/>
                  </a:cubicBezTo>
                  <a:cubicBezTo>
                    <a:pt x="136" y="1603"/>
                    <a:pt x="204" y="1524"/>
                    <a:pt x="249" y="1434"/>
                  </a:cubicBezTo>
                  <a:cubicBezTo>
                    <a:pt x="351" y="1265"/>
                    <a:pt x="429" y="1073"/>
                    <a:pt x="497" y="881"/>
                  </a:cubicBezTo>
                  <a:cubicBezTo>
                    <a:pt x="531" y="779"/>
                    <a:pt x="565" y="689"/>
                    <a:pt x="587" y="588"/>
                  </a:cubicBezTo>
                  <a:cubicBezTo>
                    <a:pt x="610" y="486"/>
                    <a:pt x="621" y="396"/>
                    <a:pt x="644" y="306"/>
                  </a:cubicBezTo>
                  <a:cubicBezTo>
                    <a:pt x="678" y="204"/>
                    <a:pt x="689" y="102"/>
                    <a:pt x="68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67175" y="3491775"/>
              <a:ext cx="15825" cy="32475"/>
            </a:xfrm>
            <a:custGeom>
              <a:avLst/>
              <a:gdLst/>
              <a:ahLst/>
              <a:cxnLst/>
              <a:rect l="l" t="t" r="r" b="b"/>
              <a:pathLst>
                <a:path w="633" h="1299" extrusionOk="0">
                  <a:moveTo>
                    <a:pt x="621" y="1"/>
                  </a:moveTo>
                  <a:cubicBezTo>
                    <a:pt x="542" y="35"/>
                    <a:pt x="475" y="80"/>
                    <a:pt x="407" y="136"/>
                  </a:cubicBezTo>
                  <a:cubicBezTo>
                    <a:pt x="272" y="249"/>
                    <a:pt x="170" y="396"/>
                    <a:pt x="102" y="554"/>
                  </a:cubicBezTo>
                  <a:cubicBezTo>
                    <a:pt x="35" y="712"/>
                    <a:pt x="1" y="881"/>
                    <a:pt x="12" y="1050"/>
                  </a:cubicBezTo>
                  <a:cubicBezTo>
                    <a:pt x="12" y="1129"/>
                    <a:pt x="23" y="1220"/>
                    <a:pt x="57" y="1299"/>
                  </a:cubicBezTo>
                  <a:cubicBezTo>
                    <a:pt x="125" y="1253"/>
                    <a:pt x="181" y="1197"/>
                    <a:pt x="238" y="1129"/>
                  </a:cubicBezTo>
                  <a:cubicBezTo>
                    <a:pt x="339" y="1005"/>
                    <a:pt x="430" y="859"/>
                    <a:pt x="486" y="712"/>
                  </a:cubicBezTo>
                  <a:cubicBezTo>
                    <a:pt x="520" y="633"/>
                    <a:pt x="542" y="554"/>
                    <a:pt x="565" y="486"/>
                  </a:cubicBezTo>
                  <a:cubicBezTo>
                    <a:pt x="576" y="407"/>
                    <a:pt x="588" y="328"/>
                    <a:pt x="610" y="260"/>
                  </a:cubicBezTo>
                  <a:cubicBezTo>
                    <a:pt x="621" y="170"/>
                    <a:pt x="633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48300" y="3519725"/>
              <a:ext cx="12150" cy="35550"/>
            </a:xfrm>
            <a:custGeom>
              <a:avLst/>
              <a:gdLst/>
              <a:ahLst/>
              <a:cxnLst/>
              <a:rect l="l" t="t" r="r" b="b"/>
              <a:pathLst>
                <a:path w="486" h="1422" extrusionOk="0">
                  <a:moveTo>
                    <a:pt x="316" y="0"/>
                  </a:moveTo>
                  <a:cubicBezTo>
                    <a:pt x="260" y="68"/>
                    <a:pt x="226" y="147"/>
                    <a:pt x="192" y="226"/>
                  </a:cubicBezTo>
                  <a:cubicBezTo>
                    <a:pt x="169" y="293"/>
                    <a:pt x="136" y="372"/>
                    <a:pt x="102" y="451"/>
                  </a:cubicBezTo>
                  <a:cubicBezTo>
                    <a:pt x="79" y="530"/>
                    <a:pt x="57" y="609"/>
                    <a:pt x="45" y="688"/>
                  </a:cubicBezTo>
                  <a:cubicBezTo>
                    <a:pt x="11" y="846"/>
                    <a:pt x="0" y="1016"/>
                    <a:pt x="0" y="1174"/>
                  </a:cubicBezTo>
                  <a:cubicBezTo>
                    <a:pt x="0" y="1264"/>
                    <a:pt x="11" y="1343"/>
                    <a:pt x="34" y="1422"/>
                  </a:cubicBezTo>
                  <a:cubicBezTo>
                    <a:pt x="113" y="1377"/>
                    <a:pt x="169" y="1320"/>
                    <a:pt x="226" y="1253"/>
                  </a:cubicBezTo>
                  <a:cubicBezTo>
                    <a:pt x="282" y="1185"/>
                    <a:pt x="327" y="1117"/>
                    <a:pt x="361" y="1038"/>
                  </a:cubicBezTo>
                  <a:cubicBezTo>
                    <a:pt x="395" y="948"/>
                    <a:pt x="429" y="858"/>
                    <a:pt x="452" y="767"/>
                  </a:cubicBezTo>
                  <a:cubicBezTo>
                    <a:pt x="485" y="587"/>
                    <a:pt x="474" y="406"/>
                    <a:pt x="429" y="237"/>
                  </a:cubicBezTo>
                  <a:cubicBezTo>
                    <a:pt x="406" y="158"/>
                    <a:pt x="361" y="79"/>
                    <a:pt x="31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754325" y="1029000"/>
              <a:ext cx="548175" cy="460625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8" y="628"/>
                    <a:pt x="7178" y="1694"/>
                  </a:cubicBezTo>
                  <a:cubicBezTo>
                    <a:pt x="6444" y="2066"/>
                    <a:pt x="5733" y="2506"/>
                    <a:pt x="5068" y="2992"/>
                  </a:cubicBezTo>
                  <a:cubicBezTo>
                    <a:pt x="2777" y="4650"/>
                    <a:pt x="1231" y="6862"/>
                    <a:pt x="497" y="9593"/>
                  </a:cubicBezTo>
                  <a:cubicBezTo>
                    <a:pt x="1" y="11455"/>
                    <a:pt x="148" y="13057"/>
                    <a:pt x="554" y="15032"/>
                  </a:cubicBezTo>
                  <a:cubicBezTo>
                    <a:pt x="599" y="15224"/>
                    <a:pt x="644" y="15404"/>
                    <a:pt x="723" y="15585"/>
                  </a:cubicBezTo>
                  <a:cubicBezTo>
                    <a:pt x="1355" y="16770"/>
                    <a:pt x="1953" y="17221"/>
                    <a:pt x="2890" y="17661"/>
                  </a:cubicBezTo>
                  <a:cubicBezTo>
                    <a:pt x="4017" y="18196"/>
                    <a:pt x="5239" y="18425"/>
                    <a:pt x="6475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33" y="3623"/>
                    <a:pt x="20256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8150" y="1039700"/>
              <a:ext cx="520225" cy="436250"/>
            </a:xfrm>
            <a:custGeom>
              <a:avLst/>
              <a:gdLst/>
              <a:ahLst/>
              <a:cxnLst/>
              <a:rect l="l" t="t" r="r" b="b"/>
              <a:pathLst>
                <a:path w="20809" h="17450" extrusionOk="0">
                  <a:moveTo>
                    <a:pt x="13258" y="1"/>
                  </a:moveTo>
                  <a:cubicBezTo>
                    <a:pt x="12418" y="1"/>
                    <a:pt x="11561" y="87"/>
                    <a:pt x="10698" y="262"/>
                  </a:cubicBezTo>
                  <a:cubicBezTo>
                    <a:pt x="9344" y="544"/>
                    <a:pt x="8046" y="1006"/>
                    <a:pt x="6828" y="1638"/>
                  </a:cubicBezTo>
                  <a:cubicBezTo>
                    <a:pt x="6106" y="2011"/>
                    <a:pt x="5417" y="2439"/>
                    <a:pt x="4774" y="2913"/>
                  </a:cubicBezTo>
                  <a:cubicBezTo>
                    <a:pt x="2596" y="4448"/>
                    <a:pt x="1039" y="6705"/>
                    <a:pt x="362" y="9289"/>
                  </a:cubicBezTo>
                  <a:cubicBezTo>
                    <a:pt x="80" y="10361"/>
                    <a:pt x="1" y="11489"/>
                    <a:pt x="114" y="12595"/>
                  </a:cubicBezTo>
                  <a:cubicBezTo>
                    <a:pt x="204" y="13498"/>
                    <a:pt x="294" y="14344"/>
                    <a:pt x="847" y="15089"/>
                  </a:cubicBezTo>
                  <a:cubicBezTo>
                    <a:pt x="1411" y="15834"/>
                    <a:pt x="1806" y="16274"/>
                    <a:pt x="2641" y="16669"/>
                  </a:cubicBezTo>
                  <a:cubicBezTo>
                    <a:pt x="3766" y="17194"/>
                    <a:pt x="5085" y="17449"/>
                    <a:pt x="6403" y="17449"/>
                  </a:cubicBezTo>
                  <a:cubicBezTo>
                    <a:pt x="7069" y="17449"/>
                    <a:pt x="7734" y="17384"/>
                    <a:pt x="8374" y="17256"/>
                  </a:cubicBezTo>
                  <a:cubicBezTo>
                    <a:pt x="9118" y="17098"/>
                    <a:pt x="9841" y="16872"/>
                    <a:pt x="10540" y="16567"/>
                  </a:cubicBezTo>
                  <a:cubicBezTo>
                    <a:pt x="14817" y="14796"/>
                    <a:pt x="17920" y="11783"/>
                    <a:pt x="19771" y="7619"/>
                  </a:cubicBezTo>
                  <a:cubicBezTo>
                    <a:pt x="20403" y="6208"/>
                    <a:pt x="20809" y="4583"/>
                    <a:pt x="20166" y="3105"/>
                  </a:cubicBezTo>
                  <a:cubicBezTo>
                    <a:pt x="19556" y="1683"/>
                    <a:pt x="18473" y="1176"/>
                    <a:pt x="17074" y="657"/>
                  </a:cubicBezTo>
                  <a:cubicBezTo>
                    <a:pt x="15882" y="220"/>
                    <a:pt x="14593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72400" y="1079800"/>
              <a:ext cx="577475" cy="490725"/>
            </a:xfrm>
            <a:custGeom>
              <a:avLst/>
              <a:gdLst/>
              <a:ahLst/>
              <a:cxnLst/>
              <a:rect l="l" t="t" r="r" b="b"/>
              <a:pathLst>
                <a:path w="23099" h="19629" extrusionOk="0">
                  <a:moveTo>
                    <a:pt x="19533" y="0"/>
                  </a:moveTo>
                  <a:lnTo>
                    <a:pt x="19533" y="0"/>
                  </a:lnTo>
                  <a:cubicBezTo>
                    <a:pt x="20910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2" y="16393"/>
                  </a:cubicBezTo>
                  <a:cubicBezTo>
                    <a:pt x="4516" y="16393"/>
                    <a:pt x="3294" y="16164"/>
                    <a:pt x="2167" y="15629"/>
                  </a:cubicBezTo>
                  <a:cubicBezTo>
                    <a:pt x="1230" y="15189"/>
                    <a:pt x="632" y="14738"/>
                    <a:pt x="0" y="13553"/>
                  </a:cubicBezTo>
                  <a:lnTo>
                    <a:pt x="0" y="13553"/>
                  </a:lnTo>
                  <a:cubicBezTo>
                    <a:pt x="655" y="15313"/>
                    <a:pt x="2697" y="17141"/>
                    <a:pt x="4288" y="18190"/>
                  </a:cubicBezTo>
                  <a:cubicBezTo>
                    <a:pt x="5839" y="19217"/>
                    <a:pt x="7936" y="19628"/>
                    <a:pt x="9953" y="19628"/>
                  </a:cubicBezTo>
                  <a:cubicBezTo>
                    <a:pt x="12057" y="19628"/>
                    <a:pt x="14074" y="19180"/>
                    <a:pt x="15290" y="18518"/>
                  </a:cubicBezTo>
                  <a:cubicBezTo>
                    <a:pt x="16610" y="17807"/>
                    <a:pt x="17829" y="16915"/>
                    <a:pt x="18924" y="15889"/>
                  </a:cubicBezTo>
                  <a:cubicBezTo>
                    <a:pt x="22207" y="12718"/>
                    <a:pt x="23099" y="7358"/>
                    <a:pt x="21463" y="2776"/>
                  </a:cubicBezTo>
                  <a:cubicBezTo>
                    <a:pt x="21090" y="1693"/>
                    <a:pt x="20425" y="723"/>
                    <a:pt x="19533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300200" y="1228175"/>
              <a:ext cx="12725" cy="24850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57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80" y="768"/>
                    <a:pt x="170" y="870"/>
                  </a:cubicBezTo>
                  <a:cubicBezTo>
                    <a:pt x="215" y="915"/>
                    <a:pt x="260" y="960"/>
                    <a:pt x="328" y="994"/>
                  </a:cubicBezTo>
                  <a:cubicBezTo>
                    <a:pt x="452" y="836"/>
                    <a:pt x="509" y="644"/>
                    <a:pt x="486" y="452"/>
                  </a:cubicBezTo>
                  <a:cubicBezTo>
                    <a:pt x="463" y="328"/>
                    <a:pt x="407" y="215"/>
                    <a:pt x="328" y="125"/>
                  </a:cubicBezTo>
                  <a:cubicBezTo>
                    <a:pt x="283" y="69"/>
                    <a:pt x="227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300775" y="1196600"/>
              <a:ext cx="12425" cy="18075"/>
            </a:xfrm>
            <a:custGeom>
              <a:avLst/>
              <a:gdLst/>
              <a:ahLst/>
              <a:cxnLst/>
              <a:rect l="l" t="t" r="r" b="b"/>
              <a:pathLst>
                <a:path w="497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0" y="203"/>
                    <a:pt x="12" y="260"/>
                    <a:pt x="0" y="305"/>
                  </a:cubicBezTo>
                  <a:cubicBezTo>
                    <a:pt x="0" y="339"/>
                    <a:pt x="0" y="372"/>
                    <a:pt x="12" y="418"/>
                  </a:cubicBezTo>
                  <a:cubicBezTo>
                    <a:pt x="46" y="497"/>
                    <a:pt x="102" y="576"/>
                    <a:pt x="170" y="632"/>
                  </a:cubicBezTo>
                  <a:cubicBezTo>
                    <a:pt x="226" y="666"/>
                    <a:pt x="271" y="700"/>
                    <a:pt x="339" y="722"/>
                  </a:cubicBezTo>
                  <a:cubicBezTo>
                    <a:pt x="373" y="677"/>
                    <a:pt x="418" y="632"/>
                    <a:pt x="440" y="576"/>
                  </a:cubicBezTo>
                  <a:cubicBezTo>
                    <a:pt x="486" y="485"/>
                    <a:pt x="497" y="384"/>
                    <a:pt x="474" y="282"/>
                  </a:cubicBezTo>
                  <a:cubicBezTo>
                    <a:pt x="440" y="169"/>
                    <a:pt x="361" y="79"/>
                    <a:pt x="260" y="34"/>
                  </a:cubicBezTo>
                  <a:cubicBezTo>
                    <a:pt x="204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02575" y="1544975"/>
              <a:ext cx="48550" cy="12450"/>
            </a:xfrm>
            <a:custGeom>
              <a:avLst/>
              <a:gdLst/>
              <a:ahLst/>
              <a:cxnLst/>
              <a:rect l="l" t="t" r="r" b="b"/>
              <a:pathLst>
                <a:path w="1942" h="498" extrusionOk="0">
                  <a:moveTo>
                    <a:pt x="340" y="1"/>
                  </a:moveTo>
                  <a:cubicBezTo>
                    <a:pt x="227" y="1"/>
                    <a:pt x="114" y="12"/>
                    <a:pt x="1" y="35"/>
                  </a:cubicBezTo>
                  <a:cubicBezTo>
                    <a:pt x="80" y="125"/>
                    <a:pt x="159" y="204"/>
                    <a:pt x="249" y="272"/>
                  </a:cubicBezTo>
                  <a:cubicBezTo>
                    <a:pt x="340" y="340"/>
                    <a:pt x="441" y="396"/>
                    <a:pt x="543" y="418"/>
                  </a:cubicBezTo>
                  <a:cubicBezTo>
                    <a:pt x="678" y="452"/>
                    <a:pt x="813" y="475"/>
                    <a:pt x="960" y="497"/>
                  </a:cubicBezTo>
                  <a:cubicBezTo>
                    <a:pt x="1197" y="486"/>
                    <a:pt x="1434" y="430"/>
                    <a:pt x="1660" y="328"/>
                  </a:cubicBezTo>
                  <a:cubicBezTo>
                    <a:pt x="1761" y="272"/>
                    <a:pt x="1852" y="215"/>
                    <a:pt x="1942" y="136"/>
                  </a:cubicBezTo>
                  <a:cubicBezTo>
                    <a:pt x="1829" y="91"/>
                    <a:pt x="1727" y="69"/>
                    <a:pt x="1615" y="57"/>
                  </a:cubicBezTo>
                  <a:cubicBezTo>
                    <a:pt x="1513" y="35"/>
                    <a:pt x="1412" y="35"/>
                    <a:pt x="1299" y="24"/>
                  </a:cubicBezTo>
                  <a:cubicBezTo>
                    <a:pt x="1186" y="12"/>
                    <a:pt x="1073" y="12"/>
                    <a:pt x="960" y="12"/>
                  </a:cubicBezTo>
                  <a:cubicBezTo>
                    <a:pt x="909" y="7"/>
                    <a:pt x="859" y="4"/>
                    <a:pt x="808" y="4"/>
                  </a:cubicBezTo>
                  <a:cubicBezTo>
                    <a:pt x="757" y="4"/>
                    <a:pt x="706" y="7"/>
                    <a:pt x="655" y="12"/>
                  </a:cubicBezTo>
                  <a:cubicBezTo>
                    <a:pt x="627" y="18"/>
                    <a:pt x="599" y="21"/>
                    <a:pt x="572" y="21"/>
                  </a:cubicBezTo>
                  <a:cubicBezTo>
                    <a:pt x="545" y="21"/>
                    <a:pt x="520" y="18"/>
                    <a:pt x="498" y="12"/>
                  </a:cubicBezTo>
                  <a:cubicBezTo>
                    <a:pt x="441" y="1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45175" y="1531450"/>
              <a:ext cx="26825" cy="1215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3" y="0"/>
                  </a:moveTo>
                  <a:cubicBezTo>
                    <a:pt x="475" y="0"/>
                    <a:pt x="407" y="12"/>
                    <a:pt x="339" y="34"/>
                  </a:cubicBezTo>
                  <a:cubicBezTo>
                    <a:pt x="283" y="45"/>
                    <a:pt x="227" y="68"/>
                    <a:pt x="170" y="102"/>
                  </a:cubicBezTo>
                  <a:cubicBezTo>
                    <a:pt x="102" y="136"/>
                    <a:pt x="46" y="181"/>
                    <a:pt x="1" y="237"/>
                  </a:cubicBezTo>
                  <a:cubicBezTo>
                    <a:pt x="46" y="282"/>
                    <a:pt x="91" y="339"/>
                    <a:pt x="159" y="373"/>
                  </a:cubicBezTo>
                  <a:cubicBezTo>
                    <a:pt x="272" y="440"/>
                    <a:pt x="396" y="486"/>
                    <a:pt x="520" y="486"/>
                  </a:cubicBezTo>
                  <a:cubicBezTo>
                    <a:pt x="655" y="474"/>
                    <a:pt x="791" y="429"/>
                    <a:pt x="904" y="361"/>
                  </a:cubicBezTo>
                  <a:cubicBezTo>
                    <a:pt x="971" y="316"/>
                    <a:pt x="1028" y="271"/>
                    <a:pt x="1073" y="203"/>
                  </a:cubicBezTo>
                  <a:cubicBezTo>
                    <a:pt x="1016" y="158"/>
                    <a:pt x="960" y="113"/>
                    <a:pt x="892" y="79"/>
                  </a:cubicBezTo>
                  <a:cubicBezTo>
                    <a:pt x="791" y="23"/>
                    <a:pt x="667" y="0"/>
                    <a:pt x="543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30500" y="1410700"/>
              <a:ext cx="35375" cy="13050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29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87350" y="1402025"/>
              <a:ext cx="23075" cy="19725"/>
            </a:xfrm>
            <a:custGeom>
              <a:avLst/>
              <a:gdLst/>
              <a:ahLst/>
              <a:cxnLst/>
              <a:rect l="l" t="t" r="r" b="b"/>
              <a:pathLst>
                <a:path w="923" h="789" extrusionOk="0">
                  <a:moveTo>
                    <a:pt x="568" y="1"/>
                  </a:moveTo>
                  <a:cubicBezTo>
                    <a:pt x="536" y="1"/>
                    <a:pt x="501" y="7"/>
                    <a:pt x="463" y="20"/>
                  </a:cubicBezTo>
                  <a:cubicBezTo>
                    <a:pt x="452" y="20"/>
                    <a:pt x="429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6" y="788"/>
                    <a:pt x="435" y="789"/>
                    <a:pt x="443" y="789"/>
                  </a:cubicBezTo>
                  <a:cubicBezTo>
                    <a:pt x="867" y="789"/>
                    <a:pt x="922" y="1"/>
                    <a:pt x="5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09225" y="1357400"/>
              <a:ext cx="22575" cy="20050"/>
            </a:xfrm>
            <a:custGeom>
              <a:avLst/>
              <a:gdLst/>
              <a:ahLst/>
              <a:cxnLst/>
              <a:rect l="l" t="t" r="r" b="b"/>
              <a:pathLst>
                <a:path w="903" h="802" extrusionOk="0">
                  <a:moveTo>
                    <a:pt x="550" y="0"/>
                  </a:moveTo>
                  <a:cubicBezTo>
                    <a:pt x="517" y="0"/>
                    <a:pt x="480" y="7"/>
                    <a:pt x="441" y="23"/>
                  </a:cubicBezTo>
                  <a:cubicBezTo>
                    <a:pt x="429" y="34"/>
                    <a:pt x="407" y="34"/>
                    <a:pt x="395" y="45"/>
                  </a:cubicBezTo>
                  <a:cubicBezTo>
                    <a:pt x="113" y="192"/>
                    <a:pt x="0" y="779"/>
                    <a:pt x="418" y="801"/>
                  </a:cubicBezTo>
                  <a:cubicBezTo>
                    <a:pt x="423" y="801"/>
                    <a:pt x="429" y="802"/>
                    <a:pt x="434" y="802"/>
                  </a:cubicBezTo>
                  <a:cubicBezTo>
                    <a:pt x="853" y="802"/>
                    <a:pt x="903" y="0"/>
                    <a:pt x="55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952875" y="1438300"/>
              <a:ext cx="29575" cy="16475"/>
            </a:xfrm>
            <a:custGeom>
              <a:avLst/>
              <a:gdLst/>
              <a:ahLst/>
              <a:cxnLst/>
              <a:rect l="l" t="t" r="r" b="b"/>
              <a:pathLst>
                <a:path w="1183" h="659" extrusionOk="0">
                  <a:moveTo>
                    <a:pt x="705" y="1"/>
                  </a:moveTo>
                  <a:cubicBezTo>
                    <a:pt x="378" y="1"/>
                    <a:pt x="0" y="427"/>
                    <a:pt x="353" y="612"/>
                  </a:cubicBezTo>
                  <a:cubicBezTo>
                    <a:pt x="364" y="612"/>
                    <a:pt x="387" y="623"/>
                    <a:pt x="398" y="634"/>
                  </a:cubicBezTo>
                  <a:cubicBezTo>
                    <a:pt x="440" y="651"/>
                    <a:pt x="488" y="658"/>
                    <a:pt x="537" y="658"/>
                  </a:cubicBezTo>
                  <a:cubicBezTo>
                    <a:pt x="828" y="658"/>
                    <a:pt x="1182" y="395"/>
                    <a:pt x="951" y="115"/>
                  </a:cubicBezTo>
                  <a:cubicBezTo>
                    <a:pt x="884" y="34"/>
                    <a:pt x="797" y="1"/>
                    <a:pt x="70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057325" y="1360925"/>
              <a:ext cx="21225" cy="20500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48" y="819"/>
                    <a:pt x="444" y="819"/>
                  </a:cubicBezTo>
                  <a:cubicBezTo>
                    <a:pt x="496" y="819"/>
                    <a:pt x="551" y="799"/>
                    <a:pt x="609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8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24100" y="1374475"/>
              <a:ext cx="28575" cy="15925"/>
            </a:xfrm>
            <a:custGeom>
              <a:avLst/>
              <a:gdLst/>
              <a:ahLst/>
              <a:cxnLst/>
              <a:rect l="l" t="t" r="r" b="b"/>
              <a:pathLst>
                <a:path w="1143" h="637" extrusionOk="0">
                  <a:moveTo>
                    <a:pt x="581" y="1"/>
                  </a:moveTo>
                  <a:cubicBezTo>
                    <a:pt x="309" y="1"/>
                    <a:pt x="1" y="207"/>
                    <a:pt x="178" y="491"/>
                  </a:cubicBezTo>
                  <a:cubicBezTo>
                    <a:pt x="244" y="595"/>
                    <a:pt x="347" y="636"/>
                    <a:pt x="456" y="636"/>
                  </a:cubicBezTo>
                  <a:cubicBezTo>
                    <a:pt x="773" y="636"/>
                    <a:pt x="1143" y="283"/>
                    <a:pt x="832" y="73"/>
                  </a:cubicBezTo>
                  <a:lnTo>
                    <a:pt x="787" y="50"/>
                  </a:lnTo>
                  <a:cubicBezTo>
                    <a:pt x="728" y="16"/>
                    <a:pt x="656" y="1"/>
                    <a:pt x="58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777475" y="1287100"/>
              <a:ext cx="27125" cy="19025"/>
            </a:xfrm>
            <a:custGeom>
              <a:avLst/>
              <a:gdLst/>
              <a:ahLst/>
              <a:cxnLst/>
              <a:rect l="l" t="t" r="r" b="b"/>
              <a:pathLst>
                <a:path w="1085" h="761" extrusionOk="0">
                  <a:moveTo>
                    <a:pt x="666" y="1"/>
                  </a:moveTo>
                  <a:cubicBezTo>
                    <a:pt x="655" y="1"/>
                    <a:pt x="644" y="1"/>
                    <a:pt x="632" y="2"/>
                  </a:cubicBezTo>
                  <a:lnTo>
                    <a:pt x="587" y="14"/>
                  </a:lnTo>
                  <a:cubicBezTo>
                    <a:pt x="282" y="81"/>
                    <a:pt x="0" y="623"/>
                    <a:pt x="406" y="747"/>
                  </a:cubicBezTo>
                  <a:cubicBezTo>
                    <a:pt x="438" y="756"/>
                    <a:pt x="469" y="761"/>
                    <a:pt x="498" y="761"/>
                  </a:cubicBezTo>
                  <a:cubicBezTo>
                    <a:pt x="891" y="761"/>
                    <a:pt x="1085" y="1"/>
                    <a:pt x="66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234350" y="1109525"/>
              <a:ext cx="21850" cy="20700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5" y="0"/>
                  </a:moveTo>
                  <a:cubicBezTo>
                    <a:pt x="456" y="0"/>
                    <a:pt x="413" y="10"/>
                    <a:pt x="367" y="30"/>
                  </a:cubicBezTo>
                  <a:cubicBezTo>
                    <a:pt x="0" y="190"/>
                    <a:pt x="213" y="827"/>
                    <a:pt x="496" y="827"/>
                  </a:cubicBezTo>
                  <a:cubicBezTo>
                    <a:pt x="553" y="827"/>
                    <a:pt x="613" y="801"/>
                    <a:pt x="671" y="741"/>
                  </a:cubicBezTo>
                  <a:cubicBezTo>
                    <a:pt x="683" y="730"/>
                    <a:pt x="694" y="718"/>
                    <a:pt x="705" y="696"/>
                  </a:cubicBezTo>
                  <a:cubicBezTo>
                    <a:pt x="874" y="488"/>
                    <a:pt x="781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872900" y="1443375"/>
              <a:ext cx="21950" cy="19350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1" y="0"/>
                    <a:pt x="288" y="34"/>
                    <a:pt x="223" y="116"/>
                  </a:cubicBezTo>
                  <a:cubicBezTo>
                    <a:pt x="1" y="387"/>
                    <a:pt x="355" y="773"/>
                    <a:pt x="616" y="773"/>
                  </a:cubicBezTo>
                  <a:cubicBezTo>
                    <a:pt x="712" y="773"/>
                    <a:pt x="796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7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045850" y="1414925"/>
              <a:ext cx="29350" cy="16425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40" y="0"/>
                  </a:moveTo>
                  <a:cubicBezTo>
                    <a:pt x="351" y="0"/>
                    <a:pt x="1" y="271"/>
                    <a:pt x="233" y="543"/>
                  </a:cubicBezTo>
                  <a:cubicBezTo>
                    <a:pt x="299" y="623"/>
                    <a:pt x="385" y="656"/>
                    <a:pt x="475" y="656"/>
                  </a:cubicBezTo>
                  <a:cubicBezTo>
                    <a:pt x="800" y="656"/>
                    <a:pt x="1174" y="223"/>
                    <a:pt x="820" y="46"/>
                  </a:cubicBezTo>
                  <a:cubicBezTo>
                    <a:pt x="798" y="35"/>
                    <a:pt x="786" y="24"/>
                    <a:pt x="775" y="24"/>
                  </a:cubicBezTo>
                  <a:cubicBezTo>
                    <a:pt x="734" y="8"/>
                    <a:pt x="687" y="0"/>
                    <a:pt x="64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784575" y="1240375"/>
              <a:ext cx="29625" cy="16700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07" y="1"/>
                  </a:moveTo>
                  <a:cubicBezTo>
                    <a:pt x="375" y="1"/>
                    <a:pt x="0" y="467"/>
                    <a:pt x="371" y="630"/>
                  </a:cubicBezTo>
                  <a:cubicBezTo>
                    <a:pt x="382" y="641"/>
                    <a:pt x="393" y="641"/>
                    <a:pt x="416" y="653"/>
                  </a:cubicBezTo>
                  <a:cubicBezTo>
                    <a:pt x="450" y="663"/>
                    <a:pt x="486" y="668"/>
                    <a:pt x="524" y="668"/>
                  </a:cubicBezTo>
                  <a:cubicBezTo>
                    <a:pt x="815" y="668"/>
                    <a:pt x="1185" y="379"/>
                    <a:pt x="935" y="100"/>
                  </a:cubicBezTo>
                  <a:cubicBezTo>
                    <a:pt x="870" y="30"/>
                    <a:pt x="790" y="1"/>
                    <a:pt x="70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225850" y="1184200"/>
              <a:ext cx="26550" cy="15350"/>
            </a:xfrm>
            <a:custGeom>
              <a:avLst/>
              <a:gdLst/>
              <a:ahLst/>
              <a:cxnLst/>
              <a:rect l="l" t="t" r="r" b="b"/>
              <a:pathLst>
                <a:path w="1062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2" y="614"/>
                  </a:cubicBezTo>
                  <a:cubicBezTo>
                    <a:pt x="735" y="614"/>
                    <a:pt x="1062" y="366"/>
                    <a:pt x="820" y="124"/>
                  </a:cubicBezTo>
                  <a:cubicBezTo>
                    <a:pt x="808" y="112"/>
                    <a:pt x="797" y="101"/>
                    <a:pt x="786" y="90"/>
                  </a:cubicBezTo>
                  <a:cubicBezTo>
                    <a:pt x="712" y="30"/>
                    <a:pt x="602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251400" y="1146550"/>
              <a:ext cx="21975" cy="16275"/>
            </a:xfrm>
            <a:custGeom>
              <a:avLst/>
              <a:gdLst/>
              <a:ahLst/>
              <a:cxnLst/>
              <a:rect l="l" t="t" r="r" b="b"/>
              <a:pathLst>
                <a:path w="879" h="651" extrusionOk="0">
                  <a:moveTo>
                    <a:pt x="312" y="1"/>
                  </a:moveTo>
                  <a:cubicBezTo>
                    <a:pt x="157" y="1"/>
                    <a:pt x="23" y="80"/>
                    <a:pt x="12" y="276"/>
                  </a:cubicBezTo>
                  <a:cubicBezTo>
                    <a:pt x="0" y="524"/>
                    <a:pt x="252" y="651"/>
                    <a:pt x="476" y="651"/>
                  </a:cubicBezTo>
                  <a:cubicBezTo>
                    <a:pt x="690" y="651"/>
                    <a:pt x="879" y="535"/>
                    <a:pt x="791" y="298"/>
                  </a:cubicBezTo>
                  <a:cubicBezTo>
                    <a:pt x="791" y="287"/>
                    <a:pt x="768" y="276"/>
                    <a:pt x="768" y="253"/>
                  </a:cubicBezTo>
                  <a:cubicBezTo>
                    <a:pt x="690" y="103"/>
                    <a:pt x="488" y="1"/>
                    <a:pt x="3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887350" y="1406375"/>
              <a:ext cx="20850" cy="20450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1" y="0"/>
                  </a:moveTo>
                  <a:cubicBezTo>
                    <a:pt x="353" y="0"/>
                    <a:pt x="299" y="19"/>
                    <a:pt x="243" y="61"/>
                  </a:cubicBezTo>
                  <a:cubicBezTo>
                    <a:pt x="232" y="61"/>
                    <a:pt x="220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4" y="0"/>
                    <a:pt x="4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199250" y="1102675"/>
              <a:ext cx="25475" cy="15400"/>
            </a:xfrm>
            <a:custGeom>
              <a:avLst/>
              <a:gdLst/>
              <a:ahLst/>
              <a:cxnLst/>
              <a:rect l="l" t="t" r="r" b="b"/>
              <a:pathLst>
                <a:path w="1019" h="616" extrusionOk="0">
                  <a:moveTo>
                    <a:pt x="584" y="0"/>
                  </a:moveTo>
                  <a:cubicBezTo>
                    <a:pt x="303" y="0"/>
                    <a:pt x="1" y="211"/>
                    <a:pt x="202" y="462"/>
                  </a:cubicBezTo>
                  <a:cubicBezTo>
                    <a:pt x="213" y="473"/>
                    <a:pt x="225" y="485"/>
                    <a:pt x="236" y="496"/>
                  </a:cubicBezTo>
                  <a:cubicBezTo>
                    <a:pt x="319" y="575"/>
                    <a:pt x="452" y="615"/>
                    <a:pt x="581" y="615"/>
                  </a:cubicBezTo>
                  <a:cubicBezTo>
                    <a:pt x="805" y="615"/>
                    <a:pt x="1018" y="494"/>
                    <a:pt x="947" y="236"/>
                  </a:cubicBezTo>
                  <a:cubicBezTo>
                    <a:pt x="898" y="68"/>
                    <a:pt x="745" y="0"/>
                    <a:pt x="5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161950" y="1331025"/>
              <a:ext cx="21000" cy="20400"/>
            </a:xfrm>
            <a:custGeom>
              <a:avLst/>
              <a:gdLst/>
              <a:ahLst/>
              <a:cxnLst/>
              <a:rect l="l" t="t" r="r" b="b"/>
              <a:pathLst>
                <a:path w="840" h="816" extrusionOk="0">
                  <a:moveTo>
                    <a:pt x="498" y="0"/>
                  </a:moveTo>
                  <a:cubicBezTo>
                    <a:pt x="467" y="0"/>
                    <a:pt x="433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3" y="728"/>
                    <a:pt x="645" y="716"/>
                  </a:cubicBezTo>
                  <a:cubicBezTo>
                    <a:pt x="839" y="512"/>
                    <a:pt x="802" y="0"/>
                    <a:pt x="4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101925" y="1326275"/>
              <a:ext cx="25900" cy="15375"/>
            </a:xfrm>
            <a:custGeom>
              <a:avLst/>
              <a:gdLst/>
              <a:ahLst/>
              <a:cxnLst/>
              <a:rect l="l" t="t" r="r" b="b"/>
              <a:pathLst>
                <a:path w="1036" h="615" extrusionOk="0">
                  <a:moveTo>
                    <a:pt x="461" y="0"/>
                  </a:moveTo>
                  <a:cubicBezTo>
                    <a:pt x="227" y="0"/>
                    <a:pt x="0" y="128"/>
                    <a:pt x="89" y="387"/>
                  </a:cubicBezTo>
                  <a:cubicBezTo>
                    <a:pt x="145" y="549"/>
                    <a:pt x="291" y="614"/>
                    <a:pt x="444" y="614"/>
                  </a:cubicBezTo>
                  <a:cubicBezTo>
                    <a:pt x="728" y="614"/>
                    <a:pt x="1036" y="389"/>
                    <a:pt x="823" y="139"/>
                  </a:cubicBezTo>
                  <a:cubicBezTo>
                    <a:pt x="812" y="128"/>
                    <a:pt x="800" y="117"/>
                    <a:pt x="789" y="105"/>
                  </a:cubicBezTo>
                  <a:cubicBezTo>
                    <a:pt x="707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177775" y="1066050"/>
              <a:ext cx="23300" cy="20000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6" y="0"/>
                    <a:pt x="512" y="7"/>
                    <a:pt x="474" y="20"/>
                  </a:cubicBezTo>
                  <a:lnTo>
                    <a:pt x="418" y="43"/>
                  </a:lnTo>
                  <a:cubicBezTo>
                    <a:pt x="136" y="178"/>
                    <a:pt x="0" y="765"/>
                    <a:pt x="418" y="799"/>
                  </a:cubicBezTo>
                  <a:cubicBezTo>
                    <a:pt x="426" y="799"/>
                    <a:pt x="434" y="800"/>
                    <a:pt x="442" y="800"/>
                  </a:cubicBezTo>
                  <a:cubicBezTo>
                    <a:pt x="867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236175" y="1229050"/>
              <a:ext cx="22625" cy="20050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6" y="0"/>
                    <a:pt x="491" y="7"/>
                    <a:pt x="452" y="22"/>
                  </a:cubicBezTo>
                  <a:lnTo>
                    <a:pt x="407" y="45"/>
                  </a:lnTo>
                  <a:cubicBezTo>
                    <a:pt x="124" y="192"/>
                    <a:pt x="0" y="778"/>
                    <a:pt x="418" y="801"/>
                  </a:cubicBezTo>
                  <a:cubicBezTo>
                    <a:pt x="423" y="801"/>
                    <a:pt x="429" y="801"/>
                    <a:pt x="434" y="801"/>
                  </a:cubicBezTo>
                  <a:cubicBezTo>
                    <a:pt x="863" y="801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786775" y="1358225"/>
              <a:ext cx="21750" cy="20125"/>
            </a:xfrm>
            <a:custGeom>
              <a:avLst/>
              <a:gdLst/>
              <a:ahLst/>
              <a:cxnLst/>
              <a:rect l="l" t="t" r="r" b="b"/>
              <a:pathLst>
                <a:path w="870" h="805" extrusionOk="0">
                  <a:moveTo>
                    <a:pt x="452" y="1"/>
                  </a:moveTo>
                  <a:cubicBezTo>
                    <a:pt x="21" y="1"/>
                    <a:pt x="1" y="805"/>
                    <a:pt x="349" y="805"/>
                  </a:cubicBezTo>
                  <a:cubicBezTo>
                    <a:pt x="384" y="805"/>
                    <a:pt x="422" y="797"/>
                    <a:pt x="463" y="779"/>
                  </a:cubicBezTo>
                  <a:cubicBezTo>
                    <a:pt x="475" y="768"/>
                    <a:pt x="497" y="757"/>
                    <a:pt x="508" y="757"/>
                  </a:cubicBezTo>
                  <a:cubicBezTo>
                    <a:pt x="779" y="599"/>
                    <a:pt x="869" y="1"/>
                    <a:pt x="4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215775" y="1076250"/>
              <a:ext cx="25450" cy="1542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5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21" y="548"/>
                    <a:pt x="275" y="616"/>
                    <a:pt x="436" y="616"/>
                  </a:cubicBezTo>
                  <a:cubicBezTo>
                    <a:pt x="717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71" y="120"/>
                  </a:cubicBezTo>
                  <a:cubicBezTo>
                    <a:pt x="693" y="41"/>
                    <a:pt x="562" y="1"/>
                    <a:pt x="43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177925" y="1290100"/>
              <a:ext cx="21875" cy="16050"/>
            </a:xfrm>
            <a:custGeom>
              <a:avLst/>
              <a:gdLst/>
              <a:ahLst/>
              <a:cxnLst/>
              <a:rect l="l" t="t" r="r" b="b"/>
              <a:pathLst>
                <a:path w="875" h="642" extrusionOk="0">
                  <a:moveTo>
                    <a:pt x="413" y="1"/>
                  </a:moveTo>
                  <a:cubicBezTo>
                    <a:pt x="195" y="1"/>
                    <a:pt x="0" y="119"/>
                    <a:pt x="96" y="356"/>
                  </a:cubicBezTo>
                  <a:cubicBezTo>
                    <a:pt x="107" y="367"/>
                    <a:pt x="107" y="390"/>
                    <a:pt x="119" y="401"/>
                  </a:cubicBezTo>
                  <a:cubicBezTo>
                    <a:pt x="195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75" y="119"/>
                    <a:pt x="632" y="1"/>
                    <a:pt x="41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845550" y="1021050"/>
              <a:ext cx="209675" cy="170100"/>
            </a:xfrm>
            <a:custGeom>
              <a:avLst/>
              <a:gdLst/>
              <a:ahLst/>
              <a:cxnLst/>
              <a:rect l="l" t="t" r="r" b="b"/>
              <a:pathLst>
                <a:path w="8387" h="6804" extrusionOk="0">
                  <a:moveTo>
                    <a:pt x="5932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03" y="6803"/>
                  </a:cubicBezTo>
                  <a:cubicBezTo>
                    <a:pt x="5632" y="6803"/>
                    <a:pt x="5920" y="6750"/>
                    <a:pt x="6135" y="6638"/>
                  </a:cubicBezTo>
                  <a:lnTo>
                    <a:pt x="8031" y="2723"/>
                  </a:lnTo>
                  <a:cubicBezTo>
                    <a:pt x="8387" y="749"/>
                    <a:pt x="7328" y="1"/>
                    <a:pt x="593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863800" y="1015600"/>
              <a:ext cx="189025" cy="176700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29" y="0"/>
                  </a:moveTo>
                  <a:cubicBezTo>
                    <a:pt x="5051" y="0"/>
                    <a:pt x="4974" y="2"/>
                    <a:pt x="4898" y="7"/>
                  </a:cubicBezTo>
                  <a:cubicBezTo>
                    <a:pt x="4141" y="63"/>
                    <a:pt x="3397" y="255"/>
                    <a:pt x="2720" y="582"/>
                  </a:cubicBezTo>
                  <a:cubicBezTo>
                    <a:pt x="2020" y="898"/>
                    <a:pt x="1388" y="1338"/>
                    <a:pt x="858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40" y="2410"/>
                    <a:pt x="395" y="2501"/>
                    <a:pt x="361" y="2580"/>
                  </a:cubicBezTo>
                  <a:cubicBezTo>
                    <a:pt x="305" y="2670"/>
                    <a:pt x="260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68" y="4408"/>
                    <a:pt x="215" y="4791"/>
                    <a:pt x="452" y="5107"/>
                  </a:cubicBezTo>
                  <a:cubicBezTo>
                    <a:pt x="677" y="5423"/>
                    <a:pt x="937" y="5694"/>
                    <a:pt x="1241" y="5931"/>
                  </a:cubicBezTo>
                  <a:cubicBezTo>
                    <a:pt x="1839" y="6382"/>
                    <a:pt x="2517" y="6710"/>
                    <a:pt x="3239" y="6902"/>
                  </a:cubicBezTo>
                  <a:cubicBezTo>
                    <a:pt x="3600" y="6992"/>
                    <a:pt x="3972" y="7048"/>
                    <a:pt x="4333" y="7060"/>
                  </a:cubicBezTo>
                  <a:cubicBezTo>
                    <a:pt x="4390" y="7065"/>
                    <a:pt x="4448" y="7067"/>
                    <a:pt x="4505" y="7067"/>
                  </a:cubicBezTo>
                  <a:cubicBezTo>
                    <a:pt x="4819" y="7067"/>
                    <a:pt x="5128" y="6990"/>
                    <a:pt x="5405" y="6856"/>
                  </a:cubicBezTo>
                  <a:lnTo>
                    <a:pt x="5405" y="6856"/>
                  </a:lnTo>
                  <a:cubicBezTo>
                    <a:pt x="5173" y="6942"/>
                    <a:pt x="4929" y="6984"/>
                    <a:pt x="4682" y="6984"/>
                  </a:cubicBezTo>
                  <a:cubicBezTo>
                    <a:pt x="4570" y="6984"/>
                    <a:pt x="4457" y="6976"/>
                    <a:pt x="4345" y="6958"/>
                  </a:cubicBezTo>
                  <a:cubicBezTo>
                    <a:pt x="3983" y="6913"/>
                    <a:pt x="3634" y="6834"/>
                    <a:pt x="3295" y="6710"/>
                  </a:cubicBezTo>
                  <a:cubicBezTo>
                    <a:pt x="2618" y="6484"/>
                    <a:pt x="1997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74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69" y="2580"/>
                  </a:cubicBezTo>
                  <a:cubicBezTo>
                    <a:pt x="971" y="2433"/>
                    <a:pt x="1083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39" y="445"/>
                    <a:pt x="5244" y="445"/>
                  </a:cubicBezTo>
                  <a:cubicBezTo>
                    <a:pt x="5825" y="445"/>
                    <a:pt x="6407" y="589"/>
                    <a:pt x="6771" y="1000"/>
                  </a:cubicBezTo>
                  <a:cubicBezTo>
                    <a:pt x="6985" y="1248"/>
                    <a:pt x="7121" y="1553"/>
                    <a:pt x="7166" y="1869"/>
                  </a:cubicBezTo>
                  <a:cubicBezTo>
                    <a:pt x="7210" y="2209"/>
                    <a:pt x="7200" y="2549"/>
                    <a:pt x="7158" y="2878"/>
                  </a:cubicBezTo>
                  <a:lnTo>
                    <a:pt x="7158" y="2878"/>
                  </a:lnTo>
                  <a:cubicBezTo>
                    <a:pt x="6856" y="3538"/>
                    <a:pt x="6554" y="4188"/>
                    <a:pt x="6274" y="4848"/>
                  </a:cubicBezTo>
                  <a:cubicBezTo>
                    <a:pt x="5981" y="5514"/>
                    <a:pt x="5687" y="6179"/>
                    <a:pt x="5405" y="6856"/>
                  </a:cubicBezTo>
                  <a:cubicBezTo>
                    <a:pt x="5766" y="6224"/>
                    <a:pt x="6094" y="5570"/>
                    <a:pt x="6443" y="4938"/>
                  </a:cubicBezTo>
                  <a:cubicBezTo>
                    <a:pt x="6793" y="4295"/>
                    <a:pt x="7109" y="3652"/>
                    <a:pt x="7448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27" y="1824"/>
                  </a:cubicBezTo>
                  <a:cubicBezTo>
                    <a:pt x="7493" y="1417"/>
                    <a:pt x="7335" y="1034"/>
                    <a:pt x="7075" y="718"/>
                  </a:cubicBezTo>
                  <a:cubicBezTo>
                    <a:pt x="6805" y="424"/>
                    <a:pt x="6443" y="210"/>
                    <a:pt x="6049" y="108"/>
                  </a:cubicBezTo>
                  <a:cubicBezTo>
                    <a:pt x="5751" y="36"/>
                    <a:pt x="5438" y="0"/>
                    <a:pt x="512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778875" y="1102975"/>
              <a:ext cx="234450" cy="176625"/>
            </a:xfrm>
            <a:custGeom>
              <a:avLst/>
              <a:gdLst/>
              <a:ahLst/>
              <a:cxnLst/>
              <a:rect l="l" t="t" r="r" b="b"/>
              <a:pathLst>
                <a:path w="9378" h="7065" extrusionOk="0">
                  <a:moveTo>
                    <a:pt x="5853" y="1"/>
                  </a:moveTo>
                  <a:cubicBezTo>
                    <a:pt x="5698" y="1"/>
                    <a:pt x="5537" y="17"/>
                    <a:pt x="5372" y="55"/>
                  </a:cubicBezTo>
                  <a:cubicBezTo>
                    <a:pt x="4187" y="326"/>
                    <a:pt x="3047" y="1003"/>
                    <a:pt x="2156" y="1770"/>
                  </a:cubicBezTo>
                  <a:cubicBezTo>
                    <a:pt x="1005" y="2763"/>
                    <a:pt x="1" y="4738"/>
                    <a:pt x="1106" y="6149"/>
                  </a:cubicBezTo>
                  <a:cubicBezTo>
                    <a:pt x="1655" y="6820"/>
                    <a:pt x="2458" y="7064"/>
                    <a:pt x="3292" y="7064"/>
                  </a:cubicBezTo>
                  <a:cubicBezTo>
                    <a:pt x="4141" y="7064"/>
                    <a:pt x="5022" y="6811"/>
                    <a:pt x="5699" y="6498"/>
                  </a:cubicBezTo>
                  <a:cubicBezTo>
                    <a:pt x="7471" y="5720"/>
                    <a:pt x="9378" y="3869"/>
                    <a:pt x="8238" y="1759"/>
                  </a:cubicBezTo>
                  <a:lnTo>
                    <a:pt x="7663" y="755"/>
                  </a:lnTo>
                  <a:cubicBezTo>
                    <a:pt x="7663" y="755"/>
                    <a:pt x="6900" y="1"/>
                    <a:pt x="5853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787900" y="1101200"/>
              <a:ext cx="209350" cy="184025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12" y="1"/>
                  </a:moveTo>
                  <a:cubicBezTo>
                    <a:pt x="5387" y="1"/>
                    <a:pt x="5363" y="1"/>
                    <a:pt x="5338" y="2"/>
                  </a:cubicBezTo>
                  <a:cubicBezTo>
                    <a:pt x="5225" y="13"/>
                    <a:pt x="5112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19" y="273"/>
                    <a:pt x="3871" y="374"/>
                  </a:cubicBezTo>
                  <a:cubicBezTo>
                    <a:pt x="3623" y="499"/>
                    <a:pt x="3341" y="589"/>
                    <a:pt x="3081" y="747"/>
                  </a:cubicBezTo>
                  <a:cubicBezTo>
                    <a:pt x="2833" y="905"/>
                    <a:pt x="2540" y="1040"/>
                    <a:pt x="2291" y="1232"/>
                  </a:cubicBezTo>
                  <a:cubicBezTo>
                    <a:pt x="2043" y="1435"/>
                    <a:pt x="1761" y="1604"/>
                    <a:pt x="1513" y="1830"/>
                  </a:cubicBezTo>
                  <a:cubicBezTo>
                    <a:pt x="1253" y="2078"/>
                    <a:pt x="1028" y="2338"/>
                    <a:pt x="824" y="2620"/>
                  </a:cubicBezTo>
                  <a:cubicBezTo>
                    <a:pt x="430" y="3207"/>
                    <a:pt x="91" y="3895"/>
                    <a:pt x="46" y="4685"/>
                  </a:cubicBezTo>
                  <a:cubicBezTo>
                    <a:pt x="1" y="5497"/>
                    <a:pt x="351" y="6276"/>
                    <a:pt x="982" y="6784"/>
                  </a:cubicBezTo>
                  <a:cubicBezTo>
                    <a:pt x="1542" y="7208"/>
                    <a:pt x="2225" y="7361"/>
                    <a:pt x="2877" y="7361"/>
                  </a:cubicBezTo>
                  <a:cubicBezTo>
                    <a:pt x="2988" y="7361"/>
                    <a:pt x="3097" y="7356"/>
                    <a:pt x="3205" y="7348"/>
                  </a:cubicBezTo>
                  <a:cubicBezTo>
                    <a:pt x="3928" y="7292"/>
                    <a:pt x="4639" y="7111"/>
                    <a:pt x="5304" y="6806"/>
                  </a:cubicBezTo>
                  <a:cubicBezTo>
                    <a:pt x="5474" y="6739"/>
                    <a:pt x="5609" y="6682"/>
                    <a:pt x="5767" y="6592"/>
                  </a:cubicBezTo>
                  <a:cubicBezTo>
                    <a:pt x="5925" y="6502"/>
                    <a:pt x="6072" y="6423"/>
                    <a:pt x="6218" y="6332"/>
                  </a:cubicBezTo>
                  <a:cubicBezTo>
                    <a:pt x="6500" y="6152"/>
                    <a:pt x="6760" y="5949"/>
                    <a:pt x="7008" y="5723"/>
                  </a:cubicBezTo>
                  <a:cubicBezTo>
                    <a:pt x="7471" y="5328"/>
                    <a:pt x="7832" y="4832"/>
                    <a:pt x="8091" y="4279"/>
                  </a:cubicBezTo>
                  <a:cubicBezTo>
                    <a:pt x="8306" y="3793"/>
                    <a:pt x="8374" y="3263"/>
                    <a:pt x="8272" y="2755"/>
                  </a:cubicBezTo>
                  <a:cubicBezTo>
                    <a:pt x="8204" y="2372"/>
                    <a:pt x="8058" y="1999"/>
                    <a:pt x="7843" y="1672"/>
                  </a:cubicBezTo>
                  <a:lnTo>
                    <a:pt x="7302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83" y="5464"/>
                  </a:cubicBezTo>
                  <a:cubicBezTo>
                    <a:pt x="6546" y="5655"/>
                    <a:pt x="6286" y="5836"/>
                    <a:pt x="6026" y="5994"/>
                  </a:cubicBezTo>
                  <a:cubicBezTo>
                    <a:pt x="5891" y="6073"/>
                    <a:pt x="5756" y="6152"/>
                    <a:pt x="5609" y="6220"/>
                  </a:cubicBezTo>
                  <a:cubicBezTo>
                    <a:pt x="5462" y="6287"/>
                    <a:pt x="5293" y="6366"/>
                    <a:pt x="5146" y="6423"/>
                  </a:cubicBezTo>
                  <a:cubicBezTo>
                    <a:pt x="4526" y="6694"/>
                    <a:pt x="3860" y="6863"/>
                    <a:pt x="3194" y="6897"/>
                  </a:cubicBezTo>
                  <a:cubicBezTo>
                    <a:pt x="3116" y="6902"/>
                    <a:pt x="3037" y="6905"/>
                    <a:pt x="2958" y="6905"/>
                  </a:cubicBezTo>
                  <a:cubicBezTo>
                    <a:pt x="2355" y="6905"/>
                    <a:pt x="1747" y="6749"/>
                    <a:pt x="1298" y="6400"/>
                  </a:cubicBezTo>
                  <a:cubicBezTo>
                    <a:pt x="768" y="6005"/>
                    <a:pt x="475" y="5362"/>
                    <a:pt x="509" y="4696"/>
                  </a:cubicBezTo>
                  <a:cubicBezTo>
                    <a:pt x="531" y="4042"/>
                    <a:pt x="824" y="3410"/>
                    <a:pt x="1174" y="2868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909"/>
                    <a:pt x="2269" y="1717"/>
                    <a:pt x="2506" y="1525"/>
                  </a:cubicBezTo>
                  <a:cubicBezTo>
                    <a:pt x="2743" y="1334"/>
                    <a:pt x="3002" y="1187"/>
                    <a:pt x="3251" y="1018"/>
                  </a:cubicBezTo>
                  <a:cubicBezTo>
                    <a:pt x="3488" y="882"/>
                    <a:pt x="3725" y="747"/>
                    <a:pt x="3973" y="634"/>
                  </a:cubicBezTo>
                  <a:cubicBezTo>
                    <a:pt x="4210" y="521"/>
                    <a:pt x="4458" y="431"/>
                    <a:pt x="4706" y="352"/>
                  </a:cubicBezTo>
                  <a:lnTo>
                    <a:pt x="5045" y="239"/>
                  </a:lnTo>
                  <a:lnTo>
                    <a:pt x="5361" y="183"/>
                  </a:lnTo>
                  <a:cubicBezTo>
                    <a:pt x="5445" y="172"/>
                    <a:pt x="5528" y="167"/>
                    <a:pt x="5612" y="167"/>
                  </a:cubicBezTo>
                  <a:cubicBezTo>
                    <a:pt x="5900" y="167"/>
                    <a:pt x="6184" y="227"/>
                    <a:pt x="6455" y="341"/>
                  </a:cubicBezTo>
                  <a:cubicBezTo>
                    <a:pt x="6681" y="420"/>
                    <a:pt x="6895" y="532"/>
                    <a:pt x="7098" y="668"/>
                  </a:cubicBezTo>
                  <a:cubicBezTo>
                    <a:pt x="7234" y="758"/>
                    <a:pt x="7302" y="826"/>
                    <a:pt x="7302" y="826"/>
                  </a:cubicBezTo>
                  <a:cubicBezTo>
                    <a:pt x="7245" y="758"/>
                    <a:pt x="7177" y="702"/>
                    <a:pt x="7110" y="645"/>
                  </a:cubicBezTo>
                  <a:cubicBezTo>
                    <a:pt x="6918" y="487"/>
                    <a:pt x="6704" y="352"/>
                    <a:pt x="6478" y="250"/>
                  </a:cubicBezTo>
                  <a:cubicBezTo>
                    <a:pt x="6150" y="81"/>
                    <a:pt x="5782" y="1"/>
                    <a:pt x="5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937975" y="1022550"/>
              <a:ext cx="273675" cy="163450"/>
            </a:xfrm>
            <a:custGeom>
              <a:avLst/>
              <a:gdLst/>
              <a:ahLst/>
              <a:cxnLst/>
              <a:rect l="l" t="t" r="r" b="b"/>
              <a:pathLst>
                <a:path w="10947" h="6538" extrusionOk="0">
                  <a:moveTo>
                    <a:pt x="5556" y="0"/>
                  </a:moveTo>
                  <a:cubicBezTo>
                    <a:pt x="5453" y="0"/>
                    <a:pt x="5354" y="4"/>
                    <a:pt x="5259" y="11"/>
                  </a:cubicBezTo>
                  <a:cubicBezTo>
                    <a:pt x="2901" y="203"/>
                    <a:pt x="1" y="3159"/>
                    <a:pt x="2088" y="5348"/>
                  </a:cubicBezTo>
                  <a:cubicBezTo>
                    <a:pt x="2877" y="6168"/>
                    <a:pt x="4430" y="6537"/>
                    <a:pt x="5922" y="6537"/>
                  </a:cubicBezTo>
                  <a:cubicBezTo>
                    <a:pt x="7120" y="6537"/>
                    <a:pt x="8278" y="6300"/>
                    <a:pt x="8972" y="5867"/>
                  </a:cubicBezTo>
                  <a:lnTo>
                    <a:pt x="9931" y="5089"/>
                  </a:lnTo>
                  <a:cubicBezTo>
                    <a:pt x="10947" y="4886"/>
                    <a:pt x="10089" y="2132"/>
                    <a:pt x="9694" y="1625"/>
                  </a:cubicBezTo>
                  <a:cubicBezTo>
                    <a:pt x="8835" y="608"/>
                    <a:pt x="6895" y="0"/>
                    <a:pt x="555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961400" y="1017450"/>
              <a:ext cx="238125" cy="172100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68"/>
                    <a:pt x="3600" y="125"/>
                    <a:pt x="3363" y="204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45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508" y="2652"/>
                  </a:cubicBezTo>
                  <a:cubicBezTo>
                    <a:pt x="1" y="3634"/>
                    <a:pt x="170" y="4830"/>
                    <a:pt x="937" y="5620"/>
                  </a:cubicBezTo>
                  <a:cubicBezTo>
                    <a:pt x="1309" y="5993"/>
                    <a:pt x="1750" y="6286"/>
                    <a:pt x="2246" y="6466"/>
                  </a:cubicBezTo>
                  <a:cubicBezTo>
                    <a:pt x="2720" y="6647"/>
                    <a:pt x="3205" y="6760"/>
                    <a:pt x="3713" y="6816"/>
                  </a:cubicBezTo>
                  <a:cubicBezTo>
                    <a:pt x="4059" y="6863"/>
                    <a:pt x="4405" y="6883"/>
                    <a:pt x="4755" y="6883"/>
                  </a:cubicBezTo>
                  <a:cubicBezTo>
                    <a:pt x="4907" y="6883"/>
                    <a:pt x="5060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69" y="6117"/>
                  </a:cubicBezTo>
                  <a:lnTo>
                    <a:pt x="8994" y="5293"/>
                  </a:lnTo>
                  <a:lnTo>
                    <a:pt x="7990" y="6026"/>
                  </a:lnTo>
                  <a:cubicBezTo>
                    <a:pt x="7550" y="6252"/>
                    <a:pt x="7087" y="6399"/>
                    <a:pt x="6613" y="6466"/>
                  </a:cubicBezTo>
                  <a:cubicBezTo>
                    <a:pt x="6139" y="6545"/>
                    <a:pt x="5654" y="6591"/>
                    <a:pt x="5169" y="6591"/>
                  </a:cubicBezTo>
                  <a:cubicBezTo>
                    <a:pt x="5139" y="6591"/>
                    <a:pt x="5109" y="6591"/>
                    <a:pt x="5079" y="6591"/>
                  </a:cubicBezTo>
                  <a:cubicBezTo>
                    <a:pt x="4150" y="6591"/>
                    <a:pt x="3233" y="6422"/>
                    <a:pt x="2359" y="6094"/>
                  </a:cubicBezTo>
                  <a:cubicBezTo>
                    <a:pt x="1930" y="5925"/>
                    <a:pt x="1546" y="5665"/>
                    <a:pt x="1230" y="5338"/>
                  </a:cubicBezTo>
                  <a:cubicBezTo>
                    <a:pt x="926" y="4999"/>
                    <a:pt x="734" y="4593"/>
                    <a:pt x="666" y="4142"/>
                  </a:cubicBezTo>
                  <a:cubicBezTo>
                    <a:pt x="610" y="3702"/>
                    <a:pt x="689" y="3250"/>
                    <a:pt x="903" y="2844"/>
                  </a:cubicBezTo>
                  <a:cubicBezTo>
                    <a:pt x="1106" y="2427"/>
                    <a:pt x="1377" y="2054"/>
                    <a:pt x="1716" y="1738"/>
                  </a:cubicBezTo>
                  <a:cubicBezTo>
                    <a:pt x="2043" y="1400"/>
                    <a:pt x="2427" y="1118"/>
                    <a:pt x="2844" y="903"/>
                  </a:cubicBezTo>
                  <a:cubicBezTo>
                    <a:pt x="3047" y="791"/>
                    <a:pt x="3262" y="700"/>
                    <a:pt x="3476" y="610"/>
                  </a:cubicBezTo>
                  <a:cubicBezTo>
                    <a:pt x="3702" y="542"/>
                    <a:pt x="3927" y="486"/>
                    <a:pt x="4153" y="452"/>
                  </a:cubicBezTo>
                  <a:lnTo>
                    <a:pt x="4334" y="418"/>
                  </a:lnTo>
                  <a:lnTo>
                    <a:pt x="4841" y="418"/>
                  </a:lnTo>
                  <a:cubicBezTo>
                    <a:pt x="5078" y="452"/>
                    <a:pt x="5315" y="452"/>
                    <a:pt x="5552" y="508"/>
                  </a:cubicBezTo>
                  <a:cubicBezTo>
                    <a:pt x="5789" y="542"/>
                    <a:pt x="6026" y="587"/>
                    <a:pt x="6252" y="655"/>
                  </a:cubicBezTo>
                  <a:cubicBezTo>
                    <a:pt x="6489" y="712"/>
                    <a:pt x="6715" y="779"/>
                    <a:pt x="6940" y="869"/>
                  </a:cubicBezTo>
                  <a:cubicBezTo>
                    <a:pt x="7380" y="1027"/>
                    <a:pt x="7798" y="1242"/>
                    <a:pt x="8193" y="1513"/>
                  </a:cubicBezTo>
                  <a:cubicBezTo>
                    <a:pt x="8283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22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86" y="3081"/>
                    <a:pt x="9321" y="3555"/>
                    <a:pt x="9389" y="4029"/>
                  </a:cubicBezTo>
                  <a:cubicBezTo>
                    <a:pt x="9423" y="4266"/>
                    <a:pt x="9434" y="4514"/>
                    <a:pt x="9400" y="4751"/>
                  </a:cubicBezTo>
                  <a:cubicBezTo>
                    <a:pt x="9366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26"/>
                    <a:pt x="9524" y="4266"/>
                    <a:pt x="9513" y="4018"/>
                  </a:cubicBezTo>
                  <a:cubicBezTo>
                    <a:pt x="9468" y="3521"/>
                    <a:pt x="9378" y="3036"/>
                    <a:pt x="9231" y="2562"/>
                  </a:cubicBezTo>
                  <a:cubicBezTo>
                    <a:pt x="9152" y="2314"/>
                    <a:pt x="9050" y="2077"/>
                    <a:pt x="8926" y="1851"/>
                  </a:cubicBezTo>
                  <a:lnTo>
                    <a:pt x="8881" y="1772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58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50"/>
                    <a:pt x="6376" y="283"/>
                  </a:cubicBezTo>
                  <a:cubicBezTo>
                    <a:pt x="6139" y="204"/>
                    <a:pt x="5891" y="147"/>
                    <a:pt x="5643" y="102"/>
                  </a:cubicBezTo>
                  <a:cubicBezTo>
                    <a:pt x="5394" y="46"/>
                    <a:pt x="5146" y="34"/>
                    <a:pt x="48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795800" y="1115325"/>
              <a:ext cx="244075" cy="269300"/>
            </a:xfrm>
            <a:custGeom>
              <a:avLst/>
              <a:gdLst/>
              <a:ahLst/>
              <a:cxnLst/>
              <a:rect l="l" t="t" r="r" b="b"/>
              <a:pathLst>
                <a:path w="9763" h="10772" extrusionOk="0">
                  <a:moveTo>
                    <a:pt x="6856" y="1"/>
                  </a:moveTo>
                  <a:cubicBezTo>
                    <a:pt x="6850" y="1"/>
                    <a:pt x="6844" y="1"/>
                    <a:pt x="6839" y="1"/>
                  </a:cubicBezTo>
                  <a:cubicBezTo>
                    <a:pt x="5282" y="80"/>
                    <a:pt x="3431" y="1130"/>
                    <a:pt x="2280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21" y="8871"/>
                    <a:pt x="1817" y="9852"/>
                  </a:cubicBezTo>
                  <a:cubicBezTo>
                    <a:pt x="2569" y="10454"/>
                    <a:pt x="3812" y="10771"/>
                    <a:pt x="5087" y="10771"/>
                  </a:cubicBezTo>
                  <a:cubicBezTo>
                    <a:pt x="7374" y="10771"/>
                    <a:pt x="9763" y="9752"/>
                    <a:pt x="9604" y="7528"/>
                  </a:cubicBezTo>
                  <a:lnTo>
                    <a:pt x="9107" y="6806"/>
                  </a:lnTo>
                  <a:cubicBezTo>
                    <a:pt x="8882" y="5683"/>
                    <a:pt x="7987" y="1"/>
                    <a:pt x="6856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794675" y="1111225"/>
              <a:ext cx="243775" cy="277900"/>
            </a:xfrm>
            <a:custGeom>
              <a:avLst/>
              <a:gdLst/>
              <a:ahLst/>
              <a:cxnLst/>
              <a:rect l="l" t="t" r="r" b="b"/>
              <a:pathLst>
                <a:path w="9751" h="11116" extrusionOk="0">
                  <a:moveTo>
                    <a:pt x="6871" y="0"/>
                  </a:moveTo>
                  <a:cubicBezTo>
                    <a:pt x="6834" y="0"/>
                    <a:pt x="6797" y="3"/>
                    <a:pt x="6760" y="7"/>
                  </a:cubicBezTo>
                  <a:lnTo>
                    <a:pt x="6512" y="41"/>
                  </a:lnTo>
                  <a:cubicBezTo>
                    <a:pt x="6354" y="52"/>
                    <a:pt x="6184" y="75"/>
                    <a:pt x="6026" y="120"/>
                  </a:cubicBezTo>
                  <a:cubicBezTo>
                    <a:pt x="5868" y="165"/>
                    <a:pt x="5688" y="188"/>
                    <a:pt x="5541" y="244"/>
                  </a:cubicBezTo>
                  <a:cubicBezTo>
                    <a:pt x="5225" y="346"/>
                    <a:pt x="4909" y="470"/>
                    <a:pt x="4616" y="617"/>
                  </a:cubicBezTo>
                  <a:cubicBezTo>
                    <a:pt x="4322" y="763"/>
                    <a:pt x="4029" y="921"/>
                    <a:pt x="3758" y="1102"/>
                  </a:cubicBezTo>
                  <a:cubicBezTo>
                    <a:pt x="3476" y="1282"/>
                    <a:pt x="3217" y="1474"/>
                    <a:pt x="2957" y="1689"/>
                  </a:cubicBezTo>
                  <a:cubicBezTo>
                    <a:pt x="2438" y="2095"/>
                    <a:pt x="2009" y="2625"/>
                    <a:pt x="1603" y="3110"/>
                  </a:cubicBezTo>
                  <a:cubicBezTo>
                    <a:pt x="1400" y="3370"/>
                    <a:pt x="1208" y="3641"/>
                    <a:pt x="1039" y="3923"/>
                  </a:cubicBezTo>
                  <a:cubicBezTo>
                    <a:pt x="858" y="4205"/>
                    <a:pt x="711" y="4498"/>
                    <a:pt x="587" y="4814"/>
                  </a:cubicBezTo>
                  <a:cubicBezTo>
                    <a:pt x="441" y="5108"/>
                    <a:pt x="339" y="5424"/>
                    <a:pt x="260" y="5751"/>
                  </a:cubicBezTo>
                  <a:lnTo>
                    <a:pt x="113" y="6225"/>
                  </a:lnTo>
                  <a:cubicBezTo>
                    <a:pt x="80" y="6428"/>
                    <a:pt x="68" y="6552"/>
                    <a:pt x="46" y="6721"/>
                  </a:cubicBezTo>
                  <a:cubicBezTo>
                    <a:pt x="1" y="7410"/>
                    <a:pt x="147" y="8109"/>
                    <a:pt x="486" y="8719"/>
                  </a:cubicBezTo>
                  <a:cubicBezTo>
                    <a:pt x="813" y="9305"/>
                    <a:pt x="1264" y="9824"/>
                    <a:pt x="1795" y="10242"/>
                  </a:cubicBezTo>
                  <a:cubicBezTo>
                    <a:pt x="2348" y="10626"/>
                    <a:pt x="2991" y="10885"/>
                    <a:pt x="3657" y="10987"/>
                  </a:cubicBezTo>
                  <a:cubicBezTo>
                    <a:pt x="4105" y="11073"/>
                    <a:pt x="4559" y="11115"/>
                    <a:pt x="5012" y="11115"/>
                  </a:cubicBezTo>
                  <a:cubicBezTo>
                    <a:pt x="5870" y="11115"/>
                    <a:pt x="6726" y="10962"/>
                    <a:pt x="7538" y="10659"/>
                  </a:cubicBezTo>
                  <a:cubicBezTo>
                    <a:pt x="8159" y="10434"/>
                    <a:pt x="8723" y="10050"/>
                    <a:pt x="9152" y="9542"/>
                  </a:cubicBezTo>
                  <a:cubicBezTo>
                    <a:pt x="9558" y="9023"/>
                    <a:pt x="9750" y="8358"/>
                    <a:pt x="9682" y="7692"/>
                  </a:cubicBezTo>
                  <a:lnTo>
                    <a:pt x="9682" y="7680"/>
                  </a:lnTo>
                  <a:lnTo>
                    <a:pt x="9152" y="6970"/>
                  </a:lnTo>
                  <a:lnTo>
                    <a:pt x="9626" y="7714"/>
                  </a:lnTo>
                  <a:lnTo>
                    <a:pt x="9626" y="7692"/>
                  </a:lnTo>
                  <a:lnTo>
                    <a:pt x="9626" y="7692"/>
                  </a:lnTo>
                  <a:cubicBezTo>
                    <a:pt x="9660" y="8324"/>
                    <a:pt x="9445" y="8956"/>
                    <a:pt x="9028" y="9430"/>
                  </a:cubicBezTo>
                  <a:cubicBezTo>
                    <a:pt x="8588" y="9881"/>
                    <a:pt x="8046" y="10219"/>
                    <a:pt x="7459" y="10411"/>
                  </a:cubicBezTo>
                  <a:cubicBezTo>
                    <a:pt x="6745" y="10645"/>
                    <a:pt x="6004" y="10764"/>
                    <a:pt x="5260" y="10764"/>
                  </a:cubicBezTo>
                  <a:cubicBezTo>
                    <a:pt x="4746" y="10764"/>
                    <a:pt x="4232" y="10707"/>
                    <a:pt x="3724" y="10592"/>
                  </a:cubicBezTo>
                  <a:cubicBezTo>
                    <a:pt x="3126" y="10456"/>
                    <a:pt x="2528" y="10265"/>
                    <a:pt x="2043" y="9892"/>
                  </a:cubicBezTo>
                  <a:cubicBezTo>
                    <a:pt x="1569" y="9508"/>
                    <a:pt x="1174" y="9035"/>
                    <a:pt x="881" y="8504"/>
                  </a:cubicBezTo>
                  <a:cubicBezTo>
                    <a:pt x="587" y="7974"/>
                    <a:pt x="463" y="7376"/>
                    <a:pt x="508" y="6778"/>
                  </a:cubicBezTo>
                  <a:cubicBezTo>
                    <a:pt x="531" y="6631"/>
                    <a:pt x="553" y="6428"/>
                    <a:pt x="576" y="6326"/>
                  </a:cubicBezTo>
                  <a:lnTo>
                    <a:pt x="711" y="5875"/>
                  </a:lnTo>
                  <a:cubicBezTo>
                    <a:pt x="790" y="5570"/>
                    <a:pt x="892" y="5277"/>
                    <a:pt x="1016" y="4995"/>
                  </a:cubicBezTo>
                  <a:cubicBezTo>
                    <a:pt x="1129" y="4701"/>
                    <a:pt x="1276" y="4419"/>
                    <a:pt x="1434" y="4160"/>
                  </a:cubicBezTo>
                  <a:cubicBezTo>
                    <a:pt x="1592" y="3889"/>
                    <a:pt x="1772" y="3641"/>
                    <a:pt x="1964" y="3392"/>
                  </a:cubicBezTo>
                  <a:cubicBezTo>
                    <a:pt x="2370" y="2885"/>
                    <a:pt x="2754" y="2411"/>
                    <a:pt x="3239" y="2016"/>
                  </a:cubicBezTo>
                  <a:cubicBezTo>
                    <a:pt x="3476" y="1813"/>
                    <a:pt x="3724" y="1621"/>
                    <a:pt x="3984" y="1452"/>
                  </a:cubicBezTo>
                  <a:cubicBezTo>
                    <a:pt x="4255" y="1282"/>
                    <a:pt x="4526" y="1124"/>
                    <a:pt x="4808" y="978"/>
                  </a:cubicBezTo>
                  <a:cubicBezTo>
                    <a:pt x="5078" y="842"/>
                    <a:pt x="5372" y="718"/>
                    <a:pt x="5665" y="617"/>
                  </a:cubicBezTo>
                  <a:cubicBezTo>
                    <a:pt x="5812" y="560"/>
                    <a:pt x="5959" y="526"/>
                    <a:pt x="6105" y="492"/>
                  </a:cubicBezTo>
                  <a:lnTo>
                    <a:pt x="6320" y="425"/>
                  </a:lnTo>
                  <a:lnTo>
                    <a:pt x="6557" y="391"/>
                  </a:lnTo>
                  <a:cubicBezTo>
                    <a:pt x="6679" y="382"/>
                    <a:pt x="6828" y="346"/>
                    <a:pt x="6911" y="346"/>
                  </a:cubicBezTo>
                  <a:cubicBezTo>
                    <a:pt x="6934" y="346"/>
                    <a:pt x="6953" y="349"/>
                    <a:pt x="6963" y="357"/>
                  </a:cubicBezTo>
                  <a:cubicBezTo>
                    <a:pt x="7076" y="402"/>
                    <a:pt x="7177" y="492"/>
                    <a:pt x="7245" y="594"/>
                  </a:cubicBezTo>
                  <a:cubicBezTo>
                    <a:pt x="7426" y="842"/>
                    <a:pt x="7572" y="1113"/>
                    <a:pt x="7685" y="1406"/>
                  </a:cubicBezTo>
                  <a:cubicBezTo>
                    <a:pt x="7911" y="1993"/>
                    <a:pt x="8114" y="2603"/>
                    <a:pt x="8272" y="3223"/>
                  </a:cubicBezTo>
                  <a:cubicBezTo>
                    <a:pt x="8622" y="4453"/>
                    <a:pt x="8870" y="5717"/>
                    <a:pt x="9152" y="6970"/>
                  </a:cubicBezTo>
                  <a:cubicBezTo>
                    <a:pt x="8971" y="5694"/>
                    <a:pt x="8768" y="4431"/>
                    <a:pt x="8486" y="3167"/>
                  </a:cubicBezTo>
                  <a:cubicBezTo>
                    <a:pt x="8351" y="2535"/>
                    <a:pt x="8170" y="1914"/>
                    <a:pt x="7956" y="1294"/>
                  </a:cubicBezTo>
                  <a:cubicBezTo>
                    <a:pt x="7843" y="978"/>
                    <a:pt x="7696" y="684"/>
                    <a:pt x="7505" y="402"/>
                  </a:cubicBezTo>
                  <a:cubicBezTo>
                    <a:pt x="7403" y="233"/>
                    <a:pt x="7245" y="98"/>
                    <a:pt x="7064" y="30"/>
                  </a:cubicBezTo>
                  <a:cubicBezTo>
                    <a:pt x="7000" y="8"/>
                    <a:pt x="6936" y="0"/>
                    <a:pt x="687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848550" y="1121625"/>
              <a:ext cx="239250" cy="294400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0" y="0"/>
                  </a:moveTo>
                  <a:cubicBezTo>
                    <a:pt x="4379" y="0"/>
                    <a:pt x="3905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1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51" y="9702"/>
                  </a:cubicBezTo>
                  <a:cubicBezTo>
                    <a:pt x="9434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43" y="2503"/>
                    <a:pt x="6749" y="1273"/>
                  </a:cubicBezTo>
                  <a:cubicBezTo>
                    <a:pt x="6067" y="485"/>
                    <a:pt x="5471" y="0"/>
                    <a:pt x="483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851650" y="1117850"/>
              <a:ext cx="235875" cy="300625"/>
            </a:xfrm>
            <a:custGeom>
              <a:avLst/>
              <a:gdLst/>
              <a:ahLst/>
              <a:cxnLst/>
              <a:rect l="l" t="t" r="r" b="b"/>
              <a:pathLst>
                <a:path w="9435" h="12025" extrusionOk="0">
                  <a:moveTo>
                    <a:pt x="9435" y="7889"/>
                  </a:moveTo>
                  <a:lnTo>
                    <a:pt x="9435" y="7889"/>
                  </a:lnTo>
                  <a:cubicBezTo>
                    <a:pt x="9435" y="7890"/>
                    <a:pt x="9424" y="8010"/>
                    <a:pt x="9423" y="8262"/>
                  </a:cubicBezTo>
                  <a:lnTo>
                    <a:pt x="9423" y="8262"/>
                  </a:lnTo>
                  <a:cubicBezTo>
                    <a:pt x="9435" y="8025"/>
                    <a:pt x="9435" y="7890"/>
                    <a:pt x="9435" y="7889"/>
                  </a:cubicBezTo>
                  <a:close/>
                  <a:moveTo>
                    <a:pt x="9423" y="8262"/>
                  </a:moveTo>
                  <a:cubicBezTo>
                    <a:pt x="9423" y="8262"/>
                    <a:pt x="9423" y="8262"/>
                    <a:pt x="9423" y="8262"/>
                  </a:cubicBezTo>
                  <a:cubicBezTo>
                    <a:pt x="9412" y="8408"/>
                    <a:pt x="9401" y="8555"/>
                    <a:pt x="9367" y="8702"/>
                  </a:cubicBezTo>
                  <a:cubicBezTo>
                    <a:pt x="9401" y="8566"/>
                    <a:pt x="9412" y="8420"/>
                    <a:pt x="9423" y="8273"/>
                  </a:cubicBezTo>
                  <a:cubicBezTo>
                    <a:pt x="9423" y="8269"/>
                    <a:pt x="9423" y="8265"/>
                    <a:pt x="9423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8" y="1"/>
                    <a:pt x="4616" y="2"/>
                  </a:cubicBezTo>
                  <a:cubicBezTo>
                    <a:pt x="4357" y="24"/>
                    <a:pt x="4108" y="103"/>
                    <a:pt x="3883" y="227"/>
                  </a:cubicBezTo>
                  <a:cubicBezTo>
                    <a:pt x="3431" y="476"/>
                    <a:pt x="3070" y="859"/>
                    <a:pt x="2732" y="1209"/>
                  </a:cubicBezTo>
                  <a:cubicBezTo>
                    <a:pt x="2562" y="1378"/>
                    <a:pt x="2382" y="1548"/>
                    <a:pt x="2224" y="1740"/>
                  </a:cubicBezTo>
                  <a:cubicBezTo>
                    <a:pt x="2066" y="1943"/>
                    <a:pt x="1919" y="2157"/>
                    <a:pt x="1761" y="2360"/>
                  </a:cubicBezTo>
                  <a:cubicBezTo>
                    <a:pt x="1129" y="3184"/>
                    <a:pt x="712" y="4166"/>
                    <a:pt x="396" y="5147"/>
                  </a:cubicBezTo>
                  <a:cubicBezTo>
                    <a:pt x="103" y="6152"/>
                    <a:pt x="1" y="7212"/>
                    <a:pt x="114" y="8250"/>
                  </a:cubicBezTo>
                  <a:cubicBezTo>
                    <a:pt x="170" y="8770"/>
                    <a:pt x="306" y="9277"/>
                    <a:pt x="520" y="9751"/>
                  </a:cubicBezTo>
                  <a:cubicBezTo>
                    <a:pt x="757" y="10203"/>
                    <a:pt x="1062" y="10620"/>
                    <a:pt x="1445" y="10959"/>
                  </a:cubicBezTo>
                  <a:cubicBezTo>
                    <a:pt x="1818" y="11275"/>
                    <a:pt x="2235" y="11523"/>
                    <a:pt x="2698" y="11703"/>
                  </a:cubicBezTo>
                  <a:cubicBezTo>
                    <a:pt x="2912" y="11794"/>
                    <a:pt x="3138" y="11850"/>
                    <a:pt x="3352" y="11918"/>
                  </a:cubicBezTo>
                  <a:cubicBezTo>
                    <a:pt x="3578" y="11974"/>
                    <a:pt x="3804" y="12008"/>
                    <a:pt x="4029" y="12019"/>
                  </a:cubicBezTo>
                  <a:cubicBezTo>
                    <a:pt x="4109" y="12023"/>
                    <a:pt x="4188" y="12024"/>
                    <a:pt x="4268" y="12024"/>
                  </a:cubicBezTo>
                  <a:cubicBezTo>
                    <a:pt x="5032" y="12024"/>
                    <a:pt x="5784" y="11877"/>
                    <a:pt x="6489" y="11591"/>
                  </a:cubicBezTo>
                  <a:cubicBezTo>
                    <a:pt x="7144" y="11365"/>
                    <a:pt x="7764" y="11015"/>
                    <a:pt x="8306" y="10575"/>
                  </a:cubicBezTo>
                  <a:cubicBezTo>
                    <a:pt x="8735" y="10237"/>
                    <a:pt x="9051" y="9785"/>
                    <a:pt x="9231" y="9277"/>
                  </a:cubicBezTo>
                  <a:cubicBezTo>
                    <a:pt x="9299" y="9086"/>
                    <a:pt x="9344" y="8894"/>
                    <a:pt x="9367" y="8702"/>
                  </a:cubicBezTo>
                  <a:lnTo>
                    <a:pt x="9367" y="8702"/>
                  </a:lnTo>
                  <a:cubicBezTo>
                    <a:pt x="9333" y="8894"/>
                    <a:pt x="9288" y="9086"/>
                    <a:pt x="9220" y="9266"/>
                  </a:cubicBezTo>
                  <a:cubicBezTo>
                    <a:pt x="9028" y="9774"/>
                    <a:pt x="8712" y="10214"/>
                    <a:pt x="8284" y="10541"/>
                  </a:cubicBezTo>
                  <a:cubicBezTo>
                    <a:pt x="7742" y="10970"/>
                    <a:pt x="7121" y="11286"/>
                    <a:pt x="6456" y="11489"/>
                  </a:cubicBezTo>
                  <a:cubicBezTo>
                    <a:pt x="5815" y="11712"/>
                    <a:pt x="5152" y="11820"/>
                    <a:pt x="4484" y="11820"/>
                  </a:cubicBezTo>
                  <a:cubicBezTo>
                    <a:pt x="4340" y="11820"/>
                    <a:pt x="4196" y="11815"/>
                    <a:pt x="4052" y="11805"/>
                  </a:cubicBezTo>
                  <a:cubicBezTo>
                    <a:pt x="3838" y="11782"/>
                    <a:pt x="3623" y="11737"/>
                    <a:pt x="3420" y="11681"/>
                  </a:cubicBezTo>
                  <a:cubicBezTo>
                    <a:pt x="3217" y="11602"/>
                    <a:pt x="3003" y="11545"/>
                    <a:pt x="2799" y="11444"/>
                  </a:cubicBezTo>
                  <a:cubicBezTo>
                    <a:pt x="2382" y="11263"/>
                    <a:pt x="1998" y="11015"/>
                    <a:pt x="1671" y="10710"/>
                  </a:cubicBezTo>
                  <a:cubicBezTo>
                    <a:pt x="1005" y="10067"/>
                    <a:pt x="622" y="9165"/>
                    <a:pt x="531" y="8205"/>
                  </a:cubicBezTo>
                  <a:cubicBezTo>
                    <a:pt x="452" y="7224"/>
                    <a:pt x="554" y="6231"/>
                    <a:pt x="847" y="5283"/>
                  </a:cubicBezTo>
                  <a:cubicBezTo>
                    <a:pt x="1129" y="4335"/>
                    <a:pt x="1513" y="3398"/>
                    <a:pt x="2089" y="2620"/>
                  </a:cubicBezTo>
                  <a:cubicBezTo>
                    <a:pt x="2235" y="2428"/>
                    <a:pt x="2348" y="2213"/>
                    <a:pt x="2517" y="2022"/>
                  </a:cubicBezTo>
                  <a:cubicBezTo>
                    <a:pt x="2687" y="1841"/>
                    <a:pt x="2856" y="1661"/>
                    <a:pt x="3014" y="1480"/>
                  </a:cubicBezTo>
                  <a:cubicBezTo>
                    <a:pt x="3341" y="1108"/>
                    <a:pt x="3646" y="758"/>
                    <a:pt x="4029" y="521"/>
                  </a:cubicBezTo>
                  <a:cubicBezTo>
                    <a:pt x="4241" y="382"/>
                    <a:pt x="4489" y="309"/>
                    <a:pt x="4736" y="309"/>
                  </a:cubicBezTo>
                  <a:cubicBezTo>
                    <a:pt x="4911" y="309"/>
                    <a:pt x="5085" y="345"/>
                    <a:pt x="5248" y="419"/>
                  </a:cubicBezTo>
                  <a:cubicBezTo>
                    <a:pt x="5632" y="589"/>
                    <a:pt x="5970" y="893"/>
                    <a:pt x="6275" y="1198"/>
                  </a:cubicBezTo>
                  <a:cubicBezTo>
                    <a:pt x="6828" y="1785"/>
                    <a:pt x="7336" y="2439"/>
                    <a:pt x="7753" y="3139"/>
                  </a:cubicBezTo>
                  <a:cubicBezTo>
                    <a:pt x="7956" y="3443"/>
                    <a:pt x="8126" y="3759"/>
                    <a:pt x="8284" y="4098"/>
                  </a:cubicBezTo>
                  <a:cubicBezTo>
                    <a:pt x="8430" y="4391"/>
                    <a:pt x="8566" y="4685"/>
                    <a:pt x="8690" y="5001"/>
                  </a:cubicBezTo>
                  <a:lnTo>
                    <a:pt x="9017" y="5802"/>
                  </a:lnTo>
                  <a:cubicBezTo>
                    <a:pt x="9096" y="6061"/>
                    <a:pt x="9186" y="6287"/>
                    <a:pt x="9231" y="6513"/>
                  </a:cubicBezTo>
                  <a:cubicBezTo>
                    <a:pt x="9277" y="6705"/>
                    <a:pt x="9322" y="6896"/>
                    <a:pt x="9344" y="7088"/>
                  </a:cubicBezTo>
                  <a:cubicBezTo>
                    <a:pt x="9378" y="7235"/>
                    <a:pt x="9401" y="7382"/>
                    <a:pt x="9401" y="7528"/>
                  </a:cubicBezTo>
                  <a:cubicBezTo>
                    <a:pt x="9423" y="7765"/>
                    <a:pt x="9435" y="7889"/>
                    <a:pt x="9435" y="7889"/>
                  </a:cubicBezTo>
                  <a:cubicBezTo>
                    <a:pt x="9435" y="7889"/>
                    <a:pt x="9423" y="7765"/>
                    <a:pt x="9412" y="7528"/>
                  </a:cubicBezTo>
                  <a:cubicBezTo>
                    <a:pt x="9412" y="7382"/>
                    <a:pt x="9401" y="7235"/>
                    <a:pt x="9367" y="7088"/>
                  </a:cubicBezTo>
                  <a:cubicBezTo>
                    <a:pt x="9344" y="6885"/>
                    <a:pt x="9310" y="6693"/>
                    <a:pt x="9254" y="6501"/>
                  </a:cubicBezTo>
                  <a:cubicBezTo>
                    <a:pt x="9220" y="6287"/>
                    <a:pt x="9130" y="6050"/>
                    <a:pt x="9062" y="5802"/>
                  </a:cubicBezTo>
                  <a:cubicBezTo>
                    <a:pt x="8961" y="5542"/>
                    <a:pt x="8859" y="5271"/>
                    <a:pt x="8746" y="4989"/>
                  </a:cubicBezTo>
                  <a:cubicBezTo>
                    <a:pt x="8633" y="4673"/>
                    <a:pt x="8498" y="4369"/>
                    <a:pt x="8351" y="4075"/>
                  </a:cubicBezTo>
                  <a:cubicBezTo>
                    <a:pt x="8205" y="3737"/>
                    <a:pt x="8035" y="3410"/>
                    <a:pt x="7855" y="3082"/>
                  </a:cubicBezTo>
                  <a:cubicBezTo>
                    <a:pt x="7460" y="2360"/>
                    <a:pt x="6986" y="1672"/>
                    <a:pt x="6433" y="1051"/>
                  </a:cubicBezTo>
                  <a:cubicBezTo>
                    <a:pt x="6140" y="735"/>
                    <a:pt x="5812" y="385"/>
                    <a:pt x="5361" y="171"/>
                  </a:cubicBezTo>
                  <a:cubicBezTo>
                    <a:pt x="5154" y="57"/>
                    <a:pt x="4919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966750" y="1084475"/>
              <a:ext cx="280725" cy="232000"/>
            </a:xfrm>
            <a:custGeom>
              <a:avLst/>
              <a:gdLst/>
              <a:ahLst/>
              <a:cxnLst/>
              <a:rect l="l" t="t" r="r" b="b"/>
              <a:pathLst>
                <a:path w="11229" h="9280" extrusionOk="0">
                  <a:moveTo>
                    <a:pt x="4965" y="1"/>
                  </a:moveTo>
                  <a:cubicBezTo>
                    <a:pt x="3583" y="1"/>
                    <a:pt x="1997" y="340"/>
                    <a:pt x="1" y="1235"/>
                  </a:cubicBezTo>
                  <a:cubicBezTo>
                    <a:pt x="723" y="3323"/>
                    <a:pt x="1637" y="5489"/>
                    <a:pt x="2867" y="7227"/>
                  </a:cubicBezTo>
                  <a:cubicBezTo>
                    <a:pt x="3522" y="8141"/>
                    <a:pt x="4029" y="8829"/>
                    <a:pt x="5090" y="9224"/>
                  </a:cubicBezTo>
                  <a:cubicBezTo>
                    <a:pt x="5207" y="9267"/>
                    <a:pt x="5442" y="9280"/>
                    <a:pt x="5700" y="9280"/>
                  </a:cubicBezTo>
                  <a:cubicBezTo>
                    <a:pt x="6064" y="9280"/>
                    <a:pt x="6474" y="9254"/>
                    <a:pt x="6659" y="9247"/>
                  </a:cubicBezTo>
                  <a:cubicBezTo>
                    <a:pt x="7674" y="9168"/>
                    <a:pt x="8791" y="8547"/>
                    <a:pt x="9389" y="7882"/>
                  </a:cubicBezTo>
                  <a:cubicBezTo>
                    <a:pt x="11229" y="5692"/>
                    <a:pt x="11161" y="1664"/>
                    <a:pt x="8001" y="547"/>
                  </a:cubicBezTo>
                  <a:cubicBezTo>
                    <a:pt x="7051" y="220"/>
                    <a:pt x="6074" y="1"/>
                    <a:pt x="4965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60550" y="1078675"/>
              <a:ext cx="275075" cy="237925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9" y="0"/>
                  </a:moveTo>
                  <a:cubicBezTo>
                    <a:pt x="4650" y="0"/>
                    <a:pt x="4221" y="45"/>
                    <a:pt x="3792" y="113"/>
                  </a:cubicBezTo>
                  <a:cubicBezTo>
                    <a:pt x="3375" y="181"/>
                    <a:pt x="2957" y="282"/>
                    <a:pt x="2540" y="395"/>
                  </a:cubicBezTo>
                  <a:cubicBezTo>
                    <a:pt x="1727" y="632"/>
                    <a:pt x="937" y="937"/>
                    <a:pt x="170" y="1298"/>
                  </a:cubicBezTo>
                  <a:lnTo>
                    <a:pt x="1" y="1377"/>
                  </a:lnTo>
                  <a:lnTo>
                    <a:pt x="68" y="1535"/>
                  </a:lnTo>
                  <a:cubicBezTo>
                    <a:pt x="396" y="2415"/>
                    <a:pt x="745" y="3295"/>
                    <a:pt x="1140" y="4153"/>
                  </a:cubicBezTo>
                  <a:cubicBezTo>
                    <a:pt x="1343" y="4582"/>
                    <a:pt x="1547" y="5010"/>
                    <a:pt x="1772" y="5417"/>
                  </a:cubicBezTo>
                  <a:cubicBezTo>
                    <a:pt x="1998" y="5834"/>
                    <a:pt x="2235" y="6240"/>
                    <a:pt x="2494" y="6647"/>
                  </a:cubicBezTo>
                  <a:cubicBezTo>
                    <a:pt x="2607" y="6850"/>
                    <a:pt x="2743" y="7030"/>
                    <a:pt x="2889" y="7222"/>
                  </a:cubicBezTo>
                  <a:cubicBezTo>
                    <a:pt x="3025" y="7414"/>
                    <a:pt x="3172" y="7606"/>
                    <a:pt x="3307" y="7798"/>
                  </a:cubicBezTo>
                  <a:cubicBezTo>
                    <a:pt x="3578" y="8181"/>
                    <a:pt x="3905" y="8531"/>
                    <a:pt x="4255" y="8847"/>
                  </a:cubicBezTo>
                  <a:cubicBezTo>
                    <a:pt x="4435" y="9005"/>
                    <a:pt x="4627" y="9129"/>
                    <a:pt x="4842" y="9242"/>
                  </a:cubicBezTo>
                  <a:cubicBezTo>
                    <a:pt x="4943" y="9298"/>
                    <a:pt x="5045" y="9355"/>
                    <a:pt x="5158" y="9400"/>
                  </a:cubicBezTo>
                  <a:cubicBezTo>
                    <a:pt x="5270" y="9445"/>
                    <a:pt x="5383" y="9479"/>
                    <a:pt x="5496" y="9502"/>
                  </a:cubicBezTo>
                  <a:cubicBezTo>
                    <a:pt x="5692" y="9511"/>
                    <a:pt x="5889" y="9516"/>
                    <a:pt x="6084" y="9516"/>
                  </a:cubicBezTo>
                  <a:cubicBezTo>
                    <a:pt x="6361" y="9516"/>
                    <a:pt x="6636" y="9505"/>
                    <a:pt x="6907" y="9479"/>
                  </a:cubicBezTo>
                  <a:lnTo>
                    <a:pt x="6907" y="9479"/>
                  </a:lnTo>
                  <a:cubicBezTo>
                    <a:pt x="6675" y="9496"/>
                    <a:pt x="6441" y="9504"/>
                    <a:pt x="6206" y="9504"/>
                  </a:cubicBezTo>
                  <a:cubicBezTo>
                    <a:pt x="5970" y="9504"/>
                    <a:pt x="5733" y="9496"/>
                    <a:pt x="5496" y="9479"/>
                  </a:cubicBezTo>
                  <a:cubicBezTo>
                    <a:pt x="5383" y="9456"/>
                    <a:pt x="5270" y="9423"/>
                    <a:pt x="5169" y="9366"/>
                  </a:cubicBezTo>
                  <a:cubicBezTo>
                    <a:pt x="5067" y="9321"/>
                    <a:pt x="4954" y="9276"/>
                    <a:pt x="4853" y="9208"/>
                  </a:cubicBezTo>
                  <a:cubicBezTo>
                    <a:pt x="4650" y="9095"/>
                    <a:pt x="4458" y="8960"/>
                    <a:pt x="4289" y="8813"/>
                  </a:cubicBezTo>
                  <a:cubicBezTo>
                    <a:pt x="3939" y="8497"/>
                    <a:pt x="3634" y="8136"/>
                    <a:pt x="3375" y="7752"/>
                  </a:cubicBezTo>
                  <a:cubicBezTo>
                    <a:pt x="3239" y="7549"/>
                    <a:pt x="3115" y="7358"/>
                    <a:pt x="2991" y="7166"/>
                  </a:cubicBezTo>
                  <a:cubicBezTo>
                    <a:pt x="2867" y="6963"/>
                    <a:pt x="2731" y="6771"/>
                    <a:pt x="2619" y="6568"/>
                  </a:cubicBezTo>
                  <a:cubicBezTo>
                    <a:pt x="2382" y="6161"/>
                    <a:pt x="2156" y="5744"/>
                    <a:pt x="1964" y="5326"/>
                  </a:cubicBezTo>
                  <a:cubicBezTo>
                    <a:pt x="1772" y="4898"/>
                    <a:pt x="1569" y="4480"/>
                    <a:pt x="1400" y="4040"/>
                  </a:cubicBezTo>
                  <a:cubicBezTo>
                    <a:pt x="1062" y="3237"/>
                    <a:pt x="763" y="2414"/>
                    <a:pt x="495" y="1581"/>
                  </a:cubicBezTo>
                  <a:lnTo>
                    <a:pt x="495" y="1581"/>
                  </a:lnTo>
                  <a:cubicBezTo>
                    <a:pt x="831" y="1446"/>
                    <a:pt x="1161" y="1313"/>
                    <a:pt x="1490" y="1196"/>
                  </a:cubicBezTo>
                  <a:cubicBezTo>
                    <a:pt x="1885" y="1050"/>
                    <a:pt x="2269" y="926"/>
                    <a:pt x="2675" y="824"/>
                  </a:cubicBezTo>
                  <a:cubicBezTo>
                    <a:pt x="3070" y="722"/>
                    <a:pt x="3476" y="632"/>
                    <a:pt x="3871" y="576"/>
                  </a:cubicBezTo>
                  <a:cubicBezTo>
                    <a:pt x="4277" y="519"/>
                    <a:pt x="4684" y="485"/>
                    <a:pt x="5090" y="474"/>
                  </a:cubicBezTo>
                  <a:cubicBezTo>
                    <a:pt x="5165" y="472"/>
                    <a:pt x="5240" y="471"/>
                    <a:pt x="5315" y="471"/>
                  </a:cubicBezTo>
                  <a:cubicBezTo>
                    <a:pt x="6062" y="471"/>
                    <a:pt x="6798" y="573"/>
                    <a:pt x="7516" y="768"/>
                  </a:cubicBezTo>
                  <a:cubicBezTo>
                    <a:pt x="7911" y="869"/>
                    <a:pt x="8295" y="1005"/>
                    <a:pt x="8667" y="1174"/>
                  </a:cubicBezTo>
                  <a:cubicBezTo>
                    <a:pt x="9028" y="1343"/>
                    <a:pt x="9355" y="1569"/>
                    <a:pt x="9637" y="1851"/>
                  </a:cubicBezTo>
                  <a:cubicBezTo>
                    <a:pt x="10202" y="2438"/>
                    <a:pt x="10574" y="3182"/>
                    <a:pt x="10698" y="3984"/>
                  </a:cubicBezTo>
                  <a:cubicBezTo>
                    <a:pt x="10822" y="4807"/>
                    <a:pt x="10755" y="5642"/>
                    <a:pt x="10506" y="6432"/>
                  </a:cubicBezTo>
                  <a:cubicBezTo>
                    <a:pt x="10382" y="6827"/>
                    <a:pt x="10213" y="7211"/>
                    <a:pt x="9987" y="7561"/>
                  </a:cubicBezTo>
                  <a:cubicBezTo>
                    <a:pt x="9784" y="7922"/>
                    <a:pt x="9502" y="8238"/>
                    <a:pt x="9186" y="8497"/>
                  </a:cubicBezTo>
                  <a:cubicBezTo>
                    <a:pt x="8859" y="8768"/>
                    <a:pt x="8498" y="8982"/>
                    <a:pt x="8114" y="9152"/>
                  </a:cubicBezTo>
                  <a:cubicBezTo>
                    <a:pt x="7730" y="9321"/>
                    <a:pt x="7324" y="9434"/>
                    <a:pt x="6907" y="9479"/>
                  </a:cubicBezTo>
                  <a:cubicBezTo>
                    <a:pt x="7324" y="9434"/>
                    <a:pt x="7730" y="9332"/>
                    <a:pt x="8114" y="9174"/>
                  </a:cubicBezTo>
                  <a:cubicBezTo>
                    <a:pt x="8498" y="9005"/>
                    <a:pt x="8870" y="8791"/>
                    <a:pt x="9197" y="8531"/>
                  </a:cubicBezTo>
                  <a:cubicBezTo>
                    <a:pt x="9536" y="8272"/>
                    <a:pt x="9818" y="7956"/>
                    <a:pt x="10032" y="7595"/>
                  </a:cubicBezTo>
                  <a:cubicBezTo>
                    <a:pt x="10269" y="7245"/>
                    <a:pt x="10450" y="6861"/>
                    <a:pt x="10597" y="6466"/>
                  </a:cubicBezTo>
                  <a:cubicBezTo>
                    <a:pt x="10901" y="5665"/>
                    <a:pt x="11003" y="4807"/>
                    <a:pt x="10912" y="3950"/>
                  </a:cubicBezTo>
                  <a:cubicBezTo>
                    <a:pt x="10822" y="3081"/>
                    <a:pt x="10461" y="2268"/>
                    <a:pt x="9874" y="1614"/>
                  </a:cubicBezTo>
                  <a:cubicBezTo>
                    <a:pt x="9570" y="1287"/>
                    <a:pt x="9220" y="1016"/>
                    <a:pt x="8825" y="813"/>
                  </a:cubicBezTo>
                  <a:cubicBezTo>
                    <a:pt x="8441" y="621"/>
                    <a:pt x="8035" y="474"/>
                    <a:pt x="7617" y="361"/>
                  </a:cubicBezTo>
                  <a:cubicBezTo>
                    <a:pt x="6794" y="113"/>
                    <a:pt x="5936" y="0"/>
                    <a:pt x="507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918250" y="1065400"/>
              <a:ext cx="44300" cy="43475"/>
            </a:xfrm>
            <a:custGeom>
              <a:avLst/>
              <a:gdLst/>
              <a:ahLst/>
              <a:cxnLst/>
              <a:rect l="l" t="t" r="r" b="b"/>
              <a:pathLst>
                <a:path w="1772" h="1739" extrusionOk="0">
                  <a:moveTo>
                    <a:pt x="0" y="1"/>
                  </a:moveTo>
                  <a:cubicBezTo>
                    <a:pt x="56" y="125"/>
                    <a:pt x="124" y="238"/>
                    <a:pt x="214" y="351"/>
                  </a:cubicBezTo>
                  <a:cubicBezTo>
                    <a:pt x="282" y="452"/>
                    <a:pt x="361" y="565"/>
                    <a:pt x="440" y="678"/>
                  </a:cubicBezTo>
                  <a:cubicBezTo>
                    <a:pt x="530" y="791"/>
                    <a:pt x="632" y="904"/>
                    <a:pt x="722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12" y="1648"/>
                    <a:pt x="1648" y="1705"/>
                    <a:pt x="1772" y="1739"/>
                  </a:cubicBezTo>
                  <a:cubicBezTo>
                    <a:pt x="1727" y="1615"/>
                    <a:pt x="1659" y="1490"/>
                    <a:pt x="1591" y="1378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46" y="464"/>
                    <a:pt x="598" y="227"/>
                    <a:pt x="384" y="136"/>
                  </a:cubicBezTo>
                  <a:cubicBezTo>
                    <a:pt x="260" y="80"/>
                    <a:pt x="124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939950" y="1058350"/>
              <a:ext cx="22325" cy="42075"/>
            </a:xfrm>
            <a:custGeom>
              <a:avLst/>
              <a:gdLst/>
              <a:ahLst/>
              <a:cxnLst/>
              <a:rect l="l" t="t" r="r" b="b"/>
              <a:pathLst>
                <a:path w="893" h="1683" extrusionOk="0">
                  <a:moveTo>
                    <a:pt x="1" y="1"/>
                  </a:moveTo>
                  <a:cubicBezTo>
                    <a:pt x="1" y="114"/>
                    <a:pt x="12" y="215"/>
                    <a:pt x="46" y="328"/>
                  </a:cubicBezTo>
                  <a:cubicBezTo>
                    <a:pt x="69" y="418"/>
                    <a:pt x="102" y="520"/>
                    <a:pt x="125" y="621"/>
                  </a:cubicBezTo>
                  <a:cubicBezTo>
                    <a:pt x="159" y="734"/>
                    <a:pt x="193" y="836"/>
                    <a:pt x="249" y="937"/>
                  </a:cubicBezTo>
                  <a:cubicBezTo>
                    <a:pt x="339" y="1141"/>
                    <a:pt x="464" y="1321"/>
                    <a:pt x="622" y="1490"/>
                  </a:cubicBezTo>
                  <a:cubicBezTo>
                    <a:pt x="701" y="1558"/>
                    <a:pt x="791" y="1626"/>
                    <a:pt x="881" y="1682"/>
                  </a:cubicBezTo>
                  <a:cubicBezTo>
                    <a:pt x="892" y="1569"/>
                    <a:pt x="892" y="1468"/>
                    <a:pt x="870" y="1355"/>
                  </a:cubicBezTo>
                  <a:cubicBezTo>
                    <a:pt x="836" y="1141"/>
                    <a:pt x="768" y="926"/>
                    <a:pt x="678" y="734"/>
                  </a:cubicBezTo>
                  <a:cubicBezTo>
                    <a:pt x="588" y="520"/>
                    <a:pt x="452" y="339"/>
                    <a:pt x="272" y="181"/>
                  </a:cubicBezTo>
                  <a:cubicBezTo>
                    <a:pt x="193" y="114"/>
                    <a:pt x="102" y="46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958850" y="1054125"/>
              <a:ext cx="13025" cy="46575"/>
            </a:xfrm>
            <a:custGeom>
              <a:avLst/>
              <a:gdLst/>
              <a:ahLst/>
              <a:cxnLst/>
              <a:rect l="l" t="t" r="r" b="b"/>
              <a:pathLst>
                <a:path w="521" h="1863" extrusionOk="0">
                  <a:moveTo>
                    <a:pt x="91" y="1"/>
                  </a:moveTo>
                  <a:cubicBezTo>
                    <a:pt x="57" y="102"/>
                    <a:pt x="35" y="215"/>
                    <a:pt x="24" y="317"/>
                  </a:cubicBezTo>
                  <a:cubicBezTo>
                    <a:pt x="24" y="418"/>
                    <a:pt x="12" y="520"/>
                    <a:pt x="12" y="621"/>
                  </a:cubicBezTo>
                  <a:cubicBezTo>
                    <a:pt x="1" y="734"/>
                    <a:pt x="12" y="847"/>
                    <a:pt x="24" y="948"/>
                  </a:cubicBezTo>
                  <a:cubicBezTo>
                    <a:pt x="46" y="1163"/>
                    <a:pt x="91" y="1377"/>
                    <a:pt x="170" y="1580"/>
                  </a:cubicBezTo>
                  <a:cubicBezTo>
                    <a:pt x="215" y="1682"/>
                    <a:pt x="260" y="1772"/>
                    <a:pt x="328" y="1862"/>
                  </a:cubicBezTo>
                  <a:cubicBezTo>
                    <a:pt x="385" y="1772"/>
                    <a:pt x="418" y="1671"/>
                    <a:pt x="452" y="1558"/>
                  </a:cubicBezTo>
                  <a:cubicBezTo>
                    <a:pt x="509" y="1343"/>
                    <a:pt x="520" y="1118"/>
                    <a:pt x="497" y="903"/>
                  </a:cubicBezTo>
                  <a:cubicBezTo>
                    <a:pt x="475" y="666"/>
                    <a:pt x="407" y="452"/>
                    <a:pt x="294" y="249"/>
                  </a:cubicBezTo>
                  <a:cubicBezTo>
                    <a:pt x="238" y="159"/>
                    <a:pt x="170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975775" y="1051600"/>
              <a:ext cx="70850" cy="55875"/>
            </a:xfrm>
            <a:custGeom>
              <a:avLst/>
              <a:gdLst/>
              <a:ahLst/>
              <a:cxnLst/>
              <a:rect l="l" t="t" r="r" b="b"/>
              <a:pathLst>
                <a:path w="2834" h="2235" extrusionOk="0">
                  <a:moveTo>
                    <a:pt x="2472" y="0"/>
                  </a:moveTo>
                  <a:cubicBezTo>
                    <a:pt x="2382" y="0"/>
                    <a:pt x="2303" y="11"/>
                    <a:pt x="2224" y="34"/>
                  </a:cubicBezTo>
                  <a:cubicBezTo>
                    <a:pt x="2134" y="56"/>
                    <a:pt x="2043" y="90"/>
                    <a:pt x="1942" y="124"/>
                  </a:cubicBezTo>
                  <a:cubicBezTo>
                    <a:pt x="1829" y="158"/>
                    <a:pt x="1727" y="203"/>
                    <a:pt x="1637" y="271"/>
                  </a:cubicBezTo>
                  <a:cubicBezTo>
                    <a:pt x="1536" y="327"/>
                    <a:pt x="1434" y="395"/>
                    <a:pt x="1344" y="463"/>
                  </a:cubicBezTo>
                  <a:lnTo>
                    <a:pt x="1073" y="700"/>
                  </a:lnTo>
                  <a:cubicBezTo>
                    <a:pt x="768" y="1004"/>
                    <a:pt x="509" y="1354"/>
                    <a:pt x="294" y="1726"/>
                  </a:cubicBezTo>
                  <a:lnTo>
                    <a:pt x="80" y="2099"/>
                  </a:lnTo>
                  <a:cubicBezTo>
                    <a:pt x="24" y="2178"/>
                    <a:pt x="1" y="2234"/>
                    <a:pt x="1" y="2234"/>
                  </a:cubicBezTo>
                  <a:cubicBezTo>
                    <a:pt x="182" y="2144"/>
                    <a:pt x="340" y="2042"/>
                    <a:pt x="498" y="1907"/>
                  </a:cubicBezTo>
                  <a:cubicBezTo>
                    <a:pt x="633" y="1794"/>
                    <a:pt x="780" y="1659"/>
                    <a:pt x="938" y="1512"/>
                  </a:cubicBezTo>
                  <a:lnTo>
                    <a:pt x="1163" y="1275"/>
                  </a:lnTo>
                  <a:cubicBezTo>
                    <a:pt x="1242" y="1196"/>
                    <a:pt x="1321" y="1117"/>
                    <a:pt x="1400" y="1049"/>
                  </a:cubicBezTo>
                  <a:cubicBezTo>
                    <a:pt x="1558" y="891"/>
                    <a:pt x="1716" y="756"/>
                    <a:pt x="1874" y="621"/>
                  </a:cubicBezTo>
                  <a:cubicBezTo>
                    <a:pt x="1953" y="553"/>
                    <a:pt x="2021" y="497"/>
                    <a:pt x="2111" y="440"/>
                  </a:cubicBezTo>
                  <a:cubicBezTo>
                    <a:pt x="2190" y="395"/>
                    <a:pt x="2258" y="339"/>
                    <a:pt x="2326" y="293"/>
                  </a:cubicBezTo>
                  <a:cubicBezTo>
                    <a:pt x="2393" y="248"/>
                    <a:pt x="2461" y="214"/>
                    <a:pt x="2529" y="181"/>
                  </a:cubicBezTo>
                  <a:lnTo>
                    <a:pt x="2687" y="90"/>
                  </a:lnTo>
                  <a:cubicBezTo>
                    <a:pt x="2777" y="34"/>
                    <a:pt x="2833" y="0"/>
                    <a:pt x="283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07950" y="1069100"/>
              <a:ext cx="52500" cy="15975"/>
            </a:xfrm>
            <a:custGeom>
              <a:avLst/>
              <a:gdLst/>
              <a:ahLst/>
              <a:cxnLst/>
              <a:rect l="l" t="t" r="r" b="b"/>
              <a:pathLst>
                <a:path w="2100" h="639" extrusionOk="0">
                  <a:moveTo>
                    <a:pt x="1503" y="0"/>
                  </a:moveTo>
                  <a:cubicBezTo>
                    <a:pt x="1327" y="0"/>
                    <a:pt x="1152" y="17"/>
                    <a:pt x="982" y="56"/>
                  </a:cubicBezTo>
                  <a:cubicBezTo>
                    <a:pt x="835" y="90"/>
                    <a:pt x="711" y="146"/>
                    <a:pt x="576" y="203"/>
                  </a:cubicBezTo>
                  <a:cubicBezTo>
                    <a:pt x="463" y="237"/>
                    <a:pt x="361" y="304"/>
                    <a:pt x="260" y="372"/>
                  </a:cubicBezTo>
                  <a:cubicBezTo>
                    <a:pt x="170" y="451"/>
                    <a:pt x="79" y="541"/>
                    <a:pt x="0" y="632"/>
                  </a:cubicBezTo>
                  <a:cubicBezTo>
                    <a:pt x="52" y="636"/>
                    <a:pt x="103" y="639"/>
                    <a:pt x="154" y="639"/>
                  </a:cubicBezTo>
                  <a:cubicBezTo>
                    <a:pt x="225" y="639"/>
                    <a:pt x="295" y="633"/>
                    <a:pt x="361" y="620"/>
                  </a:cubicBezTo>
                  <a:cubicBezTo>
                    <a:pt x="474" y="609"/>
                    <a:pt x="587" y="598"/>
                    <a:pt x="711" y="598"/>
                  </a:cubicBezTo>
                  <a:cubicBezTo>
                    <a:pt x="835" y="586"/>
                    <a:pt x="948" y="553"/>
                    <a:pt x="1084" y="530"/>
                  </a:cubicBezTo>
                  <a:cubicBezTo>
                    <a:pt x="1321" y="474"/>
                    <a:pt x="1558" y="395"/>
                    <a:pt x="1783" y="293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6" y="56"/>
                    <a:pt x="1862" y="22"/>
                    <a:pt x="1749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971850" y="1118175"/>
              <a:ext cx="79850" cy="55025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6" y="34"/>
                    <a:pt x="147" y="90"/>
                  </a:cubicBezTo>
                  <a:cubicBezTo>
                    <a:pt x="192" y="124"/>
                    <a:pt x="260" y="147"/>
                    <a:pt x="316" y="192"/>
                  </a:cubicBezTo>
                  <a:cubicBezTo>
                    <a:pt x="372" y="237"/>
                    <a:pt x="440" y="293"/>
                    <a:pt x="508" y="339"/>
                  </a:cubicBezTo>
                  <a:cubicBezTo>
                    <a:pt x="643" y="429"/>
                    <a:pt x="801" y="587"/>
                    <a:pt x="982" y="711"/>
                  </a:cubicBezTo>
                  <a:cubicBezTo>
                    <a:pt x="1072" y="779"/>
                    <a:pt x="1162" y="846"/>
                    <a:pt x="1253" y="925"/>
                  </a:cubicBezTo>
                  <a:cubicBezTo>
                    <a:pt x="1343" y="1004"/>
                    <a:pt x="1444" y="1072"/>
                    <a:pt x="1535" y="1151"/>
                  </a:cubicBezTo>
                  <a:cubicBezTo>
                    <a:pt x="1884" y="1422"/>
                    <a:pt x="2257" y="1681"/>
                    <a:pt x="2629" y="1918"/>
                  </a:cubicBezTo>
                  <a:cubicBezTo>
                    <a:pt x="2810" y="2020"/>
                    <a:pt x="2990" y="2110"/>
                    <a:pt x="3193" y="2200"/>
                  </a:cubicBezTo>
                  <a:cubicBezTo>
                    <a:pt x="3081" y="2020"/>
                    <a:pt x="2945" y="1851"/>
                    <a:pt x="2810" y="1693"/>
                  </a:cubicBezTo>
                  <a:cubicBezTo>
                    <a:pt x="2674" y="1535"/>
                    <a:pt x="2528" y="1377"/>
                    <a:pt x="2381" y="1241"/>
                  </a:cubicBezTo>
                  <a:cubicBezTo>
                    <a:pt x="2212" y="1072"/>
                    <a:pt x="2020" y="914"/>
                    <a:pt x="1828" y="756"/>
                  </a:cubicBezTo>
                  <a:cubicBezTo>
                    <a:pt x="1636" y="609"/>
                    <a:pt x="1433" y="474"/>
                    <a:pt x="1219" y="350"/>
                  </a:cubicBezTo>
                  <a:cubicBezTo>
                    <a:pt x="1038" y="248"/>
                    <a:pt x="835" y="147"/>
                    <a:pt x="621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6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991300" y="1116475"/>
              <a:ext cx="34175" cy="14675"/>
            </a:xfrm>
            <a:custGeom>
              <a:avLst/>
              <a:gdLst/>
              <a:ahLst/>
              <a:cxnLst/>
              <a:rect l="l" t="t" r="r" b="b"/>
              <a:pathLst>
                <a:path w="1367" h="587" extrusionOk="0">
                  <a:moveTo>
                    <a:pt x="260" y="0"/>
                  </a:moveTo>
                  <a:cubicBezTo>
                    <a:pt x="170" y="12"/>
                    <a:pt x="91" y="23"/>
                    <a:pt x="1" y="57"/>
                  </a:cubicBezTo>
                  <a:cubicBezTo>
                    <a:pt x="46" y="124"/>
                    <a:pt x="102" y="203"/>
                    <a:pt x="159" y="260"/>
                  </a:cubicBezTo>
                  <a:cubicBezTo>
                    <a:pt x="283" y="384"/>
                    <a:pt x="429" y="474"/>
                    <a:pt x="587" y="531"/>
                  </a:cubicBezTo>
                  <a:cubicBezTo>
                    <a:pt x="703" y="569"/>
                    <a:pt x="824" y="587"/>
                    <a:pt x="947" y="587"/>
                  </a:cubicBezTo>
                  <a:cubicBezTo>
                    <a:pt x="1003" y="587"/>
                    <a:pt x="1061" y="583"/>
                    <a:pt x="1118" y="576"/>
                  </a:cubicBezTo>
                  <a:cubicBezTo>
                    <a:pt x="1197" y="576"/>
                    <a:pt x="1287" y="542"/>
                    <a:pt x="1366" y="508"/>
                  </a:cubicBezTo>
                  <a:cubicBezTo>
                    <a:pt x="1310" y="440"/>
                    <a:pt x="1253" y="373"/>
                    <a:pt x="1185" y="316"/>
                  </a:cubicBezTo>
                  <a:cubicBezTo>
                    <a:pt x="1061" y="215"/>
                    <a:pt x="915" y="136"/>
                    <a:pt x="757" y="79"/>
                  </a:cubicBezTo>
                  <a:cubicBezTo>
                    <a:pt x="599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154925" y="1126075"/>
              <a:ext cx="58700" cy="53050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0" y="0"/>
                  </a:moveTo>
                  <a:cubicBezTo>
                    <a:pt x="34" y="34"/>
                    <a:pt x="68" y="68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7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88" y="1862"/>
                    <a:pt x="2167" y="1963"/>
                    <a:pt x="2235" y="2020"/>
                  </a:cubicBezTo>
                  <a:cubicBezTo>
                    <a:pt x="2302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14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16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5" y="68"/>
                    <a:pt x="271" y="34"/>
                    <a:pt x="147" y="23"/>
                  </a:cubicBezTo>
                  <a:cubicBezTo>
                    <a:pt x="57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172975" y="1124925"/>
              <a:ext cx="42050" cy="30775"/>
            </a:xfrm>
            <a:custGeom>
              <a:avLst/>
              <a:gdLst/>
              <a:ahLst/>
              <a:cxnLst/>
              <a:rect l="l" t="t" r="r" b="b"/>
              <a:pathLst>
                <a:path w="1682" h="1231" extrusionOk="0">
                  <a:moveTo>
                    <a:pt x="1" y="1"/>
                  </a:moveTo>
                  <a:cubicBezTo>
                    <a:pt x="57" y="102"/>
                    <a:pt x="136" y="204"/>
                    <a:pt x="215" y="294"/>
                  </a:cubicBezTo>
                  <a:cubicBezTo>
                    <a:pt x="294" y="373"/>
                    <a:pt x="373" y="464"/>
                    <a:pt x="463" y="531"/>
                  </a:cubicBezTo>
                  <a:cubicBezTo>
                    <a:pt x="497" y="565"/>
                    <a:pt x="542" y="610"/>
                    <a:pt x="599" y="644"/>
                  </a:cubicBezTo>
                  <a:cubicBezTo>
                    <a:pt x="655" y="678"/>
                    <a:pt x="712" y="723"/>
                    <a:pt x="757" y="768"/>
                  </a:cubicBezTo>
                  <a:cubicBezTo>
                    <a:pt x="926" y="915"/>
                    <a:pt x="1129" y="1039"/>
                    <a:pt x="1332" y="1129"/>
                  </a:cubicBezTo>
                  <a:cubicBezTo>
                    <a:pt x="1445" y="1174"/>
                    <a:pt x="1558" y="1208"/>
                    <a:pt x="1682" y="1231"/>
                  </a:cubicBezTo>
                  <a:cubicBezTo>
                    <a:pt x="1637" y="1118"/>
                    <a:pt x="1580" y="1016"/>
                    <a:pt x="1524" y="915"/>
                  </a:cubicBezTo>
                  <a:cubicBezTo>
                    <a:pt x="1377" y="700"/>
                    <a:pt x="1208" y="520"/>
                    <a:pt x="1005" y="351"/>
                  </a:cubicBezTo>
                  <a:cubicBezTo>
                    <a:pt x="903" y="272"/>
                    <a:pt x="791" y="215"/>
                    <a:pt x="666" y="170"/>
                  </a:cubicBezTo>
                  <a:cubicBezTo>
                    <a:pt x="565" y="114"/>
                    <a:pt x="463" y="80"/>
                    <a:pt x="350" y="57"/>
                  </a:cubicBezTo>
                  <a:cubicBezTo>
                    <a:pt x="238" y="23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890300" y="1325800"/>
              <a:ext cx="37550" cy="69700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46" y="700"/>
                    <a:pt x="91" y="869"/>
                    <a:pt x="148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892" y="2336"/>
                  </a:cubicBezTo>
                  <a:cubicBezTo>
                    <a:pt x="960" y="2392"/>
                    <a:pt x="1016" y="2449"/>
                    <a:pt x="1084" y="2494"/>
                  </a:cubicBezTo>
                  <a:cubicBezTo>
                    <a:pt x="1208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4" y="2099"/>
                  </a:cubicBezTo>
                  <a:cubicBezTo>
                    <a:pt x="1141" y="2020"/>
                    <a:pt x="1095" y="1941"/>
                    <a:pt x="1062" y="1862"/>
                  </a:cubicBezTo>
                  <a:cubicBezTo>
                    <a:pt x="994" y="1704"/>
                    <a:pt x="892" y="1546"/>
                    <a:pt x="813" y="1377"/>
                  </a:cubicBezTo>
                  <a:cubicBezTo>
                    <a:pt x="723" y="1196"/>
                    <a:pt x="644" y="1027"/>
                    <a:pt x="554" y="869"/>
                  </a:cubicBezTo>
                  <a:cubicBezTo>
                    <a:pt x="497" y="790"/>
                    <a:pt x="441" y="711"/>
                    <a:pt x="407" y="643"/>
                  </a:cubicBezTo>
                  <a:cubicBezTo>
                    <a:pt x="373" y="564"/>
                    <a:pt x="328" y="497"/>
                    <a:pt x="294" y="429"/>
                  </a:cubicBezTo>
                  <a:cubicBezTo>
                    <a:pt x="204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872825" y="1330600"/>
              <a:ext cx="19775" cy="40350"/>
            </a:xfrm>
            <a:custGeom>
              <a:avLst/>
              <a:gdLst/>
              <a:ahLst/>
              <a:cxnLst/>
              <a:rect l="l" t="t" r="r" b="b"/>
              <a:pathLst>
                <a:path w="791" h="1614" extrusionOk="0">
                  <a:moveTo>
                    <a:pt x="57" y="0"/>
                  </a:moveTo>
                  <a:cubicBezTo>
                    <a:pt x="23" y="90"/>
                    <a:pt x="12" y="203"/>
                    <a:pt x="0" y="305"/>
                  </a:cubicBezTo>
                  <a:cubicBezTo>
                    <a:pt x="12" y="519"/>
                    <a:pt x="57" y="733"/>
                    <a:pt x="158" y="925"/>
                  </a:cubicBezTo>
                  <a:cubicBezTo>
                    <a:pt x="249" y="1117"/>
                    <a:pt x="373" y="1286"/>
                    <a:pt x="531" y="1433"/>
                  </a:cubicBezTo>
                  <a:cubicBezTo>
                    <a:pt x="598" y="1501"/>
                    <a:pt x="689" y="1569"/>
                    <a:pt x="779" y="1614"/>
                  </a:cubicBezTo>
                  <a:cubicBezTo>
                    <a:pt x="790" y="1512"/>
                    <a:pt x="790" y="1411"/>
                    <a:pt x="779" y="1309"/>
                  </a:cubicBezTo>
                  <a:cubicBezTo>
                    <a:pt x="745" y="1106"/>
                    <a:pt x="689" y="903"/>
                    <a:pt x="587" y="722"/>
                  </a:cubicBezTo>
                  <a:cubicBezTo>
                    <a:pt x="542" y="621"/>
                    <a:pt x="497" y="542"/>
                    <a:pt x="440" y="451"/>
                  </a:cubicBezTo>
                  <a:cubicBezTo>
                    <a:pt x="384" y="372"/>
                    <a:pt x="316" y="293"/>
                    <a:pt x="271" y="226"/>
                  </a:cubicBezTo>
                  <a:cubicBezTo>
                    <a:pt x="203" y="135"/>
                    <a:pt x="136" y="68"/>
                    <a:pt x="5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927825" y="1131975"/>
              <a:ext cx="30225" cy="53925"/>
            </a:xfrm>
            <a:custGeom>
              <a:avLst/>
              <a:gdLst/>
              <a:ahLst/>
              <a:cxnLst/>
              <a:rect l="l" t="t" r="r" b="b"/>
              <a:pathLst>
                <a:path w="1209" h="2157" extrusionOk="0">
                  <a:moveTo>
                    <a:pt x="1208" y="1"/>
                  </a:moveTo>
                  <a:cubicBezTo>
                    <a:pt x="1163" y="12"/>
                    <a:pt x="1129" y="24"/>
                    <a:pt x="1095" y="35"/>
                  </a:cubicBezTo>
                  <a:cubicBezTo>
                    <a:pt x="994" y="69"/>
                    <a:pt x="903" y="114"/>
                    <a:pt x="813" y="182"/>
                  </a:cubicBezTo>
                  <a:cubicBezTo>
                    <a:pt x="689" y="261"/>
                    <a:pt x="587" y="351"/>
                    <a:pt x="497" y="475"/>
                  </a:cubicBezTo>
                  <a:cubicBezTo>
                    <a:pt x="396" y="599"/>
                    <a:pt x="305" y="734"/>
                    <a:pt x="238" y="881"/>
                  </a:cubicBezTo>
                  <a:cubicBezTo>
                    <a:pt x="102" y="1152"/>
                    <a:pt x="35" y="1445"/>
                    <a:pt x="12" y="1739"/>
                  </a:cubicBezTo>
                  <a:cubicBezTo>
                    <a:pt x="1" y="1874"/>
                    <a:pt x="1" y="2021"/>
                    <a:pt x="12" y="2156"/>
                  </a:cubicBezTo>
                  <a:cubicBezTo>
                    <a:pt x="114" y="2055"/>
                    <a:pt x="193" y="1942"/>
                    <a:pt x="272" y="1829"/>
                  </a:cubicBezTo>
                  <a:cubicBezTo>
                    <a:pt x="328" y="1727"/>
                    <a:pt x="396" y="1603"/>
                    <a:pt x="463" y="1479"/>
                  </a:cubicBezTo>
                  <a:cubicBezTo>
                    <a:pt x="531" y="1355"/>
                    <a:pt x="610" y="1220"/>
                    <a:pt x="666" y="1084"/>
                  </a:cubicBezTo>
                  <a:cubicBezTo>
                    <a:pt x="723" y="949"/>
                    <a:pt x="791" y="825"/>
                    <a:pt x="847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3" y="249"/>
                    <a:pt x="1129" y="170"/>
                    <a:pt x="1152" y="114"/>
                  </a:cubicBezTo>
                  <a:cubicBezTo>
                    <a:pt x="1186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955750" y="1132275"/>
              <a:ext cx="13300" cy="52200"/>
            </a:xfrm>
            <a:custGeom>
              <a:avLst/>
              <a:gdLst/>
              <a:ahLst/>
              <a:cxnLst/>
              <a:rect l="l" t="t" r="r" b="b"/>
              <a:pathLst>
                <a:path w="532" h="2088" extrusionOk="0">
                  <a:moveTo>
                    <a:pt x="272" y="0"/>
                  </a:moveTo>
                  <a:cubicBezTo>
                    <a:pt x="204" y="102"/>
                    <a:pt x="148" y="203"/>
                    <a:pt x="114" y="316"/>
                  </a:cubicBezTo>
                  <a:cubicBezTo>
                    <a:pt x="35" y="564"/>
                    <a:pt x="1" y="813"/>
                    <a:pt x="23" y="1072"/>
                  </a:cubicBezTo>
                  <a:cubicBezTo>
                    <a:pt x="46" y="1309"/>
                    <a:pt x="102" y="1546"/>
                    <a:pt x="193" y="1772"/>
                  </a:cubicBezTo>
                  <a:cubicBezTo>
                    <a:pt x="227" y="1885"/>
                    <a:pt x="283" y="1998"/>
                    <a:pt x="351" y="2088"/>
                  </a:cubicBezTo>
                  <a:cubicBezTo>
                    <a:pt x="407" y="1986"/>
                    <a:pt x="441" y="1873"/>
                    <a:pt x="463" y="1761"/>
                  </a:cubicBezTo>
                  <a:cubicBezTo>
                    <a:pt x="509" y="1512"/>
                    <a:pt x="531" y="1275"/>
                    <a:pt x="509" y="1027"/>
                  </a:cubicBezTo>
                  <a:cubicBezTo>
                    <a:pt x="497" y="903"/>
                    <a:pt x="486" y="790"/>
                    <a:pt x="463" y="666"/>
                  </a:cubicBezTo>
                  <a:cubicBezTo>
                    <a:pt x="430" y="553"/>
                    <a:pt x="407" y="440"/>
                    <a:pt x="384" y="339"/>
                  </a:cubicBezTo>
                  <a:cubicBezTo>
                    <a:pt x="362" y="226"/>
                    <a:pt x="317" y="113"/>
                    <a:pt x="27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875350" y="1116750"/>
              <a:ext cx="72825" cy="62650"/>
            </a:xfrm>
            <a:custGeom>
              <a:avLst/>
              <a:gdLst/>
              <a:ahLst/>
              <a:cxnLst/>
              <a:rect l="l" t="t" r="r" b="b"/>
              <a:pathLst>
                <a:path w="2913" h="250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34"/>
                    <a:pt x="2506" y="91"/>
                    <a:pt x="2314" y="181"/>
                  </a:cubicBezTo>
                  <a:cubicBezTo>
                    <a:pt x="2111" y="260"/>
                    <a:pt x="1919" y="350"/>
                    <a:pt x="1739" y="463"/>
                  </a:cubicBezTo>
                  <a:cubicBezTo>
                    <a:pt x="1637" y="520"/>
                    <a:pt x="1535" y="587"/>
                    <a:pt x="1434" y="655"/>
                  </a:cubicBezTo>
                  <a:cubicBezTo>
                    <a:pt x="1332" y="723"/>
                    <a:pt x="1231" y="802"/>
                    <a:pt x="1129" y="870"/>
                  </a:cubicBezTo>
                  <a:cubicBezTo>
                    <a:pt x="1039" y="949"/>
                    <a:pt x="949" y="1039"/>
                    <a:pt x="847" y="1118"/>
                  </a:cubicBezTo>
                  <a:cubicBezTo>
                    <a:pt x="757" y="1208"/>
                    <a:pt x="678" y="1287"/>
                    <a:pt x="599" y="1377"/>
                  </a:cubicBezTo>
                  <a:cubicBezTo>
                    <a:pt x="520" y="1468"/>
                    <a:pt x="452" y="1569"/>
                    <a:pt x="384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25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14" y="2382"/>
                  </a:cubicBezTo>
                  <a:cubicBezTo>
                    <a:pt x="148" y="2348"/>
                    <a:pt x="193" y="2291"/>
                    <a:pt x="249" y="2235"/>
                  </a:cubicBezTo>
                  <a:cubicBezTo>
                    <a:pt x="294" y="2190"/>
                    <a:pt x="362" y="2133"/>
                    <a:pt x="430" y="2077"/>
                  </a:cubicBezTo>
                  <a:cubicBezTo>
                    <a:pt x="497" y="2021"/>
                    <a:pt x="565" y="1953"/>
                    <a:pt x="644" y="1896"/>
                  </a:cubicBezTo>
                  <a:cubicBezTo>
                    <a:pt x="723" y="1829"/>
                    <a:pt x="813" y="1761"/>
                    <a:pt x="881" y="1682"/>
                  </a:cubicBezTo>
                  <a:cubicBezTo>
                    <a:pt x="960" y="1614"/>
                    <a:pt x="1050" y="1547"/>
                    <a:pt x="1152" y="1468"/>
                  </a:cubicBezTo>
                  <a:cubicBezTo>
                    <a:pt x="1253" y="1400"/>
                    <a:pt x="1332" y="1321"/>
                    <a:pt x="1434" y="1253"/>
                  </a:cubicBezTo>
                  <a:cubicBezTo>
                    <a:pt x="1806" y="949"/>
                    <a:pt x="2167" y="655"/>
                    <a:pt x="2449" y="418"/>
                  </a:cubicBezTo>
                  <a:cubicBezTo>
                    <a:pt x="2596" y="294"/>
                    <a:pt x="2709" y="192"/>
                    <a:pt x="2788" y="125"/>
                  </a:cubicBezTo>
                  <a:cubicBezTo>
                    <a:pt x="2878" y="46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868875" y="1112225"/>
              <a:ext cx="88875" cy="24575"/>
            </a:xfrm>
            <a:custGeom>
              <a:avLst/>
              <a:gdLst/>
              <a:ahLst/>
              <a:cxnLst/>
              <a:rect l="l" t="t" r="r" b="b"/>
              <a:pathLst>
                <a:path w="3555" h="983" extrusionOk="0">
                  <a:moveTo>
                    <a:pt x="2603" y="0"/>
                  </a:moveTo>
                  <a:cubicBezTo>
                    <a:pt x="2525" y="0"/>
                    <a:pt x="2448" y="4"/>
                    <a:pt x="2370" y="12"/>
                  </a:cubicBezTo>
                  <a:cubicBezTo>
                    <a:pt x="2246" y="12"/>
                    <a:pt x="2133" y="24"/>
                    <a:pt x="2020" y="46"/>
                  </a:cubicBezTo>
                  <a:lnTo>
                    <a:pt x="1670" y="103"/>
                  </a:lnTo>
                  <a:cubicBezTo>
                    <a:pt x="1445" y="159"/>
                    <a:pt x="1230" y="227"/>
                    <a:pt x="1005" y="306"/>
                  </a:cubicBezTo>
                  <a:cubicBezTo>
                    <a:pt x="813" y="385"/>
                    <a:pt x="632" y="475"/>
                    <a:pt x="463" y="588"/>
                  </a:cubicBezTo>
                  <a:cubicBezTo>
                    <a:pt x="339" y="667"/>
                    <a:pt x="215" y="757"/>
                    <a:pt x="124" y="859"/>
                  </a:cubicBezTo>
                  <a:cubicBezTo>
                    <a:pt x="45" y="938"/>
                    <a:pt x="0" y="983"/>
                    <a:pt x="0" y="983"/>
                  </a:cubicBezTo>
                  <a:cubicBezTo>
                    <a:pt x="0" y="983"/>
                    <a:pt x="57" y="972"/>
                    <a:pt x="158" y="938"/>
                  </a:cubicBezTo>
                  <a:cubicBezTo>
                    <a:pt x="260" y="915"/>
                    <a:pt x="407" y="881"/>
                    <a:pt x="564" y="836"/>
                  </a:cubicBezTo>
                  <a:cubicBezTo>
                    <a:pt x="734" y="802"/>
                    <a:pt x="926" y="757"/>
                    <a:pt x="1129" y="712"/>
                  </a:cubicBezTo>
                  <a:cubicBezTo>
                    <a:pt x="1230" y="678"/>
                    <a:pt x="1343" y="667"/>
                    <a:pt x="1456" y="644"/>
                  </a:cubicBezTo>
                  <a:cubicBezTo>
                    <a:pt x="1558" y="622"/>
                    <a:pt x="1670" y="588"/>
                    <a:pt x="1772" y="577"/>
                  </a:cubicBezTo>
                  <a:lnTo>
                    <a:pt x="2991" y="294"/>
                  </a:lnTo>
                  <a:lnTo>
                    <a:pt x="3397" y="204"/>
                  </a:lnTo>
                  <a:cubicBezTo>
                    <a:pt x="3498" y="170"/>
                    <a:pt x="3555" y="148"/>
                    <a:pt x="3555" y="148"/>
                  </a:cubicBezTo>
                  <a:cubicBezTo>
                    <a:pt x="3555" y="148"/>
                    <a:pt x="3498" y="137"/>
                    <a:pt x="3397" y="103"/>
                  </a:cubicBezTo>
                  <a:cubicBezTo>
                    <a:pt x="3261" y="58"/>
                    <a:pt x="3115" y="35"/>
                    <a:pt x="2979" y="24"/>
                  </a:cubicBezTo>
                  <a:cubicBezTo>
                    <a:pt x="2854" y="10"/>
                    <a:pt x="2728" y="0"/>
                    <a:pt x="26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812725" y="1262325"/>
              <a:ext cx="12725" cy="38100"/>
            </a:xfrm>
            <a:custGeom>
              <a:avLst/>
              <a:gdLst/>
              <a:ahLst/>
              <a:cxnLst/>
              <a:rect l="l" t="t" r="r" b="b"/>
              <a:pathLst>
                <a:path w="509" h="1524" extrusionOk="0">
                  <a:moveTo>
                    <a:pt x="418" y="0"/>
                  </a:moveTo>
                  <a:cubicBezTo>
                    <a:pt x="351" y="57"/>
                    <a:pt x="283" y="124"/>
                    <a:pt x="226" y="192"/>
                  </a:cubicBezTo>
                  <a:cubicBezTo>
                    <a:pt x="114" y="350"/>
                    <a:pt x="35" y="531"/>
                    <a:pt x="12" y="722"/>
                  </a:cubicBezTo>
                  <a:cubicBezTo>
                    <a:pt x="1" y="813"/>
                    <a:pt x="1" y="926"/>
                    <a:pt x="1" y="1027"/>
                  </a:cubicBezTo>
                  <a:cubicBezTo>
                    <a:pt x="12" y="1106"/>
                    <a:pt x="23" y="1196"/>
                    <a:pt x="57" y="1287"/>
                  </a:cubicBezTo>
                  <a:cubicBezTo>
                    <a:pt x="91" y="1366"/>
                    <a:pt x="136" y="1445"/>
                    <a:pt x="204" y="1524"/>
                  </a:cubicBezTo>
                  <a:cubicBezTo>
                    <a:pt x="260" y="1445"/>
                    <a:pt x="305" y="1366"/>
                    <a:pt x="339" y="1287"/>
                  </a:cubicBezTo>
                  <a:cubicBezTo>
                    <a:pt x="362" y="1208"/>
                    <a:pt x="407" y="1129"/>
                    <a:pt x="430" y="1050"/>
                  </a:cubicBezTo>
                  <a:cubicBezTo>
                    <a:pt x="452" y="959"/>
                    <a:pt x="475" y="880"/>
                    <a:pt x="486" y="790"/>
                  </a:cubicBezTo>
                  <a:cubicBezTo>
                    <a:pt x="509" y="621"/>
                    <a:pt x="509" y="440"/>
                    <a:pt x="486" y="271"/>
                  </a:cubicBezTo>
                  <a:cubicBezTo>
                    <a:pt x="475" y="181"/>
                    <a:pt x="452" y="91"/>
                    <a:pt x="41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057325" y="1260050"/>
              <a:ext cx="42625" cy="29475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39" y="610"/>
                  </a:cubicBezTo>
                  <a:cubicBezTo>
                    <a:pt x="440" y="701"/>
                    <a:pt x="542" y="791"/>
                    <a:pt x="655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19" y="1179"/>
                    <a:pt x="1606" y="1179"/>
                  </a:cubicBezTo>
                  <a:cubicBezTo>
                    <a:pt x="1638" y="1179"/>
                    <a:pt x="1671" y="1178"/>
                    <a:pt x="1704" y="1175"/>
                  </a:cubicBezTo>
                  <a:cubicBezTo>
                    <a:pt x="1636" y="1084"/>
                    <a:pt x="1557" y="994"/>
                    <a:pt x="1478" y="915"/>
                  </a:cubicBezTo>
                  <a:cubicBezTo>
                    <a:pt x="1309" y="746"/>
                    <a:pt x="1117" y="599"/>
                    <a:pt x="925" y="475"/>
                  </a:cubicBezTo>
                  <a:cubicBezTo>
                    <a:pt x="813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15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048850" y="1237200"/>
              <a:ext cx="32475" cy="25425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03"/>
                    <a:pt x="46" y="193"/>
                    <a:pt x="91" y="283"/>
                  </a:cubicBezTo>
                  <a:cubicBezTo>
                    <a:pt x="170" y="464"/>
                    <a:pt x="305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095" y="1017"/>
                    <a:pt x="1197" y="1017"/>
                    <a:pt x="1298" y="1017"/>
                  </a:cubicBezTo>
                  <a:cubicBezTo>
                    <a:pt x="1264" y="926"/>
                    <a:pt x="1208" y="836"/>
                    <a:pt x="1152" y="757"/>
                  </a:cubicBezTo>
                  <a:cubicBezTo>
                    <a:pt x="1039" y="599"/>
                    <a:pt x="915" y="464"/>
                    <a:pt x="757" y="362"/>
                  </a:cubicBezTo>
                  <a:cubicBezTo>
                    <a:pt x="678" y="306"/>
                    <a:pt x="599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2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129525" y="1048775"/>
              <a:ext cx="38400" cy="19600"/>
            </a:xfrm>
            <a:custGeom>
              <a:avLst/>
              <a:gdLst/>
              <a:ahLst/>
              <a:cxnLst/>
              <a:rect l="l" t="t" r="r" b="b"/>
              <a:pathLst>
                <a:path w="1536" h="784" extrusionOk="0">
                  <a:moveTo>
                    <a:pt x="294" y="0"/>
                  </a:moveTo>
                  <a:cubicBezTo>
                    <a:pt x="193" y="11"/>
                    <a:pt x="102" y="34"/>
                    <a:pt x="1" y="68"/>
                  </a:cubicBezTo>
                  <a:cubicBezTo>
                    <a:pt x="69" y="136"/>
                    <a:pt x="148" y="203"/>
                    <a:pt x="227" y="271"/>
                  </a:cubicBezTo>
                  <a:lnTo>
                    <a:pt x="452" y="429"/>
                  </a:lnTo>
                  <a:cubicBezTo>
                    <a:pt x="531" y="474"/>
                    <a:pt x="610" y="519"/>
                    <a:pt x="701" y="564"/>
                  </a:cubicBezTo>
                  <a:cubicBezTo>
                    <a:pt x="870" y="643"/>
                    <a:pt x="1050" y="711"/>
                    <a:pt x="1231" y="756"/>
                  </a:cubicBezTo>
                  <a:cubicBezTo>
                    <a:pt x="1305" y="773"/>
                    <a:pt x="1380" y="783"/>
                    <a:pt x="1454" y="783"/>
                  </a:cubicBezTo>
                  <a:cubicBezTo>
                    <a:pt x="1481" y="783"/>
                    <a:pt x="1508" y="782"/>
                    <a:pt x="1536" y="779"/>
                  </a:cubicBezTo>
                  <a:cubicBezTo>
                    <a:pt x="1502" y="688"/>
                    <a:pt x="1445" y="598"/>
                    <a:pt x="1389" y="519"/>
                  </a:cubicBezTo>
                  <a:cubicBezTo>
                    <a:pt x="1332" y="440"/>
                    <a:pt x="1265" y="373"/>
                    <a:pt x="1186" y="305"/>
                  </a:cubicBezTo>
                  <a:cubicBezTo>
                    <a:pt x="1095" y="248"/>
                    <a:pt x="1005" y="181"/>
                    <a:pt x="904" y="136"/>
                  </a:cubicBezTo>
                  <a:cubicBezTo>
                    <a:pt x="712" y="45"/>
                    <a:pt x="509" y="0"/>
                    <a:pt x="29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555225" y="1548650"/>
              <a:ext cx="14975" cy="46850"/>
            </a:xfrm>
            <a:custGeom>
              <a:avLst/>
              <a:gdLst/>
              <a:ahLst/>
              <a:cxnLst/>
              <a:rect l="l" t="t" r="r" b="b"/>
              <a:pathLst>
                <a:path w="599" h="1874" extrusionOk="0">
                  <a:moveTo>
                    <a:pt x="294" y="1"/>
                  </a:moveTo>
                  <a:cubicBezTo>
                    <a:pt x="136" y="1"/>
                    <a:pt x="1" y="418"/>
                    <a:pt x="1" y="937"/>
                  </a:cubicBezTo>
                  <a:cubicBezTo>
                    <a:pt x="1" y="1456"/>
                    <a:pt x="136" y="1874"/>
                    <a:pt x="294" y="1874"/>
                  </a:cubicBezTo>
                  <a:cubicBezTo>
                    <a:pt x="463" y="1874"/>
                    <a:pt x="599" y="1456"/>
                    <a:pt x="599" y="937"/>
                  </a:cubicBezTo>
                  <a:cubicBezTo>
                    <a:pt x="599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525600" y="14942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6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56"/>
                    <a:pt x="136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52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4050" y="1566425"/>
              <a:ext cx="14700" cy="47150"/>
            </a:xfrm>
            <a:custGeom>
              <a:avLst/>
              <a:gdLst/>
              <a:ahLst/>
              <a:cxnLst/>
              <a:rect l="l" t="t" r="r" b="b"/>
              <a:pathLst>
                <a:path w="588" h="1886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486950" y="1518475"/>
              <a:ext cx="15000" cy="47125"/>
            </a:xfrm>
            <a:custGeom>
              <a:avLst/>
              <a:gdLst/>
              <a:ahLst/>
              <a:cxnLst/>
              <a:rect l="l" t="t" r="r" b="b"/>
              <a:pathLst>
                <a:path w="600" h="1885" extrusionOk="0">
                  <a:moveTo>
                    <a:pt x="306" y="0"/>
                  </a:moveTo>
                  <a:cubicBezTo>
                    <a:pt x="148" y="0"/>
                    <a:pt x="1" y="418"/>
                    <a:pt x="1" y="937"/>
                  </a:cubicBezTo>
                  <a:cubicBezTo>
                    <a:pt x="1" y="1456"/>
                    <a:pt x="148" y="1885"/>
                    <a:pt x="306" y="1885"/>
                  </a:cubicBezTo>
                  <a:cubicBezTo>
                    <a:pt x="464" y="1885"/>
                    <a:pt x="599" y="1456"/>
                    <a:pt x="599" y="937"/>
                  </a:cubicBezTo>
                  <a:cubicBezTo>
                    <a:pt x="599" y="418"/>
                    <a:pt x="464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4739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494575" y="1453025"/>
              <a:ext cx="14700" cy="47125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63" y="1885"/>
                    <a:pt x="587" y="1456"/>
                    <a:pt x="587" y="937"/>
                  </a:cubicBezTo>
                  <a:cubicBezTo>
                    <a:pt x="587" y="418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618975" y="1566700"/>
              <a:ext cx="15000" cy="47150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589375" y="151227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36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58175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187025" y="1182175"/>
              <a:ext cx="372975" cy="258900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8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00000" y="1139325"/>
              <a:ext cx="433050" cy="297650"/>
            </a:xfrm>
            <a:custGeom>
              <a:avLst/>
              <a:gdLst/>
              <a:ahLst/>
              <a:cxnLst/>
              <a:rect l="l" t="t" r="r" b="b"/>
              <a:pathLst>
                <a:path w="17322" h="11906" extrusionOk="0">
                  <a:moveTo>
                    <a:pt x="17322" y="0"/>
                  </a:moveTo>
                  <a:lnTo>
                    <a:pt x="17322" y="0"/>
                  </a:lnTo>
                  <a:cubicBezTo>
                    <a:pt x="17321" y="1"/>
                    <a:pt x="16182" y="655"/>
                    <a:pt x="14501" y="1670"/>
                  </a:cubicBezTo>
                  <a:cubicBezTo>
                    <a:pt x="13722" y="2144"/>
                    <a:pt x="12831" y="2686"/>
                    <a:pt x="11883" y="3284"/>
                  </a:cubicBezTo>
                  <a:cubicBezTo>
                    <a:pt x="11465" y="3126"/>
                    <a:pt x="11048" y="2968"/>
                    <a:pt x="10630" y="2821"/>
                  </a:cubicBezTo>
                  <a:cubicBezTo>
                    <a:pt x="10393" y="2742"/>
                    <a:pt x="10145" y="2675"/>
                    <a:pt x="9908" y="2596"/>
                  </a:cubicBezTo>
                  <a:cubicBezTo>
                    <a:pt x="9660" y="2551"/>
                    <a:pt x="9411" y="2494"/>
                    <a:pt x="9163" y="2460"/>
                  </a:cubicBezTo>
                  <a:lnTo>
                    <a:pt x="9163" y="2460"/>
                  </a:lnTo>
                  <a:cubicBezTo>
                    <a:pt x="9400" y="2562"/>
                    <a:pt x="9626" y="2641"/>
                    <a:pt x="9863" y="2742"/>
                  </a:cubicBezTo>
                  <a:cubicBezTo>
                    <a:pt x="10100" y="2833"/>
                    <a:pt x="10325" y="2934"/>
                    <a:pt x="10551" y="3036"/>
                  </a:cubicBezTo>
                  <a:cubicBezTo>
                    <a:pt x="10901" y="3183"/>
                    <a:pt x="11251" y="3329"/>
                    <a:pt x="11601" y="3453"/>
                  </a:cubicBezTo>
                  <a:cubicBezTo>
                    <a:pt x="11003" y="3826"/>
                    <a:pt x="10382" y="4232"/>
                    <a:pt x="9761" y="4638"/>
                  </a:cubicBezTo>
                  <a:cubicBezTo>
                    <a:pt x="9739" y="4604"/>
                    <a:pt x="9716" y="4570"/>
                    <a:pt x="9682" y="4559"/>
                  </a:cubicBezTo>
                  <a:lnTo>
                    <a:pt x="8994" y="4356"/>
                  </a:lnTo>
                  <a:cubicBezTo>
                    <a:pt x="8757" y="4311"/>
                    <a:pt x="8520" y="4266"/>
                    <a:pt x="8294" y="4221"/>
                  </a:cubicBezTo>
                  <a:cubicBezTo>
                    <a:pt x="8057" y="4176"/>
                    <a:pt x="7832" y="4142"/>
                    <a:pt x="7595" y="4097"/>
                  </a:cubicBezTo>
                  <a:cubicBezTo>
                    <a:pt x="7369" y="4063"/>
                    <a:pt x="7143" y="4006"/>
                    <a:pt x="6906" y="3972"/>
                  </a:cubicBezTo>
                  <a:lnTo>
                    <a:pt x="6906" y="3972"/>
                  </a:lnTo>
                  <a:cubicBezTo>
                    <a:pt x="7121" y="4063"/>
                    <a:pt x="7335" y="4142"/>
                    <a:pt x="7561" y="4232"/>
                  </a:cubicBezTo>
                  <a:cubicBezTo>
                    <a:pt x="7787" y="4322"/>
                    <a:pt x="8012" y="4379"/>
                    <a:pt x="8249" y="4435"/>
                  </a:cubicBezTo>
                  <a:cubicBezTo>
                    <a:pt x="8475" y="4503"/>
                    <a:pt x="8701" y="4559"/>
                    <a:pt x="8926" y="4616"/>
                  </a:cubicBezTo>
                  <a:cubicBezTo>
                    <a:pt x="9107" y="4672"/>
                    <a:pt x="9299" y="4728"/>
                    <a:pt x="9479" y="4785"/>
                  </a:cubicBezTo>
                  <a:cubicBezTo>
                    <a:pt x="9479" y="4796"/>
                    <a:pt x="9479" y="4807"/>
                    <a:pt x="9479" y="4807"/>
                  </a:cubicBezTo>
                  <a:cubicBezTo>
                    <a:pt x="9118" y="5044"/>
                    <a:pt x="8746" y="5281"/>
                    <a:pt x="8385" y="5518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4" y="5620"/>
                    <a:pt x="6805" y="5563"/>
                    <a:pt x="6545" y="5518"/>
                  </a:cubicBezTo>
                  <a:cubicBezTo>
                    <a:pt x="6015" y="5439"/>
                    <a:pt x="5507" y="5349"/>
                    <a:pt x="4977" y="5281"/>
                  </a:cubicBezTo>
                  <a:lnTo>
                    <a:pt x="4977" y="5281"/>
                  </a:lnTo>
                  <a:cubicBezTo>
                    <a:pt x="5225" y="5372"/>
                    <a:pt x="5473" y="5451"/>
                    <a:pt x="5733" y="5530"/>
                  </a:cubicBezTo>
                  <a:lnTo>
                    <a:pt x="6489" y="5744"/>
                  </a:lnTo>
                  <a:cubicBezTo>
                    <a:pt x="6748" y="5812"/>
                    <a:pt x="6997" y="5879"/>
                    <a:pt x="7256" y="5947"/>
                  </a:cubicBezTo>
                  <a:lnTo>
                    <a:pt x="7606" y="6060"/>
                  </a:lnTo>
                  <a:cubicBezTo>
                    <a:pt x="7324" y="6241"/>
                    <a:pt x="7042" y="6432"/>
                    <a:pt x="6771" y="6624"/>
                  </a:cubicBezTo>
                  <a:cubicBezTo>
                    <a:pt x="6466" y="6827"/>
                    <a:pt x="6173" y="7030"/>
                    <a:pt x="5879" y="7234"/>
                  </a:cubicBezTo>
                  <a:cubicBezTo>
                    <a:pt x="5778" y="7188"/>
                    <a:pt x="5688" y="7143"/>
                    <a:pt x="5586" y="7109"/>
                  </a:cubicBezTo>
                  <a:cubicBezTo>
                    <a:pt x="5372" y="7030"/>
                    <a:pt x="5146" y="6963"/>
                    <a:pt x="4932" y="6895"/>
                  </a:cubicBezTo>
                  <a:cubicBezTo>
                    <a:pt x="4706" y="6827"/>
                    <a:pt x="4480" y="6805"/>
                    <a:pt x="4255" y="6760"/>
                  </a:cubicBezTo>
                  <a:cubicBezTo>
                    <a:pt x="4018" y="6748"/>
                    <a:pt x="3792" y="6737"/>
                    <a:pt x="3566" y="6737"/>
                  </a:cubicBezTo>
                  <a:cubicBezTo>
                    <a:pt x="3792" y="6805"/>
                    <a:pt x="4006" y="6850"/>
                    <a:pt x="4221" y="6906"/>
                  </a:cubicBezTo>
                  <a:cubicBezTo>
                    <a:pt x="4435" y="6963"/>
                    <a:pt x="4650" y="7042"/>
                    <a:pt x="4864" y="7109"/>
                  </a:cubicBezTo>
                  <a:cubicBezTo>
                    <a:pt x="5078" y="7177"/>
                    <a:pt x="5270" y="7279"/>
                    <a:pt x="5485" y="7358"/>
                  </a:cubicBezTo>
                  <a:lnTo>
                    <a:pt x="5620" y="7414"/>
                  </a:lnTo>
                  <a:cubicBezTo>
                    <a:pt x="5485" y="7516"/>
                    <a:pt x="5338" y="7617"/>
                    <a:pt x="5214" y="7719"/>
                  </a:cubicBezTo>
                  <a:cubicBezTo>
                    <a:pt x="4774" y="8035"/>
                    <a:pt x="4379" y="8328"/>
                    <a:pt x="3995" y="8599"/>
                  </a:cubicBezTo>
                  <a:cubicBezTo>
                    <a:pt x="3995" y="8599"/>
                    <a:pt x="4006" y="8588"/>
                    <a:pt x="4006" y="8576"/>
                  </a:cubicBezTo>
                  <a:lnTo>
                    <a:pt x="4006" y="8565"/>
                  </a:lnTo>
                  <a:cubicBezTo>
                    <a:pt x="4006" y="8486"/>
                    <a:pt x="3950" y="8418"/>
                    <a:pt x="3882" y="8418"/>
                  </a:cubicBezTo>
                  <a:lnTo>
                    <a:pt x="3860" y="8418"/>
                  </a:lnTo>
                  <a:cubicBezTo>
                    <a:pt x="3510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4" y="8452"/>
                    <a:pt x="2415" y="8542"/>
                    <a:pt x="2765" y="8610"/>
                  </a:cubicBezTo>
                  <a:cubicBezTo>
                    <a:pt x="3070" y="8655"/>
                    <a:pt x="3386" y="8667"/>
                    <a:pt x="3690" y="8689"/>
                  </a:cubicBezTo>
                  <a:cubicBezTo>
                    <a:pt x="3690" y="8746"/>
                    <a:pt x="3679" y="8791"/>
                    <a:pt x="3668" y="8847"/>
                  </a:cubicBezTo>
                  <a:cubicBezTo>
                    <a:pt x="3250" y="9174"/>
                    <a:pt x="2855" y="9479"/>
                    <a:pt x="2494" y="9761"/>
                  </a:cubicBezTo>
                  <a:cubicBezTo>
                    <a:pt x="2111" y="10077"/>
                    <a:pt x="1749" y="10348"/>
                    <a:pt x="1456" y="10607"/>
                  </a:cubicBezTo>
                  <a:cubicBezTo>
                    <a:pt x="1163" y="10878"/>
                    <a:pt x="892" y="11115"/>
                    <a:pt x="677" y="11307"/>
                  </a:cubicBezTo>
                  <a:lnTo>
                    <a:pt x="0" y="11905"/>
                  </a:lnTo>
                  <a:lnTo>
                    <a:pt x="711" y="11341"/>
                  </a:lnTo>
                  <a:lnTo>
                    <a:pt x="1524" y="10698"/>
                  </a:lnTo>
                  <a:cubicBezTo>
                    <a:pt x="1828" y="10438"/>
                    <a:pt x="2201" y="10179"/>
                    <a:pt x="2596" y="9885"/>
                  </a:cubicBezTo>
                  <a:lnTo>
                    <a:pt x="3611" y="9129"/>
                  </a:lnTo>
                  <a:lnTo>
                    <a:pt x="3611" y="9129"/>
                  </a:lnTo>
                  <a:cubicBezTo>
                    <a:pt x="3510" y="9648"/>
                    <a:pt x="3453" y="10179"/>
                    <a:pt x="3420" y="10709"/>
                  </a:cubicBezTo>
                  <a:cubicBezTo>
                    <a:pt x="3623" y="10111"/>
                    <a:pt x="3792" y="9513"/>
                    <a:pt x="3927" y="8904"/>
                  </a:cubicBezTo>
                  <a:cubicBezTo>
                    <a:pt x="4367" y="8588"/>
                    <a:pt x="4841" y="8260"/>
                    <a:pt x="5327" y="7922"/>
                  </a:cubicBezTo>
                  <a:cubicBezTo>
                    <a:pt x="5507" y="7798"/>
                    <a:pt x="5688" y="7674"/>
                    <a:pt x="5868" y="7549"/>
                  </a:cubicBezTo>
                  <a:lnTo>
                    <a:pt x="5970" y="7595"/>
                  </a:lnTo>
                  <a:cubicBezTo>
                    <a:pt x="5755" y="8272"/>
                    <a:pt x="5586" y="8971"/>
                    <a:pt x="5451" y="9671"/>
                  </a:cubicBezTo>
                  <a:cubicBezTo>
                    <a:pt x="5767" y="8983"/>
                    <a:pt x="6037" y="8272"/>
                    <a:pt x="6263" y="7561"/>
                  </a:cubicBezTo>
                  <a:cubicBezTo>
                    <a:pt x="6286" y="7493"/>
                    <a:pt x="6252" y="7414"/>
                    <a:pt x="6195" y="7391"/>
                  </a:cubicBezTo>
                  <a:lnTo>
                    <a:pt x="6128" y="7358"/>
                  </a:lnTo>
                  <a:cubicBezTo>
                    <a:pt x="6376" y="7188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798" y="6353"/>
                    <a:pt x="7764" y="6511"/>
                    <a:pt x="7730" y="6658"/>
                  </a:cubicBezTo>
                  <a:cubicBezTo>
                    <a:pt x="7674" y="6872"/>
                    <a:pt x="7617" y="7076"/>
                    <a:pt x="7572" y="7301"/>
                  </a:cubicBezTo>
                  <a:cubicBezTo>
                    <a:pt x="7527" y="7516"/>
                    <a:pt x="7482" y="7741"/>
                    <a:pt x="7459" y="7967"/>
                  </a:cubicBezTo>
                  <a:cubicBezTo>
                    <a:pt x="7459" y="8080"/>
                    <a:pt x="7459" y="8193"/>
                    <a:pt x="7448" y="8306"/>
                  </a:cubicBezTo>
                  <a:cubicBezTo>
                    <a:pt x="7437" y="8418"/>
                    <a:pt x="7471" y="8531"/>
                    <a:pt x="7482" y="8633"/>
                  </a:cubicBezTo>
                  <a:lnTo>
                    <a:pt x="7516" y="8306"/>
                  </a:lnTo>
                  <a:cubicBezTo>
                    <a:pt x="7538" y="8193"/>
                    <a:pt x="7561" y="8091"/>
                    <a:pt x="7583" y="7990"/>
                  </a:cubicBezTo>
                  <a:cubicBezTo>
                    <a:pt x="7606" y="7888"/>
                    <a:pt x="7640" y="7775"/>
                    <a:pt x="7662" y="7674"/>
                  </a:cubicBezTo>
                  <a:lnTo>
                    <a:pt x="7764" y="7358"/>
                  </a:lnTo>
                  <a:cubicBezTo>
                    <a:pt x="7832" y="7143"/>
                    <a:pt x="7899" y="6940"/>
                    <a:pt x="7978" y="6726"/>
                  </a:cubicBezTo>
                  <a:cubicBezTo>
                    <a:pt x="8046" y="6511"/>
                    <a:pt x="8102" y="6308"/>
                    <a:pt x="8148" y="6083"/>
                  </a:cubicBezTo>
                  <a:cubicBezTo>
                    <a:pt x="8159" y="6060"/>
                    <a:pt x="8148" y="6026"/>
                    <a:pt x="8136" y="6004"/>
                  </a:cubicBezTo>
                  <a:lnTo>
                    <a:pt x="8520" y="5755"/>
                  </a:lnTo>
                  <a:lnTo>
                    <a:pt x="9411" y="5169"/>
                  </a:lnTo>
                  <a:lnTo>
                    <a:pt x="9411" y="5169"/>
                  </a:lnTo>
                  <a:cubicBezTo>
                    <a:pt x="9321" y="5846"/>
                    <a:pt x="9253" y="6534"/>
                    <a:pt x="9231" y="7222"/>
                  </a:cubicBezTo>
                  <a:cubicBezTo>
                    <a:pt x="9434" y="6489"/>
                    <a:pt x="9592" y="5733"/>
                    <a:pt x="9716" y="4965"/>
                  </a:cubicBezTo>
                  <a:cubicBezTo>
                    <a:pt x="10404" y="4514"/>
                    <a:pt x="11082" y="4063"/>
                    <a:pt x="11747" y="3634"/>
                  </a:cubicBezTo>
                  <a:lnTo>
                    <a:pt x="11770" y="3623"/>
                  </a:lnTo>
                  <a:lnTo>
                    <a:pt x="11770" y="3623"/>
                  </a:lnTo>
                  <a:cubicBezTo>
                    <a:pt x="11634" y="3950"/>
                    <a:pt x="11510" y="4277"/>
                    <a:pt x="11386" y="4604"/>
                  </a:cubicBezTo>
                  <a:cubicBezTo>
                    <a:pt x="11273" y="5022"/>
                    <a:pt x="11161" y="5439"/>
                    <a:pt x="11070" y="5857"/>
                  </a:cubicBezTo>
                  <a:cubicBezTo>
                    <a:pt x="11251" y="5473"/>
                    <a:pt x="11420" y="5078"/>
                    <a:pt x="11589" y="4672"/>
                  </a:cubicBezTo>
                  <a:cubicBezTo>
                    <a:pt x="11770" y="4300"/>
                    <a:pt x="11939" y="3905"/>
                    <a:pt x="12108" y="3521"/>
                  </a:cubicBezTo>
                  <a:cubicBezTo>
                    <a:pt x="12120" y="3487"/>
                    <a:pt x="12120" y="3442"/>
                    <a:pt x="12108" y="3408"/>
                  </a:cubicBezTo>
                  <a:cubicBezTo>
                    <a:pt x="13000" y="2833"/>
                    <a:pt x="13846" y="2280"/>
                    <a:pt x="14580" y="1806"/>
                  </a:cubicBezTo>
                  <a:cubicBezTo>
                    <a:pt x="16227" y="734"/>
                    <a:pt x="17321" y="1"/>
                    <a:pt x="17322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961700" y="1029000"/>
              <a:ext cx="548175" cy="460625"/>
            </a:xfrm>
            <a:custGeom>
              <a:avLst/>
              <a:gdLst/>
              <a:ahLst/>
              <a:cxnLst/>
              <a:rect l="l" t="t" r="r" b="b"/>
              <a:pathLst>
                <a:path w="21927" h="18425" extrusionOk="0">
                  <a:moveTo>
                    <a:pt x="13816" y="1"/>
                  </a:moveTo>
                  <a:cubicBezTo>
                    <a:pt x="11532" y="1"/>
                    <a:pt x="9239" y="628"/>
                    <a:pt x="7178" y="1694"/>
                  </a:cubicBezTo>
                  <a:cubicBezTo>
                    <a:pt x="6444" y="2066"/>
                    <a:pt x="5745" y="2506"/>
                    <a:pt x="5068" y="2992"/>
                  </a:cubicBezTo>
                  <a:cubicBezTo>
                    <a:pt x="2788" y="4650"/>
                    <a:pt x="1231" y="6862"/>
                    <a:pt x="498" y="9593"/>
                  </a:cubicBezTo>
                  <a:cubicBezTo>
                    <a:pt x="1" y="11455"/>
                    <a:pt x="159" y="13057"/>
                    <a:pt x="554" y="15032"/>
                  </a:cubicBezTo>
                  <a:cubicBezTo>
                    <a:pt x="599" y="15224"/>
                    <a:pt x="655" y="15404"/>
                    <a:pt x="723" y="15585"/>
                  </a:cubicBezTo>
                  <a:cubicBezTo>
                    <a:pt x="1355" y="16770"/>
                    <a:pt x="1964" y="17221"/>
                    <a:pt x="2901" y="17661"/>
                  </a:cubicBezTo>
                  <a:cubicBezTo>
                    <a:pt x="4024" y="18196"/>
                    <a:pt x="5243" y="18425"/>
                    <a:pt x="6477" y="18425"/>
                  </a:cubicBezTo>
                  <a:cubicBezTo>
                    <a:pt x="8108" y="18425"/>
                    <a:pt x="9766" y="18025"/>
                    <a:pt x="11263" y="17401"/>
                  </a:cubicBezTo>
                  <a:cubicBezTo>
                    <a:pt x="15607" y="15596"/>
                    <a:pt x="18800" y="12538"/>
                    <a:pt x="20730" y="8239"/>
                  </a:cubicBezTo>
                  <a:cubicBezTo>
                    <a:pt x="21926" y="5531"/>
                    <a:pt x="21644" y="3623"/>
                    <a:pt x="20267" y="2032"/>
                  </a:cubicBezTo>
                  <a:cubicBezTo>
                    <a:pt x="19511" y="1446"/>
                    <a:pt x="18676" y="994"/>
                    <a:pt x="17785" y="690"/>
                  </a:cubicBezTo>
                  <a:cubicBezTo>
                    <a:pt x="16498" y="217"/>
                    <a:pt x="15159" y="1"/>
                    <a:pt x="1381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975525" y="1039850"/>
              <a:ext cx="520525" cy="436100"/>
            </a:xfrm>
            <a:custGeom>
              <a:avLst/>
              <a:gdLst/>
              <a:ahLst/>
              <a:cxnLst/>
              <a:rect l="l" t="t" r="r" b="b"/>
              <a:pathLst>
                <a:path w="20821" h="17444" extrusionOk="0">
                  <a:moveTo>
                    <a:pt x="13258" y="1"/>
                  </a:moveTo>
                  <a:cubicBezTo>
                    <a:pt x="12420" y="1"/>
                    <a:pt x="11566" y="89"/>
                    <a:pt x="10710" y="267"/>
                  </a:cubicBezTo>
                  <a:cubicBezTo>
                    <a:pt x="9356" y="538"/>
                    <a:pt x="8047" y="1000"/>
                    <a:pt x="6828" y="1644"/>
                  </a:cubicBezTo>
                  <a:cubicBezTo>
                    <a:pt x="6117" y="2005"/>
                    <a:pt x="5429" y="2433"/>
                    <a:pt x="4785" y="2907"/>
                  </a:cubicBezTo>
                  <a:cubicBezTo>
                    <a:pt x="2608" y="4453"/>
                    <a:pt x="1039" y="6699"/>
                    <a:pt x="362" y="9283"/>
                  </a:cubicBezTo>
                  <a:cubicBezTo>
                    <a:pt x="80" y="10355"/>
                    <a:pt x="1" y="11483"/>
                    <a:pt x="125" y="12589"/>
                  </a:cubicBezTo>
                  <a:cubicBezTo>
                    <a:pt x="204" y="13492"/>
                    <a:pt x="306" y="14338"/>
                    <a:pt x="859" y="15083"/>
                  </a:cubicBezTo>
                  <a:cubicBezTo>
                    <a:pt x="1411" y="15828"/>
                    <a:pt x="1818" y="16268"/>
                    <a:pt x="2653" y="16663"/>
                  </a:cubicBezTo>
                  <a:cubicBezTo>
                    <a:pt x="3777" y="17188"/>
                    <a:pt x="5097" y="17443"/>
                    <a:pt x="6415" y="17443"/>
                  </a:cubicBezTo>
                  <a:cubicBezTo>
                    <a:pt x="7080" y="17443"/>
                    <a:pt x="7745" y="17378"/>
                    <a:pt x="8385" y="17250"/>
                  </a:cubicBezTo>
                  <a:cubicBezTo>
                    <a:pt x="9119" y="17092"/>
                    <a:pt x="9852" y="16866"/>
                    <a:pt x="10552" y="16572"/>
                  </a:cubicBezTo>
                  <a:cubicBezTo>
                    <a:pt x="14828" y="14801"/>
                    <a:pt x="17932" y="11788"/>
                    <a:pt x="19782" y="7624"/>
                  </a:cubicBezTo>
                  <a:cubicBezTo>
                    <a:pt x="20414" y="6214"/>
                    <a:pt x="20820" y="4589"/>
                    <a:pt x="20177" y="3110"/>
                  </a:cubicBezTo>
                  <a:cubicBezTo>
                    <a:pt x="19568" y="1689"/>
                    <a:pt x="18484" y="1170"/>
                    <a:pt x="17085" y="662"/>
                  </a:cubicBezTo>
                  <a:cubicBezTo>
                    <a:pt x="15892" y="225"/>
                    <a:pt x="14596" y="1"/>
                    <a:pt x="13258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979775" y="1079800"/>
              <a:ext cx="558300" cy="490625"/>
            </a:xfrm>
            <a:custGeom>
              <a:avLst/>
              <a:gdLst/>
              <a:ahLst/>
              <a:cxnLst/>
              <a:rect l="l" t="t" r="r" b="b"/>
              <a:pathLst>
                <a:path w="22332" h="19625" extrusionOk="0">
                  <a:moveTo>
                    <a:pt x="0" y="13553"/>
                  </a:moveTo>
                  <a:cubicBezTo>
                    <a:pt x="14" y="13578"/>
                    <a:pt x="28" y="13604"/>
                    <a:pt x="41" y="13629"/>
                  </a:cubicBezTo>
                  <a:lnTo>
                    <a:pt x="41" y="13629"/>
                  </a:lnTo>
                  <a:cubicBezTo>
                    <a:pt x="28" y="13603"/>
                    <a:pt x="14" y="13578"/>
                    <a:pt x="0" y="13553"/>
                  </a:cubicBezTo>
                  <a:close/>
                  <a:moveTo>
                    <a:pt x="19544" y="0"/>
                  </a:moveTo>
                  <a:lnTo>
                    <a:pt x="19544" y="0"/>
                  </a:lnTo>
                  <a:cubicBezTo>
                    <a:pt x="20921" y="1591"/>
                    <a:pt x="21203" y="3499"/>
                    <a:pt x="20007" y="6207"/>
                  </a:cubicBezTo>
                  <a:cubicBezTo>
                    <a:pt x="18077" y="10517"/>
                    <a:pt x="14884" y="13575"/>
                    <a:pt x="10540" y="15369"/>
                  </a:cubicBezTo>
                  <a:cubicBezTo>
                    <a:pt x="9043" y="15993"/>
                    <a:pt x="7385" y="16393"/>
                    <a:pt x="5754" y="16393"/>
                  </a:cubicBezTo>
                  <a:cubicBezTo>
                    <a:pt x="4520" y="16393"/>
                    <a:pt x="3301" y="16164"/>
                    <a:pt x="2178" y="15629"/>
                  </a:cubicBezTo>
                  <a:cubicBezTo>
                    <a:pt x="1251" y="15198"/>
                    <a:pt x="658" y="14757"/>
                    <a:pt x="41" y="13629"/>
                  </a:cubicBezTo>
                  <a:lnTo>
                    <a:pt x="41" y="13629"/>
                  </a:lnTo>
                  <a:cubicBezTo>
                    <a:pt x="567" y="14600"/>
                    <a:pt x="1047" y="15436"/>
                    <a:pt x="1817" y="16261"/>
                  </a:cubicBezTo>
                  <a:cubicBezTo>
                    <a:pt x="3510" y="18100"/>
                    <a:pt x="5947" y="19150"/>
                    <a:pt x="8384" y="19499"/>
                  </a:cubicBezTo>
                  <a:cubicBezTo>
                    <a:pt x="8970" y="19583"/>
                    <a:pt x="9551" y="19624"/>
                    <a:pt x="10125" y="19624"/>
                  </a:cubicBezTo>
                  <a:cubicBezTo>
                    <a:pt x="16491" y="19624"/>
                    <a:pt x="21920" y="14610"/>
                    <a:pt x="22230" y="8057"/>
                  </a:cubicBezTo>
                  <a:cubicBezTo>
                    <a:pt x="22332" y="6263"/>
                    <a:pt x="22072" y="4469"/>
                    <a:pt x="21463" y="2776"/>
                  </a:cubicBezTo>
                  <a:cubicBezTo>
                    <a:pt x="21090" y="1693"/>
                    <a:pt x="20425" y="723"/>
                    <a:pt x="19544" y="0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07575" y="1228175"/>
              <a:ext cx="12725" cy="24850"/>
            </a:xfrm>
            <a:custGeom>
              <a:avLst/>
              <a:gdLst/>
              <a:ahLst/>
              <a:cxnLst/>
              <a:rect l="l" t="t" r="r" b="b"/>
              <a:pathLst>
                <a:path w="509" h="994" extrusionOk="0">
                  <a:moveTo>
                    <a:pt x="170" y="1"/>
                  </a:moveTo>
                  <a:cubicBezTo>
                    <a:pt x="125" y="46"/>
                    <a:pt x="91" y="114"/>
                    <a:pt x="69" y="181"/>
                  </a:cubicBezTo>
                  <a:cubicBezTo>
                    <a:pt x="12" y="294"/>
                    <a:pt x="1" y="418"/>
                    <a:pt x="12" y="543"/>
                  </a:cubicBezTo>
                  <a:cubicBezTo>
                    <a:pt x="35" y="667"/>
                    <a:pt x="91" y="768"/>
                    <a:pt x="170" y="870"/>
                  </a:cubicBezTo>
                  <a:cubicBezTo>
                    <a:pt x="215" y="915"/>
                    <a:pt x="272" y="960"/>
                    <a:pt x="328" y="994"/>
                  </a:cubicBezTo>
                  <a:cubicBezTo>
                    <a:pt x="373" y="937"/>
                    <a:pt x="407" y="881"/>
                    <a:pt x="441" y="813"/>
                  </a:cubicBezTo>
                  <a:cubicBezTo>
                    <a:pt x="486" y="700"/>
                    <a:pt x="509" y="565"/>
                    <a:pt x="486" y="452"/>
                  </a:cubicBezTo>
                  <a:cubicBezTo>
                    <a:pt x="464" y="328"/>
                    <a:pt x="418" y="215"/>
                    <a:pt x="328" y="125"/>
                  </a:cubicBezTo>
                  <a:cubicBezTo>
                    <a:pt x="283" y="69"/>
                    <a:pt x="238" y="23"/>
                    <a:pt x="170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08150" y="1196600"/>
              <a:ext cx="12725" cy="18075"/>
            </a:xfrm>
            <a:custGeom>
              <a:avLst/>
              <a:gdLst/>
              <a:ahLst/>
              <a:cxnLst/>
              <a:rect l="l" t="t" r="r" b="b"/>
              <a:pathLst>
                <a:path w="509" h="723" extrusionOk="0">
                  <a:moveTo>
                    <a:pt x="91" y="0"/>
                  </a:moveTo>
                  <a:cubicBezTo>
                    <a:pt x="57" y="45"/>
                    <a:pt x="34" y="102"/>
                    <a:pt x="23" y="158"/>
                  </a:cubicBezTo>
                  <a:cubicBezTo>
                    <a:pt x="12" y="203"/>
                    <a:pt x="12" y="260"/>
                    <a:pt x="12" y="305"/>
                  </a:cubicBezTo>
                  <a:cubicBezTo>
                    <a:pt x="1" y="339"/>
                    <a:pt x="1" y="372"/>
                    <a:pt x="23" y="418"/>
                  </a:cubicBezTo>
                  <a:cubicBezTo>
                    <a:pt x="46" y="497"/>
                    <a:pt x="102" y="576"/>
                    <a:pt x="181" y="632"/>
                  </a:cubicBezTo>
                  <a:cubicBezTo>
                    <a:pt x="226" y="666"/>
                    <a:pt x="283" y="700"/>
                    <a:pt x="339" y="722"/>
                  </a:cubicBezTo>
                  <a:cubicBezTo>
                    <a:pt x="384" y="677"/>
                    <a:pt x="418" y="632"/>
                    <a:pt x="452" y="576"/>
                  </a:cubicBezTo>
                  <a:cubicBezTo>
                    <a:pt x="497" y="485"/>
                    <a:pt x="508" y="384"/>
                    <a:pt x="474" y="282"/>
                  </a:cubicBezTo>
                  <a:cubicBezTo>
                    <a:pt x="441" y="169"/>
                    <a:pt x="373" y="79"/>
                    <a:pt x="271" y="34"/>
                  </a:cubicBezTo>
                  <a:cubicBezTo>
                    <a:pt x="215" y="11"/>
                    <a:pt x="147" y="0"/>
                    <a:pt x="91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210250" y="1544975"/>
              <a:ext cx="48250" cy="12450"/>
            </a:xfrm>
            <a:custGeom>
              <a:avLst/>
              <a:gdLst/>
              <a:ahLst/>
              <a:cxnLst/>
              <a:rect l="l" t="t" r="r" b="b"/>
              <a:pathLst>
                <a:path w="1930" h="498" extrusionOk="0">
                  <a:moveTo>
                    <a:pt x="328" y="1"/>
                  </a:moveTo>
                  <a:cubicBezTo>
                    <a:pt x="215" y="1"/>
                    <a:pt x="102" y="12"/>
                    <a:pt x="0" y="35"/>
                  </a:cubicBezTo>
                  <a:cubicBezTo>
                    <a:pt x="68" y="125"/>
                    <a:pt x="147" y="204"/>
                    <a:pt x="237" y="272"/>
                  </a:cubicBezTo>
                  <a:cubicBezTo>
                    <a:pt x="328" y="340"/>
                    <a:pt x="429" y="396"/>
                    <a:pt x="542" y="418"/>
                  </a:cubicBezTo>
                  <a:cubicBezTo>
                    <a:pt x="677" y="452"/>
                    <a:pt x="813" y="475"/>
                    <a:pt x="948" y="497"/>
                  </a:cubicBezTo>
                  <a:cubicBezTo>
                    <a:pt x="1185" y="486"/>
                    <a:pt x="1433" y="430"/>
                    <a:pt x="1648" y="328"/>
                  </a:cubicBezTo>
                  <a:cubicBezTo>
                    <a:pt x="1749" y="272"/>
                    <a:pt x="1840" y="215"/>
                    <a:pt x="1930" y="136"/>
                  </a:cubicBezTo>
                  <a:cubicBezTo>
                    <a:pt x="1817" y="91"/>
                    <a:pt x="1716" y="69"/>
                    <a:pt x="1603" y="57"/>
                  </a:cubicBezTo>
                  <a:cubicBezTo>
                    <a:pt x="1512" y="35"/>
                    <a:pt x="1400" y="35"/>
                    <a:pt x="1287" y="24"/>
                  </a:cubicBezTo>
                  <a:cubicBezTo>
                    <a:pt x="1185" y="12"/>
                    <a:pt x="1072" y="12"/>
                    <a:pt x="948" y="12"/>
                  </a:cubicBezTo>
                  <a:cubicBezTo>
                    <a:pt x="897" y="7"/>
                    <a:pt x="847" y="4"/>
                    <a:pt x="796" y="4"/>
                  </a:cubicBezTo>
                  <a:cubicBezTo>
                    <a:pt x="745" y="4"/>
                    <a:pt x="694" y="7"/>
                    <a:pt x="644" y="12"/>
                  </a:cubicBezTo>
                  <a:cubicBezTo>
                    <a:pt x="615" y="18"/>
                    <a:pt x="590" y="21"/>
                    <a:pt x="565" y="21"/>
                  </a:cubicBezTo>
                  <a:cubicBezTo>
                    <a:pt x="539" y="21"/>
                    <a:pt x="514" y="18"/>
                    <a:pt x="486" y="12"/>
                  </a:cubicBezTo>
                  <a:cubicBezTo>
                    <a:pt x="429" y="1"/>
                    <a:pt x="384" y="1"/>
                    <a:pt x="328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252575" y="1531450"/>
              <a:ext cx="26825" cy="12150"/>
            </a:xfrm>
            <a:custGeom>
              <a:avLst/>
              <a:gdLst/>
              <a:ahLst/>
              <a:cxnLst/>
              <a:rect l="l" t="t" r="r" b="b"/>
              <a:pathLst>
                <a:path w="1073" h="486" extrusionOk="0">
                  <a:moveTo>
                    <a:pt x="542" y="0"/>
                  </a:moveTo>
                  <a:cubicBezTo>
                    <a:pt x="474" y="0"/>
                    <a:pt x="406" y="12"/>
                    <a:pt x="350" y="34"/>
                  </a:cubicBezTo>
                  <a:cubicBezTo>
                    <a:pt x="282" y="45"/>
                    <a:pt x="226" y="68"/>
                    <a:pt x="169" y="102"/>
                  </a:cubicBezTo>
                  <a:cubicBezTo>
                    <a:pt x="102" y="136"/>
                    <a:pt x="45" y="181"/>
                    <a:pt x="0" y="237"/>
                  </a:cubicBezTo>
                  <a:cubicBezTo>
                    <a:pt x="45" y="282"/>
                    <a:pt x="102" y="339"/>
                    <a:pt x="158" y="373"/>
                  </a:cubicBezTo>
                  <a:cubicBezTo>
                    <a:pt x="271" y="440"/>
                    <a:pt x="395" y="486"/>
                    <a:pt x="530" y="486"/>
                  </a:cubicBezTo>
                  <a:cubicBezTo>
                    <a:pt x="666" y="474"/>
                    <a:pt x="790" y="429"/>
                    <a:pt x="914" y="361"/>
                  </a:cubicBezTo>
                  <a:cubicBezTo>
                    <a:pt x="970" y="316"/>
                    <a:pt x="1027" y="271"/>
                    <a:pt x="1072" y="203"/>
                  </a:cubicBezTo>
                  <a:cubicBezTo>
                    <a:pt x="1016" y="158"/>
                    <a:pt x="959" y="113"/>
                    <a:pt x="903" y="79"/>
                  </a:cubicBezTo>
                  <a:cubicBezTo>
                    <a:pt x="790" y="23"/>
                    <a:pt x="666" y="0"/>
                    <a:pt x="54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37875" y="1410700"/>
              <a:ext cx="35375" cy="13050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744" y="1"/>
                  </a:moveTo>
                  <a:cubicBezTo>
                    <a:pt x="737" y="1"/>
                    <a:pt x="730" y="1"/>
                    <a:pt x="723" y="1"/>
                  </a:cubicBezTo>
                  <a:cubicBezTo>
                    <a:pt x="599" y="12"/>
                    <a:pt x="486" y="35"/>
                    <a:pt x="384" y="91"/>
                  </a:cubicBezTo>
                  <a:cubicBezTo>
                    <a:pt x="136" y="193"/>
                    <a:pt x="1" y="396"/>
                    <a:pt x="396" y="497"/>
                  </a:cubicBezTo>
                  <a:cubicBezTo>
                    <a:pt x="430" y="509"/>
                    <a:pt x="463" y="509"/>
                    <a:pt x="497" y="520"/>
                  </a:cubicBezTo>
                  <a:cubicBezTo>
                    <a:pt x="510" y="521"/>
                    <a:pt x="523" y="521"/>
                    <a:pt x="536" y="521"/>
                  </a:cubicBezTo>
                  <a:cubicBezTo>
                    <a:pt x="961" y="521"/>
                    <a:pt x="1415" y="1"/>
                    <a:pt x="74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194725" y="1402025"/>
              <a:ext cx="23300" cy="19725"/>
            </a:xfrm>
            <a:custGeom>
              <a:avLst/>
              <a:gdLst/>
              <a:ahLst/>
              <a:cxnLst/>
              <a:rect l="l" t="t" r="r" b="b"/>
              <a:pathLst>
                <a:path w="932" h="789" extrusionOk="0">
                  <a:moveTo>
                    <a:pt x="579" y="1"/>
                  </a:moveTo>
                  <a:cubicBezTo>
                    <a:pt x="547" y="1"/>
                    <a:pt x="513" y="7"/>
                    <a:pt x="475" y="20"/>
                  </a:cubicBezTo>
                  <a:cubicBezTo>
                    <a:pt x="452" y="20"/>
                    <a:pt x="441" y="32"/>
                    <a:pt x="418" y="43"/>
                  </a:cubicBezTo>
                  <a:cubicBezTo>
                    <a:pt x="136" y="178"/>
                    <a:pt x="1" y="765"/>
                    <a:pt x="418" y="788"/>
                  </a:cubicBezTo>
                  <a:cubicBezTo>
                    <a:pt x="427" y="788"/>
                    <a:pt x="435" y="789"/>
                    <a:pt x="443" y="789"/>
                  </a:cubicBezTo>
                  <a:cubicBezTo>
                    <a:pt x="867" y="789"/>
                    <a:pt x="932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316600" y="1357400"/>
              <a:ext cx="22625" cy="20050"/>
            </a:xfrm>
            <a:custGeom>
              <a:avLst/>
              <a:gdLst/>
              <a:ahLst/>
              <a:cxnLst/>
              <a:rect l="l" t="t" r="r" b="b"/>
              <a:pathLst>
                <a:path w="905" h="802" extrusionOk="0">
                  <a:moveTo>
                    <a:pt x="559" y="0"/>
                  </a:moveTo>
                  <a:cubicBezTo>
                    <a:pt x="527" y="0"/>
                    <a:pt x="491" y="7"/>
                    <a:pt x="452" y="23"/>
                  </a:cubicBezTo>
                  <a:cubicBezTo>
                    <a:pt x="429" y="34"/>
                    <a:pt x="418" y="34"/>
                    <a:pt x="395" y="45"/>
                  </a:cubicBezTo>
                  <a:cubicBezTo>
                    <a:pt x="113" y="192"/>
                    <a:pt x="1" y="779"/>
                    <a:pt x="418" y="801"/>
                  </a:cubicBezTo>
                  <a:cubicBezTo>
                    <a:pt x="424" y="801"/>
                    <a:pt x="429" y="802"/>
                    <a:pt x="434" y="802"/>
                  </a:cubicBezTo>
                  <a:cubicBezTo>
                    <a:pt x="863" y="802"/>
                    <a:pt x="905" y="0"/>
                    <a:pt x="5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160475" y="1438300"/>
              <a:ext cx="29350" cy="16475"/>
            </a:xfrm>
            <a:custGeom>
              <a:avLst/>
              <a:gdLst/>
              <a:ahLst/>
              <a:cxnLst/>
              <a:rect l="l" t="t" r="r" b="b"/>
              <a:pathLst>
                <a:path w="1174" h="659" extrusionOk="0">
                  <a:moveTo>
                    <a:pt x="702" y="1"/>
                  </a:moveTo>
                  <a:cubicBezTo>
                    <a:pt x="379" y="1"/>
                    <a:pt x="0" y="427"/>
                    <a:pt x="344" y="612"/>
                  </a:cubicBezTo>
                  <a:cubicBezTo>
                    <a:pt x="355" y="612"/>
                    <a:pt x="378" y="623"/>
                    <a:pt x="389" y="634"/>
                  </a:cubicBezTo>
                  <a:cubicBezTo>
                    <a:pt x="432" y="651"/>
                    <a:pt x="479" y="658"/>
                    <a:pt x="529" y="658"/>
                  </a:cubicBezTo>
                  <a:cubicBezTo>
                    <a:pt x="819" y="658"/>
                    <a:pt x="1173" y="395"/>
                    <a:pt x="942" y="115"/>
                  </a:cubicBezTo>
                  <a:cubicBezTo>
                    <a:pt x="878" y="34"/>
                    <a:pt x="792" y="1"/>
                    <a:pt x="70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264700" y="1360925"/>
              <a:ext cx="21225" cy="20500"/>
            </a:xfrm>
            <a:custGeom>
              <a:avLst/>
              <a:gdLst/>
              <a:ahLst/>
              <a:cxnLst/>
              <a:rect l="l" t="t" r="r" b="b"/>
              <a:pathLst>
                <a:path w="849" h="820" extrusionOk="0">
                  <a:moveTo>
                    <a:pt x="495" y="0"/>
                  </a:moveTo>
                  <a:cubicBezTo>
                    <a:pt x="464" y="0"/>
                    <a:pt x="431" y="6"/>
                    <a:pt x="395" y="17"/>
                  </a:cubicBezTo>
                  <a:cubicBezTo>
                    <a:pt x="1" y="123"/>
                    <a:pt x="156" y="819"/>
                    <a:pt x="448" y="819"/>
                  </a:cubicBezTo>
                  <a:cubicBezTo>
                    <a:pt x="499" y="819"/>
                    <a:pt x="553" y="799"/>
                    <a:pt x="610" y="750"/>
                  </a:cubicBezTo>
                  <a:cubicBezTo>
                    <a:pt x="621" y="750"/>
                    <a:pt x="632" y="728"/>
                    <a:pt x="643" y="717"/>
                  </a:cubicBezTo>
                  <a:cubicBezTo>
                    <a:pt x="849" y="522"/>
                    <a:pt x="802" y="0"/>
                    <a:pt x="49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31700" y="1374475"/>
              <a:ext cx="28425" cy="15925"/>
            </a:xfrm>
            <a:custGeom>
              <a:avLst/>
              <a:gdLst/>
              <a:ahLst/>
              <a:cxnLst/>
              <a:rect l="l" t="t" r="r" b="b"/>
              <a:pathLst>
                <a:path w="1137" h="637" extrusionOk="0">
                  <a:moveTo>
                    <a:pt x="579" y="1"/>
                  </a:moveTo>
                  <a:cubicBezTo>
                    <a:pt x="304" y="1"/>
                    <a:pt x="1" y="207"/>
                    <a:pt x="169" y="491"/>
                  </a:cubicBezTo>
                  <a:cubicBezTo>
                    <a:pt x="235" y="595"/>
                    <a:pt x="338" y="636"/>
                    <a:pt x="447" y="636"/>
                  </a:cubicBezTo>
                  <a:cubicBezTo>
                    <a:pt x="764" y="636"/>
                    <a:pt x="1137" y="283"/>
                    <a:pt x="835" y="73"/>
                  </a:cubicBezTo>
                  <a:lnTo>
                    <a:pt x="789" y="50"/>
                  </a:lnTo>
                  <a:cubicBezTo>
                    <a:pt x="728" y="16"/>
                    <a:pt x="655" y="1"/>
                    <a:pt x="579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985125" y="1287100"/>
              <a:ext cx="27100" cy="19025"/>
            </a:xfrm>
            <a:custGeom>
              <a:avLst/>
              <a:gdLst/>
              <a:ahLst/>
              <a:cxnLst/>
              <a:rect l="l" t="t" r="r" b="b"/>
              <a:pathLst>
                <a:path w="1084" h="761" extrusionOk="0">
                  <a:moveTo>
                    <a:pt x="656" y="1"/>
                  </a:moveTo>
                  <a:cubicBezTo>
                    <a:pt x="645" y="1"/>
                    <a:pt x="633" y="1"/>
                    <a:pt x="621" y="2"/>
                  </a:cubicBezTo>
                  <a:cubicBezTo>
                    <a:pt x="610" y="2"/>
                    <a:pt x="587" y="2"/>
                    <a:pt x="576" y="14"/>
                  </a:cubicBezTo>
                  <a:cubicBezTo>
                    <a:pt x="271" y="81"/>
                    <a:pt x="1" y="623"/>
                    <a:pt x="396" y="747"/>
                  </a:cubicBezTo>
                  <a:cubicBezTo>
                    <a:pt x="427" y="756"/>
                    <a:pt x="458" y="761"/>
                    <a:pt x="487" y="761"/>
                  </a:cubicBezTo>
                  <a:cubicBezTo>
                    <a:pt x="881" y="761"/>
                    <a:pt x="1084" y="1"/>
                    <a:pt x="65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1725" y="1109525"/>
              <a:ext cx="21850" cy="20700"/>
            </a:xfrm>
            <a:custGeom>
              <a:avLst/>
              <a:gdLst/>
              <a:ahLst/>
              <a:cxnLst/>
              <a:rect l="l" t="t" r="r" b="b"/>
              <a:pathLst>
                <a:path w="874" h="828" extrusionOk="0">
                  <a:moveTo>
                    <a:pt x="499" y="0"/>
                  </a:moveTo>
                  <a:cubicBezTo>
                    <a:pt x="459" y="0"/>
                    <a:pt x="415" y="10"/>
                    <a:pt x="367" y="30"/>
                  </a:cubicBezTo>
                  <a:cubicBezTo>
                    <a:pt x="0" y="190"/>
                    <a:pt x="221" y="827"/>
                    <a:pt x="507" y="827"/>
                  </a:cubicBezTo>
                  <a:cubicBezTo>
                    <a:pt x="564" y="827"/>
                    <a:pt x="624" y="801"/>
                    <a:pt x="683" y="741"/>
                  </a:cubicBezTo>
                  <a:cubicBezTo>
                    <a:pt x="694" y="730"/>
                    <a:pt x="705" y="718"/>
                    <a:pt x="705" y="696"/>
                  </a:cubicBezTo>
                  <a:cubicBezTo>
                    <a:pt x="874" y="488"/>
                    <a:pt x="790" y="0"/>
                    <a:pt x="4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80275" y="1443375"/>
              <a:ext cx="21950" cy="19350"/>
            </a:xfrm>
            <a:custGeom>
              <a:avLst/>
              <a:gdLst/>
              <a:ahLst/>
              <a:cxnLst/>
              <a:rect l="l" t="t" r="r" b="b"/>
              <a:pathLst>
                <a:path w="878" h="774" extrusionOk="0">
                  <a:moveTo>
                    <a:pt x="435" y="0"/>
                  </a:moveTo>
                  <a:cubicBezTo>
                    <a:pt x="362" y="0"/>
                    <a:pt x="288" y="34"/>
                    <a:pt x="223" y="116"/>
                  </a:cubicBezTo>
                  <a:cubicBezTo>
                    <a:pt x="1" y="387"/>
                    <a:pt x="361" y="773"/>
                    <a:pt x="621" y="773"/>
                  </a:cubicBezTo>
                  <a:cubicBezTo>
                    <a:pt x="717" y="773"/>
                    <a:pt x="799" y="721"/>
                    <a:pt x="832" y="589"/>
                  </a:cubicBezTo>
                  <a:cubicBezTo>
                    <a:pt x="832" y="578"/>
                    <a:pt x="832" y="556"/>
                    <a:pt x="844" y="544"/>
                  </a:cubicBezTo>
                  <a:cubicBezTo>
                    <a:pt x="878" y="307"/>
                    <a:pt x="657" y="0"/>
                    <a:pt x="435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253250" y="1414925"/>
              <a:ext cx="29350" cy="16425"/>
            </a:xfrm>
            <a:custGeom>
              <a:avLst/>
              <a:gdLst/>
              <a:ahLst/>
              <a:cxnLst/>
              <a:rect l="l" t="t" r="r" b="b"/>
              <a:pathLst>
                <a:path w="1174" h="657" extrusionOk="0">
                  <a:moveTo>
                    <a:pt x="639" y="0"/>
                  </a:moveTo>
                  <a:cubicBezTo>
                    <a:pt x="350" y="0"/>
                    <a:pt x="0" y="271"/>
                    <a:pt x="233" y="543"/>
                  </a:cubicBezTo>
                  <a:cubicBezTo>
                    <a:pt x="298" y="623"/>
                    <a:pt x="384" y="656"/>
                    <a:pt x="474" y="656"/>
                  </a:cubicBezTo>
                  <a:cubicBezTo>
                    <a:pt x="799" y="656"/>
                    <a:pt x="1173" y="223"/>
                    <a:pt x="819" y="46"/>
                  </a:cubicBezTo>
                  <a:cubicBezTo>
                    <a:pt x="808" y="35"/>
                    <a:pt x="785" y="24"/>
                    <a:pt x="774" y="24"/>
                  </a:cubicBezTo>
                  <a:cubicBezTo>
                    <a:pt x="733" y="8"/>
                    <a:pt x="687" y="0"/>
                    <a:pt x="6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991950" y="1240375"/>
              <a:ext cx="29625" cy="16700"/>
            </a:xfrm>
            <a:custGeom>
              <a:avLst/>
              <a:gdLst/>
              <a:ahLst/>
              <a:cxnLst/>
              <a:rect l="l" t="t" r="r" b="b"/>
              <a:pathLst>
                <a:path w="1185" h="668" extrusionOk="0">
                  <a:moveTo>
                    <a:pt x="711" y="1"/>
                  </a:moveTo>
                  <a:cubicBezTo>
                    <a:pt x="382" y="1"/>
                    <a:pt x="0" y="467"/>
                    <a:pt x="371" y="630"/>
                  </a:cubicBezTo>
                  <a:cubicBezTo>
                    <a:pt x="382" y="641"/>
                    <a:pt x="405" y="641"/>
                    <a:pt x="416" y="653"/>
                  </a:cubicBezTo>
                  <a:cubicBezTo>
                    <a:pt x="451" y="663"/>
                    <a:pt x="488" y="668"/>
                    <a:pt x="527" y="668"/>
                  </a:cubicBezTo>
                  <a:cubicBezTo>
                    <a:pt x="824" y="668"/>
                    <a:pt x="1185" y="379"/>
                    <a:pt x="935" y="100"/>
                  </a:cubicBezTo>
                  <a:cubicBezTo>
                    <a:pt x="872" y="30"/>
                    <a:pt x="793" y="1"/>
                    <a:pt x="71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3225" y="1184200"/>
              <a:ext cx="26650" cy="15350"/>
            </a:xfrm>
            <a:custGeom>
              <a:avLst/>
              <a:gdLst/>
              <a:ahLst/>
              <a:cxnLst/>
              <a:rect l="l" t="t" r="r" b="b"/>
              <a:pathLst>
                <a:path w="1066" h="614" extrusionOk="0">
                  <a:moveTo>
                    <a:pt x="492" y="1"/>
                  </a:moveTo>
                  <a:cubicBezTo>
                    <a:pt x="249" y="1"/>
                    <a:pt x="0" y="142"/>
                    <a:pt x="109" y="406"/>
                  </a:cubicBezTo>
                  <a:cubicBezTo>
                    <a:pt x="164" y="554"/>
                    <a:pt x="299" y="614"/>
                    <a:pt x="443" y="614"/>
                  </a:cubicBezTo>
                  <a:cubicBezTo>
                    <a:pt x="736" y="614"/>
                    <a:pt x="1066" y="366"/>
                    <a:pt x="831" y="124"/>
                  </a:cubicBezTo>
                  <a:lnTo>
                    <a:pt x="786" y="90"/>
                  </a:lnTo>
                  <a:cubicBezTo>
                    <a:pt x="712" y="30"/>
                    <a:pt x="603" y="1"/>
                    <a:pt x="49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58925" y="1146550"/>
              <a:ext cx="21825" cy="16275"/>
            </a:xfrm>
            <a:custGeom>
              <a:avLst/>
              <a:gdLst/>
              <a:ahLst/>
              <a:cxnLst/>
              <a:rect l="l" t="t" r="r" b="b"/>
              <a:pathLst>
                <a:path w="873" h="651" extrusionOk="0">
                  <a:moveTo>
                    <a:pt x="310" y="1"/>
                  </a:moveTo>
                  <a:cubicBezTo>
                    <a:pt x="153" y="1"/>
                    <a:pt x="17" y="80"/>
                    <a:pt x="6" y="276"/>
                  </a:cubicBezTo>
                  <a:cubicBezTo>
                    <a:pt x="0" y="524"/>
                    <a:pt x="251" y="651"/>
                    <a:pt x="474" y="651"/>
                  </a:cubicBezTo>
                  <a:cubicBezTo>
                    <a:pt x="686" y="651"/>
                    <a:pt x="873" y="535"/>
                    <a:pt x="785" y="298"/>
                  </a:cubicBezTo>
                  <a:cubicBezTo>
                    <a:pt x="785" y="287"/>
                    <a:pt x="773" y="276"/>
                    <a:pt x="762" y="253"/>
                  </a:cubicBezTo>
                  <a:cubicBezTo>
                    <a:pt x="690" y="103"/>
                    <a:pt x="487" y="1"/>
                    <a:pt x="31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094725" y="1406375"/>
              <a:ext cx="20850" cy="20450"/>
            </a:xfrm>
            <a:custGeom>
              <a:avLst/>
              <a:gdLst/>
              <a:ahLst/>
              <a:cxnLst/>
              <a:rect l="l" t="t" r="r" b="b"/>
              <a:pathLst>
                <a:path w="834" h="818" extrusionOk="0">
                  <a:moveTo>
                    <a:pt x="409" y="0"/>
                  </a:moveTo>
                  <a:cubicBezTo>
                    <a:pt x="361" y="0"/>
                    <a:pt x="309" y="19"/>
                    <a:pt x="254" y="61"/>
                  </a:cubicBezTo>
                  <a:cubicBezTo>
                    <a:pt x="232" y="61"/>
                    <a:pt x="221" y="72"/>
                    <a:pt x="209" y="83"/>
                  </a:cubicBezTo>
                  <a:cubicBezTo>
                    <a:pt x="1" y="292"/>
                    <a:pt x="23" y="817"/>
                    <a:pt x="347" y="817"/>
                  </a:cubicBezTo>
                  <a:cubicBezTo>
                    <a:pt x="374" y="817"/>
                    <a:pt x="404" y="813"/>
                    <a:pt x="435" y="806"/>
                  </a:cubicBezTo>
                  <a:cubicBezTo>
                    <a:pt x="833" y="708"/>
                    <a:pt x="705" y="0"/>
                    <a:pt x="40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06650" y="1102675"/>
              <a:ext cx="25450" cy="15400"/>
            </a:xfrm>
            <a:custGeom>
              <a:avLst/>
              <a:gdLst/>
              <a:ahLst/>
              <a:cxnLst/>
              <a:rect l="l" t="t" r="r" b="b"/>
              <a:pathLst>
                <a:path w="1018" h="616" extrusionOk="0">
                  <a:moveTo>
                    <a:pt x="583" y="0"/>
                  </a:moveTo>
                  <a:cubicBezTo>
                    <a:pt x="302" y="0"/>
                    <a:pt x="0" y="211"/>
                    <a:pt x="201" y="462"/>
                  </a:cubicBezTo>
                  <a:cubicBezTo>
                    <a:pt x="213" y="473"/>
                    <a:pt x="224" y="485"/>
                    <a:pt x="235" y="496"/>
                  </a:cubicBezTo>
                  <a:cubicBezTo>
                    <a:pt x="318" y="575"/>
                    <a:pt x="451" y="615"/>
                    <a:pt x="580" y="615"/>
                  </a:cubicBezTo>
                  <a:cubicBezTo>
                    <a:pt x="804" y="615"/>
                    <a:pt x="1018" y="494"/>
                    <a:pt x="946" y="236"/>
                  </a:cubicBezTo>
                  <a:cubicBezTo>
                    <a:pt x="897" y="68"/>
                    <a:pt x="744" y="0"/>
                    <a:pt x="58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369325" y="1331025"/>
              <a:ext cx="21250" cy="20400"/>
            </a:xfrm>
            <a:custGeom>
              <a:avLst/>
              <a:gdLst/>
              <a:ahLst/>
              <a:cxnLst/>
              <a:rect l="l" t="t" r="r" b="b"/>
              <a:pathLst>
                <a:path w="850" h="816" extrusionOk="0">
                  <a:moveTo>
                    <a:pt x="501" y="0"/>
                  </a:moveTo>
                  <a:cubicBezTo>
                    <a:pt x="469" y="0"/>
                    <a:pt x="434" y="5"/>
                    <a:pt x="397" y="17"/>
                  </a:cubicBezTo>
                  <a:cubicBezTo>
                    <a:pt x="1" y="123"/>
                    <a:pt x="150" y="816"/>
                    <a:pt x="449" y="816"/>
                  </a:cubicBezTo>
                  <a:cubicBezTo>
                    <a:pt x="499" y="816"/>
                    <a:pt x="554" y="796"/>
                    <a:pt x="611" y="750"/>
                  </a:cubicBezTo>
                  <a:cubicBezTo>
                    <a:pt x="622" y="739"/>
                    <a:pt x="634" y="728"/>
                    <a:pt x="645" y="716"/>
                  </a:cubicBezTo>
                  <a:cubicBezTo>
                    <a:pt x="850" y="512"/>
                    <a:pt x="813" y="0"/>
                    <a:pt x="5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309300" y="1326275"/>
              <a:ext cx="26100" cy="15375"/>
            </a:xfrm>
            <a:custGeom>
              <a:avLst/>
              <a:gdLst/>
              <a:ahLst/>
              <a:cxnLst/>
              <a:rect l="l" t="t" r="r" b="b"/>
              <a:pathLst>
                <a:path w="1044" h="615" extrusionOk="0">
                  <a:moveTo>
                    <a:pt x="461" y="0"/>
                  </a:moveTo>
                  <a:cubicBezTo>
                    <a:pt x="227" y="0"/>
                    <a:pt x="1" y="128"/>
                    <a:pt x="89" y="387"/>
                  </a:cubicBezTo>
                  <a:cubicBezTo>
                    <a:pt x="141" y="549"/>
                    <a:pt x="287" y="614"/>
                    <a:pt x="441" y="614"/>
                  </a:cubicBezTo>
                  <a:cubicBezTo>
                    <a:pt x="729" y="614"/>
                    <a:pt x="1043" y="389"/>
                    <a:pt x="823" y="139"/>
                  </a:cubicBezTo>
                  <a:lnTo>
                    <a:pt x="789" y="105"/>
                  </a:lnTo>
                  <a:cubicBezTo>
                    <a:pt x="708" y="35"/>
                    <a:pt x="583" y="0"/>
                    <a:pt x="4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385150" y="1066050"/>
              <a:ext cx="23300" cy="20000"/>
            </a:xfrm>
            <a:custGeom>
              <a:avLst/>
              <a:gdLst/>
              <a:ahLst/>
              <a:cxnLst/>
              <a:rect l="l" t="t" r="r" b="b"/>
              <a:pathLst>
                <a:path w="932" h="800" extrusionOk="0">
                  <a:moveTo>
                    <a:pt x="578" y="0"/>
                  </a:moveTo>
                  <a:cubicBezTo>
                    <a:pt x="547" y="0"/>
                    <a:pt x="512" y="7"/>
                    <a:pt x="475" y="20"/>
                  </a:cubicBezTo>
                  <a:cubicBezTo>
                    <a:pt x="452" y="20"/>
                    <a:pt x="441" y="31"/>
                    <a:pt x="429" y="43"/>
                  </a:cubicBezTo>
                  <a:cubicBezTo>
                    <a:pt x="147" y="178"/>
                    <a:pt x="1" y="765"/>
                    <a:pt x="429" y="799"/>
                  </a:cubicBezTo>
                  <a:cubicBezTo>
                    <a:pt x="437" y="799"/>
                    <a:pt x="445" y="800"/>
                    <a:pt x="453" y="800"/>
                  </a:cubicBezTo>
                  <a:cubicBezTo>
                    <a:pt x="868" y="800"/>
                    <a:pt x="932" y="0"/>
                    <a:pt x="5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43550" y="1229050"/>
              <a:ext cx="22875" cy="20050"/>
            </a:xfrm>
            <a:custGeom>
              <a:avLst/>
              <a:gdLst/>
              <a:ahLst/>
              <a:cxnLst/>
              <a:rect l="l" t="t" r="r" b="b"/>
              <a:pathLst>
                <a:path w="915" h="802" extrusionOk="0">
                  <a:moveTo>
                    <a:pt x="561" y="0"/>
                  </a:moveTo>
                  <a:cubicBezTo>
                    <a:pt x="528" y="0"/>
                    <a:pt x="492" y="7"/>
                    <a:pt x="452" y="22"/>
                  </a:cubicBezTo>
                  <a:lnTo>
                    <a:pt x="407" y="45"/>
                  </a:lnTo>
                  <a:cubicBezTo>
                    <a:pt x="125" y="192"/>
                    <a:pt x="0" y="778"/>
                    <a:pt x="429" y="801"/>
                  </a:cubicBezTo>
                  <a:cubicBezTo>
                    <a:pt x="435" y="801"/>
                    <a:pt x="440" y="801"/>
                    <a:pt x="445" y="801"/>
                  </a:cubicBezTo>
                  <a:cubicBezTo>
                    <a:pt x="865" y="801"/>
                    <a:pt x="914" y="0"/>
                    <a:pt x="56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94375" y="1358225"/>
              <a:ext cx="21800" cy="20125"/>
            </a:xfrm>
            <a:custGeom>
              <a:avLst/>
              <a:gdLst/>
              <a:ahLst/>
              <a:cxnLst/>
              <a:rect l="l" t="t" r="r" b="b"/>
              <a:pathLst>
                <a:path w="872" h="805" extrusionOk="0">
                  <a:moveTo>
                    <a:pt x="443" y="1"/>
                  </a:moveTo>
                  <a:cubicBezTo>
                    <a:pt x="12" y="1"/>
                    <a:pt x="1" y="805"/>
                    <a:pt x="343" y="805"/>
                  </a:cubicBezTo>
                  <a:cubicBezTo>
                    <a:pt x="377" y="805"/>
                    <a:pt x="414" y="797"/>
                    <a:pt x="454" y="779"/>
                  </a:cubicBezTo>
                  <a:cubicBezTo>
                    <a:pt x="477" y="768"/>
                    <a:pt x="488" y="757"/>
                    <a:pt x="499" y="757"/>
                  </a:cubicBezTo>
                  <a:cubicBezTo>
                    <a:pt x="770" y="599"/>
                    <a:pt x="872" y="1"/>
                    <a:pt x="44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23150" y="1076250"/>
              <a:ext cx="25450" cy="15425"/>
            </a:xfrm>
            <a:custGeom>
              <a:avLst/>
              <a:gdLst/>
              <a:ahLst/>
              <a:cxnLst/>
              <a:rect l="l" t="t" r="r" b="b"/>
              <a:pathLst>
                <a:path w="1018" h="617" extrusionOk="0">
                  <a:moveTo>
                    <a:pt x="438" y="1"/>
                  </a:moveTo>
                  <a:cubicBezTo>
                    <a:pt x="214" y="1"/>
                    <a:pt x="0" y="122"/>
                    <a:pt x="72" y="379"/>
                  </a:cubicBezTo>
                  <a:cubicBezTo>
                    <a:pt x="117" y="548"/>
                    <a:pt x="270" y="616"/>
                    <a:pt x="431" y="616"/>
                  </a:cubicBezTo>
                  <a:cubicBezTo>
                    <a:pt x="712" y="616"/>
                    <a:pt x="1017" y="409"/>
                    <a:pt x="816" y="165"/>
                  </a:cubicBezTo>
                  <a:cubicBezTo>
                    <a:pt x="805" y="142"/>
                    <a:pt x="794" y="131"/>
                    <a:pt x="783" y="120"/>
                  </a:cubicBezTo>
                  <a:cubicBezTo>
                    <a:pt x="700" y="41"/>
                    <a:pt x="567" y="1"/>
                    <a:pt x="43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385300" y="1290100"/>
              <a:ext cx="22025" cy="16050"/>
            </a:xfrm>
            <a:custGeom>
              <a:avLst/>
              <a:gdLst/>
              <a:ahLst/>
              <a:cxnLst/>
              <a:rect l="l" t="t" r="r" b="b"/>
              <a:pathLst>
                <a:path w="881" h="642" extrusionOk="0">
                  <a:moveTo>
                    <a:pt x="418" y="1"/>
                  </a:moveTo>
                  <a:cubicBezTo>
                    <a:pt x="198" y="1"/>
                    <a:pt x="0" y="119"/>
                    <a:pt x="96" y="356"/>
                  </a:cubicBezTo>
                  <a:cubicBezTo>
                    <a:pt x="96" y="367"/>
                    <a:pt x="107" y="379"/>
                    <a:pt x="119" y="401"/>
                  </a:cubicBezTo>
                  <a:cubicBezTo>
                    <a:pt x="196" y="543"/>
                    <a:pt x="396" y="642"/>
                    <a:pt x="572" y="642"/>
                  </a:cubicBezTo>
                  <a:cubicBezTo>
                    <a:pt x="731" y="642"/>
                    <a:pt x="869" y="560"/>
                    <a:pt x="875" y="356"/>
                  </a:cubicBezTo>
                  <a:cubicBezTo>
                    <a:pt x="880" y="119"/>
                    <a:pt x="638" y="1"/>
                    <a:pt x="41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052925" y="1021050"/>
              <a:ext cx="209850" cy="170100"/>
            </a:xfrm>
            <a:custGeom>
              <a:avLst/>
              <a:gdLst/>
              <a:ahLst/>
              <a:cxnLst/>
              <a:rect l="l" t="t" r="r" b="b"/>
              <a:pathLst>
                <a:path w="8394" h="6804" extrusionOk="0">
                  <a:moveTo>
                    <a:pt x="5934" y="1"/>
                  </a:moveTo>
                  <a:cubicBezTo>
                    <a:pt x="4184" y="1"/>
                    <a:pt x="1906" y="1175"/>
                    <a:pt x="1215" y="2587"/>
                  </a:cubicBezTo>
                  <a:cubicBezTo>
                    <a:pt x="1" y="4988"/>
                    <a:pt x="3373" y="6803"/>
                    <a:pt x="5310" y="6803"/>
                  </a:cubicBezTo>
                  <a:cubicBezTo>
                    <a:pt x="5641" y="6803"/>
                    <a:pt x="5930" y="6750"/>
                    <a:pt x="6147" y="6638"/>
                  </a:cubicBezTo>
                  <a:lnTo>
                    <a:pt x="8042" y="2723"/>
                  </a:lnTo>
                  <a:cubicBezTo>
                    <a:pt x="8393" y="749"/>
                    <a:pt x="7332" y="1"/>
                    <a:pt x="5934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071175" y="1015600"/>
              <a:ext cx="189025" cy="176700"/>
            </a:xfrm>
            <a:custGeom>
              <a:avLst/>
              <a:gdLst/>
              <a:ahLst/>
              <a:cxnLst/>
              <a:rect l="l" t="t" r="r" b="b"/>
              <a:pathLst>
                <a:path w="7561" h="7068" extrusionOk="0">
                  <a:moveTo>
                    <a:pt x="5139" y="0"/>
                  </a:moveTo>
                  <a:cubicBezTo>
                    <a:pt x="5062" y="0"/>
                    <a:pt x="4986" y="2"/>
                    <a:pt x="4909" y="7"/>
                  </a:cubicBezTo>
                  <a:cubicBezTo>
                    <a:pt x="4142" y="63"/>
                    <a:pt x="3397" y="255"/>
                    <a:pt x="2708" y="582"/>
                  </a:cubicBezTo>
                  <a:cubicBezTo>
                    <a:pt x="2020" y="898"/>
                    <a:pt x="1388" y="1338"/>
                    <a:pt x="869" y="1880"/>
                  </a:cubicBezTo>
                  <a:cubicBezTo>
                    <a:pt x="734" y="2027"/>
                    <a:pt x="610" y="2173"/>
                    <a:pt x="497" y="2343"/>
                  </a:cubicBezTo>
                  <a:cubicBezTo>
                    <a:pt x="452" y="2410"/>
                    <a:pt x="395" y="2501"/>
                    <a:pt x="361" y="2580"/>
                  </a:cubicBezTo>
                  <a:cubicBezTo>
                    <a:pt x="305" y="2670"/>
                    <a:pt x="271" y="2760"/>
                    <a:pt x="226" y="2851"/>
                  </a:cubicBezTo>
                  <a:cubicBezTo>
                    <a:pt x="68" y="3212"/>
                    <a:pt x="0" y="3618"/>
                    <a:pt x="34" y="4013"/>
                  </a:cubicBezTo>
                  <a:cubicBezTo>
                    <a:pt x="79" y="4408"/>
                    <a:pt x="226" y="4791"/>
                    <a:pt x="452" y="5107"/>
                  </a:cubicBezTo>
                  <a:cubicBezTo>
                    <a:pt x="677" y="5423"/>
                    <a:pt x="948" y="5694"/>
                    <a:pt x="1253" y="5931"/>
                  </a:cubicBezTo>
                  <a:cubicBezTo>
                    <a:pt x="1840" y="6382"/>
                    <a:pt x="2528" y="6710"/>
                    <a:pt x="3250" y="6902"/>
                  </a:cubicBezTo>
                  <a:cubicBezTo>
                    <a:pt x="3600" y="6992"/>
                    <a:pt x="3972" y="7048"/>
                    <a:pt x="4345" y="7060"/>
                  </a:cubicBezTo>
                  <a:cubicBezTo>
                    <a:pt x="4400" y="7065"/>
                    <a:pt x="4456" y="7067"/>
                    <a:pt x="4512" y="7067"/>
                  </a:cubicBezTo>
                  <a:cubicBezTo>
                    <a:pt x="4819" y="7067"/>
                    <a:pt x="5130" y="6990"/>
                    <a:pt x="5417" y="6856"/>
                  </a:cubicBezTo>
                  <a:lnTo>
                    <a:pt x="5417" y="6856"/>
                  </a:lnTo>
                  <a:cubicBezTo>
                    <a:pt x="5176" y="6942"/>
                    <a:pt x="4930" y="6984"/>
                    <a:pt x="4683" y="6984"/>
                  </a:cubicBezTo>
                  <a:cubicBezTo>
                    <a:pt x="4570" y="6984"/>
                    <a:pt x="4458" y="6976"/>
                    <a:pt x="4345" y="6958"/>
                  </a:cubicBezTo>
                  <a:cubicBezTo>
                    <a:pt x="3984" y="6913"/>
                    <a:pt x="3634" y="6834"/>
                    <a:pt x="3295" y="6710"/>
                  </a:cubicBezTo>
                  <a:cubicBezTo>
                    <a:pt x="2618" y="6484"/>
                    <a:pt x="1998" y="6134"/>
                    <a:pt x="1445" y="5683"/>
                  </a:cubicBezTo>
                  <a:cubicBezTo>
                    <a:pt x="914" y="5231"/>
                    <a:pt x="485" y="4633"/>
                    <a:pt x="440" y="3979"/>
                  </a:cubicBezTo>
                  <a:cubicBezTo>
                    <a:pt x="418" y="3652"/>
                    <a:pt x="485" y="3313"/>
                    <a:pt x="621" y="3020"/>
                  </a:cubicBezTo>
                  <a:cubicBezTo>
                    <a:pt x="655" y="2941"/>
                    <a:pt x="689" y="2862"/>
                    <a:pt x="734" y="2794"/>
                  </a:cubicBezTo>
                  <a:cubicBezTo>
                    <a:pt x="779" y="2715"/>
                    <a:pt x="824" y="2647"/>
                    <a:pt x="880" y="2580"/>
                  </a:cubicBezTo>
                  <a:cubicBezTo>
                    <a:pt x="971" y="2433"/>
                    <a:pt x="1084" y="2309"/>
                    <a:pt x="1196" y="2185"/>
                  </a:cubicBezTo>
                  <a:cubicBezTo>
                    <a:pt x="1693" y="1688"/>
                    <a:pt x="2280" y="1293"/>
                    <a:pt x="2923" y="1022"/>
                  </a:cubicBezTo>
                  <a:cubicBezTo>
                    <a:pt x="3555" y="718"/>
                    <a:pt x="4232" y="526"/>
                    <a:pt x="4931" y="458"/>
                  </a:cubicBezTo>
                  <a:cubicBezTo>
                    <a:pt x="5035" y="450"/>
                    <a:pt x="5140" y="445"/>
                    <a:pt x="5244" y="445"/>
                  </a:cubicBezTo>
                  <a:cubicBezTo>
                    <a:pt x="5826" y="445"/>
                    <a:pt x="6409" y="589"/>
                    <a:pt x="6782" y="1000"/>
                  </a:cubicBezTo>
                  <a:cubicBezTo>
                    <a:pt x="6996" y="1248"/>
                    <a:pt x="7132" y="1553"/>
                    <a:pt x="7177" y="1880"/>
                  </a:cubicBezTo>
                  <a:cubicBezTo>
                    <a:pt x="7222" y="2219"/>
                    <a:pt x="7211" y="2568"/>
                    <a:pt x="7166" y="2918"/>
                  </a:cubicBezTo>
                  <a:lnTo>
                    <a:pt x="7166" y="2862"/>
                  </a:lnTo>
                  <a:cubicBezTo>
                    <a:pt x="6872" y="3528"/>
                    <a:pt x="6568" y="4182"/>
                    <a:pt x="6274" y="4848"/>
                  </a:cubicBezTo>
                  <a:cubicBezTo>
                    <a:pt x="5981" y="5514"/>
                    <a:pt x="5699" y="6179"/>
                    <a:pt x="5417" y="6856"/>
                  </a:cubicBezTo>
                  <a:cubicBezTo>
                    <a:pt x="5766" y="6224"/>
                    <a:pt x="6105" y="5570"/>
                    <a:pt x="6455" y="4938"/>
                  </a:cubicBezTo>
                  <a:cubicBezTo>
                    <a:pt x="6793" y="4295"/>
                    <a:pt x="7121" y="3652"/>
                    <a:pt x="7459" y="3008"/>
                  </a:cubicBezTo>
                  <a:lnTo>
                    <a:pt x="7459" y="2986"/>
                  </a:lnTo>
                  <a:lnTo>
                    <a:pt x="7459" y="2963"/>
                  </a:lnTo>
                  <a:cubicBezTo>
                    <a:pt x="7538" y="2591"/>
                    <a:pt x="7561" y="2207"/>
                    <a:pt x="7538" y="1824"/>
                  </a:cubicBezTo>
                  <a:cubicBezTo>
                    <a:pt x="7504" y="1417"/>
                    <a:pt x="7346" y="1034"/>
                    <a:pt x="7087" y="718"/>
                  </a:cubicBezTo>
                  <a:cubicBezTo>
                    <a:pt x="6805" y="424"/>
                    <a:pt x="6455" y="210"/>
                    <a:pt x="6060" y="108"/>
                  </a:cubicBezTo>
                  <a:cubicBezTo>
                    <a:pt x="5753" y="36"/>
                    <a:pt x="5446" y="0"/>
                    <a:pt x="513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86550" y="1102975"/>
              <a:ext cx="234150" cy="176625"/>
            </a:xfrm>
            <a:custGeom>
              <a:avLst/>
              <a:gdLst/>
              <a:ahLst/>
              <a:cxnLst/>
              <a:rect l="l" t="t" r="r" b="b"/>
              <a:pathLst>
                <a:path w="9366" h="7065" extrusionOk="0">
                  <a:moveTo>
                    <a:pt x="5852" y="1"/>
                  </a:moveTo>
                  <a:cubicBezTo>
                    <a:pt x="5698" y="1"/>
                    <a:pt x="5537" y="17"/>
                    <a:pt x="5371" y="55"/>
                  </a:cubicBezTo>
                  <a:cubicBezTo>
                    <a:pt x="4186" y="326"/>
                    <a:pt x="3047" y="1003"/>
                    <a:pt x="2144" y="1770"/>
                  </a:cubicBezTo>
                  <a:cubicBezTo>
                    <a:pt x="1004" y="2763"/>
                    <a:pt x="0" y="4738"/>
                    <a:pt x="1106" y="6149"/>
                  </a:cubicBezTo>
                  <a:cubicBezTo>
                    <a:pt x="1648" y="6820"/>
                    <a:pt x="2449" y="7064"/>
                    <a:pt x="3282" y="7064"/>
                  </a:cubicBezTo>
                  <a:cubicBezTo>
                    <a:pt x="4129" y="7064"/>
                    <a:pt x="5010" y="6811"/>
                    <a:pt x="5687" y="6498"/>
                  </a:cubicBezTo>
                  <a:cubicBezTo>
                    <a:pt x="7459" y="5720"/>
                    <a:pt x="9366" y="3869"/>
                    <a:pt x="8237" y="1759"/>
                  </a:cubicBezTo>
                  <a:lnTo>
                    <a:pt x="7662" y="755"/>
                  </a:lnTo>
                  <a:cubicBezTo>
                    <a:pt x="7662" y="755"/>
                    <a:pt x="6900" y="1"/>
                    <a:pt x="5852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95275" y="1101200"/>
              <a:ext cx="209350" cy="184025"/>
            </a:xfrm>
            <a:custGeom>
              <a:avLst/>
              <a:gdLst/>
              <a:ahLst/>
              <a:cxnLst/>
              <a:rect l="l" t="t" r="r" b="b"/>
              <a:pathLst>
                <a:path w="8374" h="7361" extrusionOk="0">
                  <a:moveTo>
                    <a:pt x="5423" y="1"/>
                  </a:moveTo>
                  <a:cubicBezTo>
                    <a:pt x="5399" y="1"/>
                    <a:pt x="5374" y="1"/>
                    <a:pt x="5350" y="2"/>
                  </a:cubicBezTo>
                  <a:cubicBezTo>
                    <a:pt x="5225" y="13"/>
                    <a:pt x="5124" y="25"/>
                    <a:pt x="4977" y="36"/>
                  </a:cubicBezTo>
                  <a:lnTo>
                    <a:pt x="4627" y="137"/>
                  </a:lnTo>
                  <a:cubicBezTo>
                    <a:pt x="4368" y="194"/>
                    <a:pt x="4120" y="273"/>
                    <a:pt x="3883" y="374"/>
                  </a:cubicBezTo>
                  <a:cubicBezTo>
                    <a:pt x="3634" y="499"/>
                    <a:pt x="3341" y="589"/>
                    <a:pt x="3093" y="747"/>
                  </a:cubicBezTo>
                  <a:cubicBezTo>
                    <a:pt x="2833" y="905"/>
                    <a:pt x="2551" y="1040"/>
                    <a:pt x="2303" y="1232"/>
                  </a:cubicBezTo>
                  <a:cubicBezTo>
                    <a:pt x="2043" y="1435"/>
                    <a:pt x="1772" y="1604"/>
                    <a:pt x="1513" y="1830"/>
                  </a:cubicBezTo>
                  <a:cubicBezTo>
                    <a:pt x="1265" y="2078"/>
                    <a:pt x="1028" y="2338"/>
                    <a:pt x="825" y="2620"/>
                  </a:cubicBezTo>
                  <a:cubicBezTo>
                    <a:pt x="430" y="3207"/>
                    <a:pt x="102" y="3895"/>
                    <a:pt x="57" y="4685"/>
                  </a:cubicBezTo>
                  <a:cubicBezTo>
                    <a:pt x="1" y="5497"/>
                    <a:pt x="351" y="6276"/>
                    <a:pt x="994" y="6784"/>
                  </a:cubicBezTo>
                  <a:cubicBezTo>
                    <a:pt x="1553" y="7208"/>
                    <a:pt x="2237" y="7361"/>
                    <a:pt x="2888" y="7361"/>
                  </a:cubicBezTo>
                  <a:cubicBezTo>
                    <a:pt x="2999" y="7361"/>
                    <a:pt x="3109" y="7356"/>
                    <a:pt x="3217" y="7348"/>
                  </a:cubicBezTo>
                  <a:cubicBezTo>
                    <a:pt x="3939" y="7292"/>
                    <a:pt x="4650" y="7111"/>
                    <a:pt x="5316" y="6806"/>
                  </a:cubicBezTo>
                  <a:cubicBezTo>
                    <a:pt x="5474" y="6739"/>
                    <a:pt x="5620" y="6682"/>
                    <a:pt x="5778" y="6592"/>
                  </a:cubicBezTo>
                  <a:cubicBezTo>
                    <a:pt x="5925" y="6502"/>
                    <a:pt x="6083" y="6423"/>
                    <a:pt x="6230" y="6332"/>
                  </a:cubicBezTo>
                  <a:cubicBezTo>
                    <a:pt x="6501" y="6152"/>
                    <a:pt x="6771" y="5949"/>
                    <a:pt x="7008" y="5723"/>
                  </a:cubicBezTo>
                  <a:cubicBezTo>
                    <a:pt x="7471" y="5328"/>
                    <a:pt x="7843" y="4832"/>
                    <a:pt x="8103" y="4279"/>
                  </a:cubicBezTo>
                  <a:cubicBezTo>
                    <a:pt x="8317" y="3793"/>
                    <a:pt x="8374" y="3263"/>
                    <a:pt x="8283" y="2755"/>
                  </a:cubicBezTo>
                  <a:cubicBezTo>
                    <a:pt x="8216" y="2372"/>
                    <a:pt x="8058" y="1999"/>
                    <a:pt x="7843" y="1672"/>
                  </a:cubicBezTo>
                  <a:lnTo>
                    <a:pt x="7313" y="826"/>
                  </a:lnTo>
                  <a:lnTo>
                    <a:pt x="7313" y="826"/>
                  </a:lnTo>
                  <a:lnTo>
                    <a:pt x="7776" y="1717"/>
                  </a:lnTo>
                  <a:cubicBezTo>
                    <a:pt x="7956" y="2044"/>
                    <a:pt x="8069" y="2406"/>
                    <a:pt x="8114" y="2778"/>
                  </a:cubicBezTo>
                  <a:cubicBezTo>
                    <a:pt x="8159" y="3252"/>
                    <a:pt x="8069" y="3726"/>
                    <a:pt x="7855" y="4155"/>
                  </a:cubicBezTo>
                  <a:cubicBezTo>
                    <a:pt x="7595" y="4662"/>
                    <a:pt x="7234" y="5102"/>
                    <a:pt x="6794" y="5464"/>
                  </a:cubicBezTo>
                  <a:cubicBezTo>
                    <a:pt x="6546" y="5655"/>
                    <a:pt x="6297" y="5836"/>
                    <a:pt x="6027" y="5994"/>
                  </a:cubicBezTo>
                  <a:cubicBezTo>
                    <a:pt x="5880" y="6073"/>
                    <a:pt x="5744" y="6152"/>
                    <a:pt x="5598" y="6220"/>
                  </a:cubicBezTo>
                  <a:cubicBezTo>
                    <a:pt x="5451" y="6287"/>
                    <a:pt x="5282" y="6366"/>
                    <a:pt x="5146" y="6423"/>
                  </a:cubicBezTo>
                  <a:cubicBezTo>
                    <a:pt x="4526" y="6694"/>
                    <a:pt x="3860" y="6863"/>
                    <a:pt x="3183" y="6897"/>
                  </a:cubicBezTo>
                  <a:cubicBezTo>
                    <a:pt x="3105" y="6902"/>
                    <a:pt x="3026" y="6905"/>
                    <a:pt x="2947" y="6905"/>
                  </a:cubicBezTo>
                  <a:cubicBezTo>
                    <a:pt x="2347" y="6905"/>
                    <a:pt x="1748" y="6749"/>
                    <a:pt x="1299" y="6400"/>
                  </a:cubicBezTo>
                  <a:cubicBezTo>
                    <a:pt x="757" y="6005"/>
                    <a:pt x="463" y="5362"/>
                    <a:pt x="497" y="4696"/>
                  </a:cubicBezTo>
                  <a:cubicBezTo>
                    <a:pt x="520" y="4042"/>
                    <a:pt x="813" y="3399"/>
                    <a:pt x="1174" y="2857"/>
                  </a:cubicBezTo>
                  <a:cubicBezTo>
                    <a:pt x="1355" y="2597"/>
                    <a:pt x="1558" y="2349"/>
                    <a:pt x="1784" y="2123"/>
                  </a:cubicBezTo>
                  <a:cubicBezTo>
                    <a:pt x="2009" y="1898"/>
                    <a:pt x="2269" y="1717"/>
                    <a:pt x="2506" y="1514"/>
                  </a:cubicBezTo>
                  <a:cubicBezTo>
                    <a:pt x="2743" y="1322"/>
                    <a:pt x="3002" y="1187"/>
                    <a:pt x="3239" y="1018"/>
                  </a:cubicBezTo>
                  <a:cubicBezTo>
                    <a:pt x="3476" y="882"/>
                    <a:pt x="3725" y="747"/>
                    <a:pt x="3973" y="634"/>
                  </a:cubicBezTo>
                  <a:cubicBezTo>
                    <a:pt x="4210" y="521"/>
                    <a:pt x="4447" y="420"/>
                    <a:pt x="4695" y="352"/>
                  </a:cubicBezTo>
                  <a:lnTo>
                    <a:pt x="5045" y="228"/>
                  </a:lnTo>
                  <a:lnTo>
                    <a:pt x="5361" y="183"/>
                  </a:lnTo>
                  <a:cubicBezTo>
                    <a:pt x="5446" y="172"/>
                    <a:pt x="5531" y="167"/>
                    <a:pt x="5615" y="167"/>
                  </a:cubicBezTo>
                  <a:cubicBezTo>
                    <a:pt x="5902" y="167"/>
                    <a:pt x="6185" y="225"/>
                    <a:pt x="6455" y="329"/>
                  </a:cubicBezTo>
                  <a:cubicBezTo>
                    <a:pt x="6681" y="420"/>
                    <a:pt x="6895" y="532"/>
                    <a:pt x="7099" y="668"/>
                  </a:cubicBezTo>
                  <a:cubicBezTo>
                    <a:pt x="7234" y="758"/>
                    <a:pt x="7313" y="826"/>
                    <a:pt x="7313" y="826"/>
                  </a:cubicBezTo>
                  <a:cubicBezTo>
                    <a:pt x="7245" y="758"/>
                    <a:pt x="7189" y="702"/>
                    <a:pt x="7121" y="645"/>
                  </a:cubicBezTo>
                  <a:cubicBezTo>
                    <a:pt x="6929" y="487"/>
                    <a:pt x="6715" y="352"/>
                    <a:pt x="6489" y="250"/>
                  </a:cubicBezTo>
                  <a:cubicBezTo>
                    <a:pt x="6151" y="81"/>
                    <a:pt x="5792" y="1"/>
                    <a:pt x="542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145375" y="1022550"/>
              <a:ext cx="273650" cy="163450"/>
            </a:xfrm>
            <a:custGeom>
              <a:avLst/>
              <a:gdLst/>
              <a:ahLst/>
              <a:cxnLst/>
              <a:rect l="l" t="t" r="r" b="b"/>
              <a:pathLst>
                <a:path w="10946" h="6538" extrusionOk="0">
                  <a:moveTo>
                    <a:pt x="5555" y="0"/>
                  </a:moveTo>
                  <a:cubicBezTo>
                    <a:pt x="5452" y="0"/>
                    <a:pt x="5353" y="4"/>
                    <a:pt x="5258" y="11"/>
                  </a:cubicBezTo>
                  <a:cubicBezTo>
                    <a:pt x="2900" y="203"/>
                    <a:pt x="0" y="3159"/>
                    <a:pt x="2088" y="5348"/>
                  </a:cubicBezTo>
                  <a:cubicBezTo>
                    <a:pt x="2876" y="6168"/>
                    <a:pt x="4429" y="6537"/>
                    <a:pt x="5923" y="6537"/>
                  </a:cubicBezTo>
                  <a:cubicBezTo>
                    <a:pt x="7122" y="6537"/>
                    <a:pt x="8284" y="6300"/>
                    <a:pt x="8982" y="5867"/>
                  </a:cubicBezTo>
                  <a:lnTo>
                    <a:pt x="9930" y="5089"/>
                  </a:lnTo>
                  <a:cubicBezTo>
                    <a:pt x="10946" y="4886"/>
                    <a:pt x="10088" y="2132"/>
                    <a:pt x="9693" y="1625"/>
                  </a:cubicBezTo>
                  <a:cubicBezTo>
                    <a:pt x="8834" y="608"/>
                    <a:pt x="6894" y="0"/>
                    <a:pt x="5555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168775" y="1017450"/>
              <a:ext cx="238125" cy="172100"/>
            </a:xfrm>
            <a:custGeom>
              <a:avLst/>
              <a:gdLst/>
              <a:ahLst/>
              <a:cxnLst/>
              <a:rect l="l" t="t" r="r" b="b"/>
              <a:pathLst>
                <a:path w="9525" h="6884" extrusionOk="0">
                  <a:moveTo>
                    <a:pt x="4300" y="1"/>
                  </a:moveTo>
                  <a:lnTo>
                    <a:pt x="4119" y="23"/>
                  </a:lnTo>
                  <a:cubicBezTo>
                    <a:pt x="3860" y="57"/>
                    <a:pt x="3600" y="113"/>
                    <a:pt x="3363" y="192"/>
                  </a:cubicBezTo>
                  <a:cubicBezTo>
                    <a:pt x="3115" y="283"/>
                    <a:pt x="2878" y="384"/>
                    <a:pt x="2652" y="508"/>
                  </a:cubicBezTo>
                  <a:cubicBezTo>
                    <a:pt x="2201" y="734"/>
                    <a:pt x="1772" y="1039"/>
                    <a:pt x="1411" y="1400"/>
                  </a:cubicBezTo>
                  <a:cubicBezTo>
                    <a:pt x="1027" y="1750"/>
                    <a:pt x="723" y="2178"/>
                    <a:pt x="497" y="2652"/>
                  </a:cubicBezTo>
                  <a:cubicBezTo>
                    <a:pt x="1" y="3634"/>
                    <a:pt x="170" y="4830"/>
                    <a:pt x="948" y="5620"/>
                  </a:cubicBezTo>
                  <a:cubicBezTo>
                    <a:pt x="1310" y="5993"/>
                    <a:pt x="1750" y="6286"/>
                    <a:pt x="2246" y="6466"/>
                  </a:cubicBezTo>
                  <a:cubicBezTo>
                    <a:pt x="2720" y="6647"/>
                    <a:pt x="3217" y="6760"/>
                    <a:pt x="3713" y="6816"/>
                  </a:cubicBezTo>
                  <a:cubicBezTo>
                    <a:pt x="4059" y="6863"/>
                    <a:pt x="4411" y="6883"/>
                    <a:pt x="4760" y="6883"/>
                  </a:cubicBezTo>
                  <a:cubicBezTo>
                    <a:pt x="4912" y="6883"/>
                    <a:pt x="5064" y="6880"/>
                    <a:pt x="5214" y="6873"/>
                  </a:cubicBezTo>
                  <a:cubicBezTo>
                    <a:pt x="5710" y="6861"/>
                    <a:pt x="6207" y="6794"/>
                    <a:pt x="6692" y="6670"/>
                  </a:cubicBezTo>
                  <a:cubicBezTo>
                    <a:pt x="7177" y="6568"/>
                    <a:pt x="7651" y="6376"/>
                    <a:pt x="8080" y="6117"/>
                  </a:cubicBezTo>
                  <a:lnTo>
                    <a:pt x="8994" y="5293"/>
                  </a:lnTo>
                  <a:lnTo>
                    <a:pt x="8012" y="6026"/>
                  </a:lnTo>
                  <a:cubicBezTo>
                    <a:pt x="7584" y="6252"/>
                    <a:pt x="7121" y="6399"/>
                    <a:pt x="6647" y="6466"/>
                  </a:cubicBezTo>
                  <a:cubicBezTo>
                    <a:pt x="6162" y="6545"/>
                    <a:pt x="5677" y="6591"/>
                    <a:pt x="5191" y="6591"/>
                  </a:cubicBezTo>
                  <a:cubicBezTo>
                    <a:pt x="5161" y="6591"/>
                    <a:pt x="5131" y="6591"/>
                    <a:pt x="5101" y="6591"/>
                  </a:cubicBezTo>
                  <a:cubicBezTo>
                    <a:pt x="4173" y="6591"/>
                    <a:pt x="3256" y="6422"/>
                    <a:pt x="2382" y="6094"/>
                  </a:cubicBezTo>
                  <a:cubicBezTo>
                    <a:pt x="1953" y="5925"/>
                    <a:pt x="1569" y="5665"/>
                    <a:pt x="1253" y="5338"/>
                  </a:cubicBezTo>
                  <a:cubicBezTo>
                    <a:pt x="948" y="4999"/>
                    <a:pt x="745" y="4593"/>
                    <a:pt x="678" y="4142"/>
                  </a:cubicBezTo>
                  <a:cubicBezTo>
                    <a:pt x="621" y="3702"/>
                    <a:pt x="712" y="3250"/>
                    <a:pt x="915" y="2844"/>
                  </a:cubicBezTo>
                  <a:cubicBezTo>
                    <a:pt x="1118" y="2427"/>
                    <a:pt x="1389" y="2054"/>
                    <a:pt x="1727" y="1738"/>
                  </a:cubicBezTo>
                  <a:cubicBezTo>
                    <a:pt x="2054" y="1400"/>
                    <a:pt x="2438" y="1118"/>
                    <a:pt x="2856" y="903"/>
                  </a:cubicBezTo>
                  <a:cubicBezTo>
                    <a:pt x="3059" y="791"/>
                    <a:pt x="3273" y="700"/>
                    <a:pt x="3499" y="610"/>
                  </a:cubicBezTo>
                  <a:cubicBezTo>
                    <a:pt x="3713" y="542"/>
                    <a:pt x="3939" y="486"/>
                    <a:pt x="4164" y="452"/>
                  </a:cubicBezTo>
                  <a:lnTo>
                    <a:pt x="4356" y="418"/>
                  </a:lnTo>
                  <a:lnTo>
                    <a:pt x="4864" y="418"/>
                  </a:lnTo>
                  <a:cubicBezTo>
                    <a:pt x="5090" y="452"/>
                    <a:pt x="5338" y="452"/>
                    <a:pt x="5564" y="508"/>
                  </a:cubicBezTo>
                  <a:cubicBezTo>
                    <a:pt x="5801" y="542"/>
                    <a:pt x="6038" y="587"/>
                    <a:pt x="6275" y="655"/>
                  </a:cubicBezTo>
                  <a:cubicBezTo>
                    <a:pt x="6500" y="712"/>
                    <a:pt x="6726" y="779"/>
                    <a:pt x="6952" y="869"/>
                  </a:cubicBezTo>
                  <a:cubicBezTo>
                    <a:pt x="7392" y="1027"/>
                    <a:pt x="7809" y="1242"/>
                    <a:pt x="8204" y="1513"/>
                  </a:cubicBezTo>
                  <a:cubicBezTo>
                    <a:pt x="8294" y="1580"/>
                    <a:pt x="8385" y="1671"/>
                    <a:pt x="8475" y="1750"/>
                  </a:cubicBezTo>
                  <a:lnTo>
                    <a:pt x="8610" y="1874"/>
                  </a:lnTo>
                  <a:cubicBezTo>
                    <a:pt x="8633" y="1896"/>
                    <a:pt x="8678" y="1930"/>
                    <a:pt x="8667" y="1930"/>
                  </a:cubicBezTo>
                  <a:lnTo>
                    <a:pt x="8712" y="1998"/>
                  </a:lnTo>
                  <a:cubicBezTo>
                    <a:pt x="8825" y="2201"/>
                    <a:pt x="8926" y="2415"/>
                    <a:pt x="9017" y="2630"/>
                  </a:cubicBezTo>
                  <a:cubicBezTo>
                    <a:pt x="9197" y="3081"/>
                    <a:pt x="9321" y="3555"/>
                    <a:pt x="9389" y="4029"/>
                  </a:cubicBezTo>
                  <a:cubicBezTo>
                    <a:pt x="9434" y="4266"/>
                    <a:pt x="9434" y="4514"/>
                    <a:pt x="9400" y="4751"/>
                  </a:cubicBezTo>
                  <a:cubicBezTo>
                    <a:pt x="9378" y="4988"/>
                    <a:pt x="9254" y="5236"/>
                    <a:pt x="8994" y="5293"/>
                  </a:cubicBezTo>
                  <a:cubicBezTo>
                    <a:pt x="9254" y="5270"/>
                    <a:pt x="9423" y="4999"/>
                    <a:pt x="9468" y="4763"/>
                  </a:cubicBezTo>
                  <a:cubicBezTo>
                    <a:pt x="9513" y="4514"/>
                    <a:pt x="9524" y="4266"/>
                    <a:pt x="9502" y="4018"/>
                  </a:cubicBezTo>
                  <a:cubicBezTo>
                    <a:pt x="9468" y="3521"/>
                    <a:pt x="9378" y="3036"/>
                    <a:pt x="9220" y="2562"/>
                  </a:cubicBezTo>
                  <a:cubicBezTo>
                    <a:pt x="9152" y="2314"/>
                    <a:pt x="9051" y="2077"/>
                    <a:pt x="8926" y="1851"/>
                  </a:cubicBezTo>
                  <a:lnTo>
                    <a:pt x="8870" y="1761"/>
                  </a:lnTo>
                  <a:cubicBezTo>
                    <a:pt x="8859" y="1738"/>
                    <a:pt x="8825" y="1705"/>
                    <a:pt x="8802" y="1682"/>
                  </a:cubicBezTo>
                  <a:lnTo>
                    <a:pt x="8667" y="1547"/>
                  </a:lnTo>
                  <a:cubicBezTo>
                    <a:pt x="8588" y="1456"/>
                    <a:pt x="8498" y="1377"/>
                    <a:pt x="8407" y="1298"/>
                  </a:cubicBezTo>
                  <a:cubicBezTo>
                    <a:pt x="8001" y="982"/>
                    <a:pt x="7561" y="723"/>
                    <a:pt x="7087" y="531"/>
                  </a:cubicBezTo>
                  <a:cubicBezTo>
                    <a:pt x="6850" y="429"/>
                    <a:pt x="6624" y="339"/>
                    <a:pt x="6376" y="271"/>
                  </a:cubicBezTo>
                  <a:cubicBezTo>
                    <a:pt x="6139" y="204"/>
                    <a:pt x="5891" y="136"/>
                    <a:pt x="5643" y="91"/>
                  </a:cubicBezTo>
                  <a:cubicBezTo>
                    <a:pt x="5406" y="46"/>
                    <a:pt x="5146" y="34"/>
                    <a:pt x="489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003175" y="1115325"/>
              <a:ext cx="244200" cy="269300"/>
            </a:xfrm>
            <a:custGeom>
              <a:avLst/>
              <a:gdLst/>
              <a:ahLst/>
              <a:cxnLst/>
              <a:rect l="l" t="t" r="r" b="b"/>
              <a:pathLst>
                <a:path w="9768" h="10772" extrusionOk="0">
                  <a:moveTo>
                    <a:pt x="6867" y="1"/>
                  </a:moveTo>
                  <a:cubicBezTo>
                    <a:pt x="6861" y="1"/>
                    <a:pt x="6856" y="1"/>
                    <a:pt x="6850" y="1"/>
                  </a:cubicBezTo>
                  <a:cubicBezTo>
                    <a:pt x="5282" y="80"/>
                    <a:pt x="3431" y="1130"/>
                    <a:pt x="2291" y="2427"/>
                  </a:cubicBezTo>
                  <a:cubicBezTo>
                    <a:pt x="1197" y="3657"/>
                    <a:pt x="678" y="4549"/>
                    <a:pt x="294" y="6151"/>
                  </a:cubicBezTo>
                  <a:cubicBezTo>
                    <a:pt x="1" y="7562"/>
                    <a:pt x="633" y="8871"/>
                    <a:pt x="1829" y="9852"/>
                  </a:cubicBezTo>
                  <a:cubicBezTo>
                    <a:pt x="2580" y="10454"/>
                    <a:pt x="3822" y="10771"/>
                    <a:pt x="5096" y="10771"/>
                  </a:cubicBezTo>
                  <a:cubicBezTo>
                    <a:pt x="7380" y="10771"/>
                    <a:pt x="9767" y="9752"/>
                    <a:pt x="9615" y="7528"/>
                  </a:cubicBezTo>
                  <a:lnTo>
                    <a:pt x="9118" y="6806"/>
                  </a:lnTo>
                  <a:cubicBezTo>
                    <a:pt x="8883" y="5683"/>
                    <a:pt x="7999" y="1"/>
                    <a:pt x="6867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002050" y="1111100"/>
              <a:ext cx="244050" cy="278025"/>
            </a:xfrm>
            <a:custGeom>
              <a:avLst/>
              <a:gdLst/>
              <a:ahLst/>
              <a:cxnLst/>
              <a:rect l="l" t="t" r="r" b="b"/>
              <a:pathLst>
                <a:path w="9762" h="11121" extrusionOk="0">
                  <a:moveTo>
                    <a:pt x="6868" y="1"/>
                  </a:moveTo>
                  <a:cubicBezTo>
                    <a:pt x="6832" y="1"/>
                    <a:pt x="6796" y="4"/>
                    <a:pt x="6760" y="12"/>
                  </a:cubicBezTo>
                  <a:lnTo>
                    <a:pt x="6523" y="35"/>
                  </a:lnTo>
                  <a:cubicBezTo>
                    <a:pt x="6354" y="46"/>
                    <a:pt x="6196" y="80"/>
                    <a:pt x="6026" y="125"/>
                  </a:cubicBezTo>
                  <a:cubicBezTo>
                    <a:pt x="5868" y="159"/>
                    <a:pt x="5699" y="193"/>
                    <a:pt x="5541" y="249"/>
                  </a:cubicBezTo>
                  <a:cubicBezTo>
                    <a:pt x="5225" y="351"/>
                    <a:pt x="4921" y="475"/>
                    <a:pt x="4627" y="622"/>
                  </a:cubicBezTo>
                  <a:cubicBezTo>
                    <a:pt x="4322" y="768"/>
                    <a:pt x="4040" y="926"/>
                    <a:pt x="3758" y="1096"/>
                  </a:cubicBezTo>
                  <a:cubicBezTo>
                    <a:pt x="3476" y="1276"/>
                    <a:pt x="3217" y="1479"/>
                    <a:pt x="2968" y="1694"/>
                  </a:cubicBezTo>
                  <a:cubicBezTo>
                    <a:pt x="2449" y="2089"/>
                    <a:pt x="2009" y="2630"/>
                    <a:pt x="1614" y="3115"/>
                  </a:cubicBezTo>
                  <a:cubicBezTo>
                    <a:pt x="1400" y="3375"/>
                    <a:pt x="1208" y="3646"/>
                    <a:pt x="1050" y="3928"/>
                  </a:cubicBezTo>
                  <a:cubicBezTo>
                    <a:pt x="870" y="4210"/>
                    <a:pt x="712" y="4503"/>
                    <a:pt x="587" y="4819"/>
                  </a:cubicBezTo>
                  <a:cubicBezTo>
                    <a:pt x="452" y="5113"/>
                    <a:pt x="339" y="5429"/>
                    <a:pt x="260" y="5745"/>
                  </a:cubicBezTo>
                  <a:lnTo>
                    <a:pt x="125" y="6230"/>
                  </a:lnTo>
                  <a:cubicBezTo>
                    <a:pt x="80" y="6433"/>
                    <a:pt x="80" y="6557"/>
                    <a:pt x="57" y="6726"/>
                  </a:cubicBezTo>
                  <a:cubicBezTo>
                    <a:pt x="1" y="7415"/>
                    <a:pt x="159" y="8103"/>
                    <a:pt x="497" y="8712"/>
                  </a:cubicBezTo>
                  <a:cubicBezTo>
                    <a:pt x="824" y="9299"/>
                    <a:pt x="1276" y="9818"/>
                    <a:pt x="1806" y="10236"/>
                  </a:cubicBezTo>
                  <a:cubicBezTo>
                    <a:pt x="2359" y="10619"/>
                    <a:pt x="2991" y="10879"/>
                    <a:pt x="3657" y="10992"/>
                  </a:cubicBezTo>
                  <a:cubicBezTo>
                    <a:pt x="4105" y="11078"/>
                    <a:pt x="4559" y="11120"/>
                    <a:pt x="5012" y="11120"/>
                  </a:cubicBezTo>
                  <a:cubicBezTo>
                    <a:pt x="5870" y="11120"/>
                    <a:pt x="6726" y="10967"/>
                    <a:pt x="7538" y="10664"/>
                  </a:cubicBezTo>
                  <a:cubicBezTo>
                    <a:pt x="8170" y="10439"/>
                    <a:pt x="8723" y="10055"/>
                    <a:pt x="9152" y="9547"/>
                  </a:cubicBezTo>
                  <a:cubicBezTo>
                    <a:pt x="9570" y="9028"/>
                    <a:pt x="9761" y="8363"/>
                    <a:pt x="9682" y="7697"/>
                  </a:cubicBezTo>
                  <a:lnTo>
                    <a:pt x="9682" y="7685"/>
                  </a:lnTo>
                  <a:lnTo>
                    <a:pt x="9163" y="6975"/>
                  </a:lnTo>
                  <a:lnTo>
                    <a:pt x="9626" y="7708"/>
                  </a:lnTo>
                  <a:lnTo>
                    <a:pt x="9626" y="7697"/>
                  </a:lnTo>
                  <a:lnTo>
                    <a:pt x="9626" y="7697"/>
                  </a:lnTo>
                  <a:cubicBezTo>
                    <a:pt x="9649" y="8329"/>
                    <a:pt x="9434" y="8949"/>
                    <a:pt x="9017" y="9423"/>
                  </a:cubicBezTo>
                  <a:cubicBezTo>
                    <a:pt x="8577" y="9875"/>
                    <a:pt x="8046" y="10213"/>
                    <a:pt x="7448" y="10405"/>
                  </a:cubicBezTo>
                  <a:cubicBezTo>
                    <a:pt x="6727" y="10641"/>
                    <a:pt x="5978" y="10760"/>
                    <a:pt x="5229" y="10760"/>
                  </a:cubicBezTo>
                  <a:cubicBezTo>
                    <a:pt x="4724" y="10760"/>
                    <a:pt x="4220" y="10706"/>
                    <a:pt x="3724" y="10597"/>
                  </a:cubicBezTo>
                  <a:cubicBezTo>
                    <a:pt x="3126" y="10461"/>
                    <a:pt x="2528" y="10270"/>
                    <a:pt x="2043" y="9897"/>
                  </a:cubicBezTo>
                  <a:cubicBezTo>
                    <a:pt x="1569" y="9513"/>
                    <a:pt x="1174" y="9040"/>
                    <a:pt x="881" y="8509"/>
                  </a:cubicBezTo>
                  <a:cubicBezTo>
                    <a:pt x="587" y="7979"/>
                    <a:pt x="463" y="7381"/>
                    <a:pt x="508" y="6783"/>
                  </a:cubicBezTo>
                  <a:cubicBezTo>
                    <a:pt x="531" y="6636"/>
                    <a:pt x="554" y="6433"/>
                    <a:pt x="576" y="6331"/>
                  </a:cubicBezTo>
                  <a:lnTo>
                    <a:pt x="712" y="5880"/>
                  </a:lnTo>
                  <a:cubicBezTo>
                    <a:pt x="779" y="5575"/>
                    <a:pt x="881" y="5282"/>
                    <a:pt x="1016" y="5000"/>
                  </a:cubicBezTo>
                  <a:cubicBezTo>
                    <a:pt x="1129" y="4706"/>
                    <a:pt x="1264" y="4436"/>
                    <a:pt x="1434" y="4165"/>
                  </a:cubicBezTo>
                  <a:cubicBezTo>
                    <a:pt x="1592" y="3894"/>
                    <a:pt x="1772" y="3646"/>
                    <a:pt x="1964" y="3397"/>
                  </a:cubicBezTo>
                  <a:cubicBezTo>
                    <a:pt x="2370" y="2890"/>
                    <a:pt x="2743" y="2416"/>
                    <a:pt x="3239" y="2021"/>
                  </a:cubicBezTo>
                  <a:cubicBezTo>
                    <a:pt x="3476" y="1818"/>
                    <a:pt x="3724" y="1626"/>
                    <a:pt x="3984" y="1457"/>
                  </a:cubicBezTo>
                  <a:cubicBezTo>
                    <a:pt x="4255" y="1287"/>
                    <a:pt x="4526" y="1129"/>
                    <a:pt x="4796" y="983"/>
                  </a:cubicBezTo>
                  <a:cubicBezTo>
                    <a:pt x="5079" y="847"/>
                    <a:pt x="5372" y="723"/>
                    <a:pt x="5665" y="622"/>
                  </a:cubicBezTo>
                  <a:cubicBezTo>
                    <a:pt x="5812" y="565"/>
                    <a:pt x="5959" y="531"/>
                    <a:pt x="6105" y="497"/>
                  </a:cubicBezTo>
                  <a:lnTo>
                    <a:pt x="6320" y="430"/>
                  </a:lnTo>
                  <a:lnTo>
                    <a:pt x="6557" y="396"/>
                  </a:lnTo>
                  <a:cubicBezTo>
                    <a:pt x="6679" y="387"/>
                    <a:pt x="6828" y="351"/>
                    <a:pt x="6911" y="351"/>
                  </a:cubicBezTo>
                  <a:cubicBezTo>
                    <a:pt x="6935" y="351"/>
                    <a:pt x="6953" y="354"/>
                    <a:pt x="6963" y="362"/>
                  </a:cubicBezTo>
                  <a:cubicBezTo>
                    <a:pt x="7076" y="407"/>
                    <a:pt x="7177" y="497"/>
                    <a:pt x="7245" y="599"/>
                  </a:cubicBezTo>
                  <a:cubicBezTo>
                    <a:pt x="7426" y="847"/>
                    <a:pt x="7572" y="1118"/>
                    <a:pt x="7685" y="1411"/>
                  </a:cubicBezTo>
                  <a:cubicBezTo>
                    <a:pt x="7911" y="1998"/>
                    <a:pt x="8114" y="2608"/>
                    <a:pt x="8272" y="3228"/>
                  </a:cubicBezTo>
                  <a:cubicBezTo>
                    <a:pt x="8622" y="4458"/>
                    <a:pt x="8881" y="5722"/>
                    <a:pt x="9163" y="6975"/>
                  </a:cubicBezTo>
                  <a:cubicBezTo>
                    <a:pt x="8972" y="5699"/>
                    <a:pt x="8768" y="4436"/>
                    <a:pt x="8486" y="3172"/>
                  </a:cubicBezTo>
                  <a:cubicBezTo>
                    <a:pt x="8351" y="2540"/>
                    <a:pt x="8170" y="1908"/>
                    <a:pt x="7956" y="1299"/>
                  </a:cubicBezTo>
                  <a:cubicBezTo>
                    <a:pt x="7843" y="983"/>
                    <a:pt x="7696" y="678"/>
                    <a:pt x="7516" y="396"/>
                  </a:cubicBezTo>
                  <a:cubicBezTo>
                    <a:pt x="7403" y="238"/>
                    <a:pt x="7256" y="103"/>
                    <a:pt x="7065" y="35"/>
                  </a:cubicBezTo>
                  <a:cubicBezTo>
                    <a:pt x="6999" y="13"/>
                    <a:pt x="6933" y="1"/>
                    <a:pt x="686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055925" y="1121625"/>
              <a:ext cx="239250" cy="294400"/>
            </a:xfrm>
            <a:custGeom>
              <a:avLst/>
              <a:gdLst/>
              <a:ahLst/>
              <a:cxnLst/>
              <a:rect l="l" t="t" r="r" b="b"/>
              <a:pathLst>
                <a:path w="9570" h="11776" extrusionOk="0">
                  <a:moveTo>
                    <a:pt x="4839" y="0"/>
                  </a:moveTo>
                  <a:cubicBezTo>
                    <a:pt x="4386" y="0"/>
                    <a:pt x="3910" y="241"/>
                    <a:pt x="3364" y="787"/>
                  </a:cubicBezTo>
                  <a:cubicBezTo>
                    <a:pt x="2032" y="2062"/>
                    <a:pt x="1152" y="3473"/>
                    <a:pt x="678" y="5199"/>
                  </a:cubicBezTo>
                  <a:cubicBezTo>
                    <a:pt x="1" y="7919"/>
                    <a:pt x="351" y="10774"/>
                    <a:pt x="3522" y="11654"/>
                  </a:cubicBezTo>
                  <a:cubicBezTo>
                    <a:pt x="3830" y="11738"/>
                    <a:pt x="4159" y="11775"/>
                    <a:pt x="4496" y="11775"/>
                  </a:cubicBezTo>
                  <a:cubicBezTo>
                    <a:pt x="5469" y="11775"/>
                    <a:pt x="6512" y="11467"/>
                    <a:pt x="7324" y="11090"/>
                  </a:cubicBezTo>
                  <a:cubicBezTo>
                    <a:pt x="8001" y="10774"/>
                    <a:pt x="8645" y="10334"/>
                    <a:pt x="9062" y="9702"/>
                  </a:cubicBezTo>
                  <a:cubicBezTo>
                    <a:pt x="9435" y="9149"/>
                    <a:pt x="9570" y="8449"/>
                    <a:pt x="9559" y="7738"/>
                  </a:cubicBezTo>
                  <a:cubicBezTo>
                    <a:pt x="9536" y="7016"/>
                    <a:pt x="9401" y="6305"/>
                    <a:pt x="9152" y="5628"/>
                  </a:cubicBezTo>
                  <a:cubicBezTo>
                    <a:pt x="8588" y="4082"/>
                    <a:pt x="7855" y="2503"/>
                    <a:pt x="6749" y="1273"/>
                  </a:cubicBezTo>
                  <a:cubicBezTo>
                    <a:pt x="6074" y="485"/>
                    <a:pt x="5480" y="0"/>
                    <a:pt x="483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059050" y="1117850"/>
              <a:ext cx="235850" cy="300625"/>
            </a:xfrm>
            <a:custGeom>
              <a:avLst/>
              <a:gdLst/>
              <a:ahLst/>
              <a:cxnLst/>
              <a:rect l="l" t="t" r="r" b="b"/>
              <a:pathLst>
                <a:path w="9434" h="12025" extrusionOk="0">
                  <a:moveTo>
                    <a:pt x="9434" y="7889"/>
                  </a:moveTo>
                  <a:cubicBezTo>
                    <a:pt x="9434" y="7889"/>
                    <a:pt x="9423" y="8010"/>
                    <a:pt x="9422" y="8262"/>
                  </a:cubicBezTo>
                  <a:lnTo>
                    <a:pt x="9422" y="8262"/>
                  </a:lnTo>
                  <a:cubicBezTo>
                    <a:pt x="9434" y="8025"/>
                    <a:pt x="9434" y="7890"/>
                    <a:pt x="9434" y="7889"/>
                  </a:cubicBezTo>
                  <a:close/>
                  <a:moveTo>
                    <a:pt x="9422" y="8262"/>
                  </a:moveTo>
                  <a:cubicBezTo>
                    <a:pt x="9422" y="8262"/>
                    <a:pt x="9422" y="8262"/>
                    <a:pt x="9422" y="8262"/>
                  </a:cubicBezTo>
                  <a:cubicBezTo>
                    <a:pt x="9422" y="8266"/>
                    <a:pt x="9422" y="8270"/>
                    <a:pt x="9422" y="8274"/>
                  </a:cubicBezTo>
                  <a:lnTo>
                    <a:pt x="9422" y="8274"/>
                  </a:lnTo>
                  <a:cubicBezTo>
                    <a:pt x="9422" y="8273"/>
                    <a:pt x="9422" y="8273"/>
                    <a:pt x="9422" y="8273"/>
                  </a:cubicBezTo>
                  <a:cubicBezTo>
                    <a:pt x="9422" y="8269"/>
                    <a:pt x="9422" y="8265"/>
                    <a:pt x="9422" y="8262"/>
                  </a:cubicBezTo>
                  <a:close/>
                  <a:moveTo>
                    <a:pt x="4681" y="0"/>
                  </a:moveTo>
                  <a:cubicBezTo>
                    <a:pt x="4659" y="0"/>
                    <a:pt x="4637" y="1"/>
                    <a:pt x="4615" y="2"/>
                  </a:cubicBezTo>
                  <a:cubicBezTo>
                    <a:pt x="4356" y="24"/>
                    <a:pt x="4096" y="92"/>
                    <a:pt x="3871" y="227"/>
                  </a:cubicBezTo>
                  <a:cubicBezTo>
                    <a:pt x="3430" y="476"/>
                    <a:pt x="3058" y="848"/>
                    <a:pt x="2731" y="1198"/>
                  </a:cubicBezTo>
                  <a:cubicBezTo>
                    <a:pt x="2562" y="1378"/>
                    <a:pt x="2381" y="1536"/>
                    <a:pt x="2212" y="1740"/>
                  </a:cubicBezTo>
                  <a:cubicBezTo>
                    <a:pt x="2054" y="1931"/>
                    <a:pt x="1907" y="2146"/>
                    <a:pt x="1760" y="2360"/>
                  </a:cubicBezTo>
                  <a:cubicBezTo>
                    <a:pt x="1128" y="3184"/>
                    <a:pt x="711" y="4154"/>
                    <a:pt x="384" y="5147"/>
                  </a:cubicBezTo>
                  <a:cubicBezTo>
                    <a:pt x="90" y="6152"/>
                    <a:pt x="0" y="7201"/>
                    <a:pt x="102" y="8250"/>
                  </a:cubicBezTo>
                  <a:cubicBezTo>
                    <a:pt x="158" y="8770"/>
                    <a:pt x="305" y="9266"/>
                    <a:pt x="519" y="9740"/>
                  </a:cubicBezTo>
                  <a:cubicBezTo>
                    <a:pt x="745" y="10203"/>
                    <a:pt x="1061" y="10609"/>
                    <a:pt x="1444" y="10959"/>
                  </a:cubicBezTo>
                  <a:cubicBezTo>
                    <a:pt x="1817" y="11263"/>
                    <a:pt x="2234" y="11523"/>
                    <a:pt x="2697" y="11703"/>
                  </a:cubicBezTo>
                  <a:cubicBezTo>
                    <a:pt x="2911" y="11794"/>
                    <a:pt x="3137" y="11850"/>
                    <a:pt x="3363" y="11918"/>
                  </a:cubicBezTo>
                  <a:cubicBezTo>
                    <a:pt x="3577" y="11974"/>
                    <a:pt x="3803" y="12008"/>
                    <a:pt x="4040" y="12019"/>
                  </a:cubicBezTo>
                  <a:cubicBezTo>
                    <a:pt x="4118" y="12023"/>
                    <a:pt x="4197" y="12024"/>
                    <a:pt x="4275" y="12024"/>
                  </a:cubicBezTo>
                  <a:cubicBezTo>
                    <a:pt x="5031" y="12024"/>
                    <a:pt x="5783" y="11877"/>
                    <a:pt x="6488" y="11591"/>
                  </a:cubicBezTo>
                  <a:cubicBezTo>
                    <a:pt x="7154" y="11365"/>
                    <a:pt x="7764" y="11015"/>
                    <a:pt x="8317" y="10575"/>
                  </a:cubicBezTo>
                  <a:cubicBezTo>
                    <a:pt x="8734" y="10237"/>
                    <a:pt x="9050" y="9785"/>
                    <a:pt x="9231" y="9277"/>
                  </a:cubicBezTo>
                  <a:cubicBezTo>
                    <a:pt x="9298" y="9086"/>
                    <a:pt x="9343" y="8894"/>
                    <a:pt x="9377" y="8702"/>
                  </a:cubicBezTo>
                  <a:cubicBezTo>
                    <a:pt x="9399" y="8559"/>
                    <a:pt x="9421" y="8416"/>
                    <a:pt x="9422" y="8274"/>
                  </a:cubicBezTo>
                  <a:lnTo>
                    <a:pt x="9422" y="8274"/>
                  </a:lnTo>
                  <a:cubicBezTo>
                    <a:pt x="9411" y="8420"/>
                    <a:pt x="9400" y="8567"/>
                    <a:pt x="9366" y="8702"/>
                  </a:cubicBezTo>
                  <a:cubicBezTo>
                    <a:pt x="9332" y="8894"/>
                    <a:pt x="9287" y="9086"/>
                    <a:pt x="9208" y="9266"/>
                  </a:cubicBezTo>
                  <a:cubicBezTo>
                    <a:pt x="9027" y="9774"/>
                    <a:pt x="8700" y="10214"/>
                    <a:pt x="8283" y="10541"/>
                  </a:cubicBezTo>
                  <a:cubicBezTo>
                    <a:pt x="7730" y="10970"/>
                    <a:pt x="7109" y="11286"/>
                    <a:pt x="6443" y="11489"/>
                  </a:cubicBezTo>
                  <a:cubicBezTo>
                    <a:pt x="5812" y="11712"/>
                    <a:pt x="5150" y="11820"/>
                    <a:pt x="4490" y="11820"/>
                  </a:cubicBezTo>
                  <a:cubicBezTo>
                    <a:pt x="4347" y="11820"/>
                    <a:pt x="4205" y="11815"/>
                    <a:pt x="4062" y="11805"/>
                  </a:cubicBezTo>
                  <a:cubicBezTo>
                    <a:pt x="3837" y="11782"/>
                    <a:pt x="3622" y="11737"/>
                    <a:pt x="3419" y="11681"/>
                  </a:cubicBezTo>
                  <a:cubicBezTo>
                    <a:pt x="3216" y="11602"/>
                    <a:pt x="3002" y="11545"/>
                    <a:pt x="2799" y="11444"/>
                  </a:cubicBezTo>
                  <a:cubicBezTo>
                    <a:pt x="2381" y="11263"/>
                    <a:pt x="1997" y="11015"/>
                    <a:pt x="1670" y="10710"/>
                  </a:cubicBezTo>
                  <a:cubicBezTo>
                    <a:pt x="1004" y="10067"/>
                    <a:pt x="621" y="9165"/>
                    <a:pt x="530" y="8205"/>
                  </a:cubicBezTo>
                  <a:cubicBezTo>
                    <a:pt x="451" y="7224"/>
                    <a:pt x="553" y="6231"/>
                    <a:pt x="846" y="5283"/>
                  </a:cubicBezTo>
                  <a:cubicBezTo>
                    <a:pt x="1140" y="4335"/>
                    <a:pt x="1512" y="3398"/>
                    <a:pt x="2099" y="2620"/>
                  </a:cubicBezTo>
                  <a:cubicBezTo>
                    <a:pt x="2234" y="2428"/>
                    <a:pt x="2347" y="2213"/>
                    <a:pt x="2516" y="2022"/>
                  </a:cubicBezTo>
                  <a:cubicBezTo>
                    <a:pt x="2686" y="1841"/>
                    <a:pt x="2855" y="1661"/>
                    <a:pt x="3013" y="1480"/>
                  </a:cubicBezTo>
                  <a:cubicBezTo>
                    <a:pt x="3351" y="1108"/>
                    <a:pt x="3656" y="758"/>
                    <a:pt x="4040" y="521"/>
                  </a:cubicBezTo>
                  <a:cubicBezTo>
                    <a:pt x="4245" y="382"/>
                    <a:pt x="4490" y="309"/>
                    <a:pt x="4736" y="309"/>
                  </a:cubicBezTo>
                  <a:cubicBezTo>
                    <a:pt x="4910" y="309"/>
                    <a:pt x="5084" y="345"/>
                    <a:pt x="5247" y="419"/>
                  </a:cubicBezTo>
                  <a:cubicBezTo>
                    <a:pt x="5642" y="589"/>
                    <a:pt x="5969" y="893"/>
                    <a:pt x="6274" y="1198"/>
                  </a:cubicBezTo>
                  <a:cubicBezTo>
                    <a:pt x="6838" y="1785"/>
                    <a:pt x="7335" y="2439"/>
                    <a:pt x="7764" y="3139"/>
                  </a:cubicBezTo>
                  <a:cubicBezTo>
                    <a:pt x="7955" y="3443"/>
                    <a:pt x="8136" y="3759"/>
                    <a:pt x="8283" y="4098"/>
                  </a:cubicBezTo>
                  <a:cubicBezTo>
                    <a:pt x="8441" y="4391"/>
                    <a:pt x="8576" y="4685"/>
                    <a:pt x="8689" y="5001"/>
                  </a:cubicBezTo>
                  <a:lnTo>
                    <a:pt x="9016" y="5802"/>
                  </a:lnTo>
                  <a:cubicBezTo>
                    <a:pt x="9106" y="6061"/>
                    <a:pt x="9185" y="6287"/>
                    <a:pt x="9231" y="6513"/>
                  </a:cubicBezTo>
                  <a:cubicBezTo>
                    <a:pt x="9287" y="6705"/>
                    <a:pt x="9321" y="6896"/>
                    <a:pt x="9355" y="7088"/>
                  </a:cubicBezTo>
                  <a:cubicBezTo>
                    <a:pt x="9377" y="7235"/>
                    <a:pt x="9400" y="7382"/>
                    <a:pt x="9411" y="7528"/>
                  </a:cubicBezTo>
                  <a:cubicBezTo>
                    <a:pt x="9422" y="7765"/>
                    <a:pt x="9434" y="7889"/>
                    <a:pt x="9434" y="7889"/>
                  </a:cubicBezTo>
                  <a:cubicBezTo>
                    <a:pt x="9434" y="7889"/>
                    <a:pt x="9422" y="7765"/>
                    <a:pt x="9411" y="7517"/>
                  </a:cubicBezTo>
                  <a:cubicBezTo>
                    <a:pt x="9411" y="7370"/>
                    <a:pt x="9389" y="7224"/>
                    <a:pt x="9366" y="7077"/>
                  </a:cubicBezTo>
                  <a:cubicBezTo>
                    <a:pt x="9343" y="6885"/>
                    <a:pt x="9310" y="6682"/>
                    <a:pt x="9253" y="6490"/>
                  </a:cubicBezTo>
                  <a:cubicBezTo>
                    <a:pt x="9208" y="6276"/>
                    <a:pt x="9129" y="6050"/>
                    <a:pt x="9050" y="5791"/>
                  </a:cubicBezTo>
                  <a:lnTo>
                    <a:pt x="8745" y="4978"/>
                  </a:lnTo>
                  <a:cubicBezTo>
                    <a:pt x="8621" y="4662"/>
                    <a:pt x="8497" y="4357"/>
                    <a:pt x="8350" y="4064"/>
                  </a:cubicBezTo>
                  <a:cubicBezTo>
                    <a:pt x="8204" y="3726"/>
                    <a:pt x="8034" y="3398"/>
                    <a:pt x="7854" y="3082"/>
                  </a:cubicBezTo>
                  <a:cubicBezTo>
                    <a:pt x="7448" y="2349"/>
                    <a:pt x="6974" y="1672"/>
                    <a:pt x="6432" y="1051"/>
                  </a:cubicBezTo>
                  <a:cubicBezTo>
                    <a:pt x="6127" y="724"/>
                    <a:pt x="5800" y="374"/>
                    <a:pt x="5360" y="160"/>
                  </a:cubicBezTo>
                  <a:cubicBezTo>
                    <a:pt x="5153" y="56"/>
                    <a:pt x="4918" y="0"/>
                    <a:pt x="46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174425" y="1084475"/>
              <a:ext cx="280425" cy="232000"/>
            </a:xfrm>
            <a:custGeom>
              <a:avLst/>
              <a:gdLst/>
              <a:ahLst/>
              <a:cxnLst/>
              <a:rect l="l" t="t" r="r" b="b"/>
              <a:pathLst>
                <a:path w="11217" h="9280" extrusionOk="0">
                  <a:moveTo>
                    <a:pt x="4959" y="1"/>
                  </a:moveTo>
                  <a:cubicBezTo>
                    <a:pt x="3579" y="1"/>
                    <a:pt x="1996" y="340"/>
                    <a:pt x="0" y="1235"/>
                  </a:cubicBezTo>
                  <a:cubicBezTo>
                    <a:pt x="711" y="3323"/>
                    <a:pt x="1625" y="5489"/>
                    <a:pt x="2866" y="7227"/>
                  </a:cubicBezTo>
                  <a:cubicBezTo>
                    <a:pt x="3510" y="8141"/>
                    <a:pt x="4017" y="8829"/>
                    <a:pt x="5089" y="9224"/>
                  </a:cubicBezTo>
                  <a:cubicBezTo>
                    <a:pt x="5202" y="9267"/>
                    <a:pt x="5436" y="9280"/>
                    <a:pt x="5694" y="9280"/>
                  </a:cubicBezTo>
                  <a:cubicBezTo>
                    <a:pt x="6058" y="9280"/>
                    <a:pt x="6468" y="9254"/>
                    <a:pt x="6647" y="9247"/>
                  </a:cubicBezTo>
                  <a:cubicBezTo>
                    <a:pt x="7662" y="9168"/>
                    <a:pt x="8779" y="8547"/>
                    <a:pt x="9377" y="7882"/>
                  </a:cubicBezTo>
                  <a:cubicBezTo>
                    <a:pt x="11217" y="5692"/>
                    <a:pt x="11149" y="1664"/>
                    <a:pt x="8001" y="547"/>
                  </a:cubicBezTo>
                  <a:cubicBezTo>
                    <a:pt x="7046" y="220"/>
                    <a:pt x="6068" y="1"/>
                    <a:pt x="4959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168225" y="1078675"/>
              <a:ext cx="275075" cy="237925"/>
            </a:xfrm>
            <a:custGeom>
              <a:avLst/>
              <a:gdLst/>
              <a:ahLst/>
              <a:cxnLst/>
              <a:rect l="l" t="t" r="r" b="b"/>
              <a:pathLst>
                <a:path w="11003" h="9517" extrusionOk="0">
                  <a:moveTo>
                    <a:pt x="5078" y="0"/>
                  </a:moveTo>
                  <a:cubicBezTo>
                    <a:pt x="4649" y="12"/>
                    <a:pt x="4220" y="45"/>
                    <a:pt x="3792" y="124"/>
                  </a:cubicBezTo>
                  <a:cubicBezTo>
                    <a:pt x="3374" y="192"/>
                    <a:pt x="2956" y="282"/>
                    <a:pt x="2550" y="407"/>
                  </a:cubicBezTo>
                  <a:cubicBezTo>
                    <a:pt x="1727" y="632"/>
                    <a:pt x="937" y="937"/>
                    <a:pt x="169" y="1298"/>
                  </a:cubicBezTo>
                  <a:lnTo>
                    <a:pt x="0" y="1377"/>
                  </a:lnTo>
                  <a:lnTo>
                    <a:pt x="56" y="1535"/>
                  </a:lnTo>
                  <a:cubicBezTo>
                    <a:pt x="384" y="2415"/>
                    <a:pt x="745" y="3295"/>
                    <a:pt x="1140" y="4153"/>
                  </a:cubicBezTo>
                  <a:cubicBezTo>
                    <a:pt x="1332" y="4582"/>
                    <a:pt x="1546" y="5010"/>
                    <a:pt x="1772" y="5417"/>
                  </a:cubicBezTo>
                  <a:cubicBezTo>
                    <a:pt x="1997" y="5834"/>
                    <a:pt x="2234" y="6240"/>
                    <a:pt x="2494" y="6647"/>
                  </a:cubicBezTo>
                  <a:cubicBezTo>
                    <a:pt x="2607" y="6850"/>
                    <a:pt x="2753" y="7030"/>
                    <a:pt x="2889" y="7222"/>
                  </a:cubicBezTo>
                  <a:cubicBezTo>
                    <a:pt x="3024" y="7414"/>
                    <a:pt x="3160" y="7606"/>
                    <a:pt x="3306" y="7798"/>
                  </a:cubicBezTo>
                  <a:cubicBezTo>
                    <a:pt x="3577" y="8181"/>
                    <a:pt x="3893" y="8531"/>
                    <a:pt x="4243" y="8847"/>
                  </a:cubicBezTo>
                  <a:cubicBezTo>
                    <a:pt x="4423" y="9005"/>
                    <a:pt x="4627" y="9129"/>
                    <a:pt x="4830" y="9242"/>
                  </a:cubicBezTo>
                  <a:cubicBezTo>
                    <a:pt x="4931" y="9298"/>
                    <a:pt x="5044" y="9355"/>
                    <a:pt x="5146" y="9400"/>
                  </a:cubicBezTo>
                  <a:cubicBezTo>
                    <a:pt x="5258" y="9445"/>
                    <a:pt x="5371" y="9479"/>
                    <a:pt x="5484" y="9502"/>
                  </a:cubicBezTo>
                  <a:cubicBezTo>
                    <a:pt x="5680" y="9511"/>
                    <a:pt x="5877" y="9516"/>
                    <a:pt x="6072" y="9516"/>
                  </a:cubicBezTo>
                  <a:cubicBezTo>
                    <a:pt x="6349" y="9516"/>
                    <a:pt x="6624" y="9505"/>
                    <a:pt x="6895" y="9479"/>
                  </a:cubicBezTo>
                  <a:lnTo>
                    <a:pt x="6895" y="9479"/>
                  </a:lnTo>
                  <a:cubicBezTo>
                    <a:pt x="6663" y="9496"/>
                    <a:pt x="6429" y="9504"/>
                    <a:pt x="6194" y="9504"/>
                  </a:cubicBezTo>
                  <a:cubicBezTo>
                    <a:pt x="5958" y="9504"/>
                    <a:pt x="5721" y="9496"/>
                    <a:pt x="5484" y="9479"/>
                  </a:cubicBezTo>
                  <a:cubicBezTo>
                    <a:pt x="5371" y="9456"/>
                    <a:pt x="5258" y="9423"/>
                    <a:pt x="5157" y="9366"/>
                  </a:cubicBezTo>
                  <a:cubicBezTo>
                    <a:pt x="5044" y="9321"/>
                    <a:pt x="4943" y="9276"/>
                    <a:pt x="4841" y="9208"/>
                  </a:cubicBezTo>
                  <a:cubicBezTo>
                    <a:pt x="4638" y="9095"/>
                    <a:pt x="4446" y="8960"/>
                    <a:pt x="4277" y="8813"/>
                  </a:cubicBezTo>
                  <a:cubicBezTo>
                    <a:pt x="3927" y="8497"/>
                    <a:pt x="3622" y="8136"/>
                    <a:pt x="3363" y="7752"/>
                  </a:cubicBezTo>
                  <a:cubicBezTo>
                    <a:pt x="3227" y="7549"/>
                    <a:pt x="3103" y="7358"/>
                    <a:pt x="2979" y="7166"/>
                  </a:cubicBezTo>
                  <a:cubicBezTo>
                    <a:pt x="2855" y="6963"/>
                    <a:pt x="2720" y="6771"/>
                    <a:pt x="2607" y="6568"/>
                  </a:cubicBezTo>
                  <a:cubicBezTo>
                    <a:pt x="2370" y="6161"/>
                    <a:pt x="2144" y="5744"/>
                    <a:pt x="1952" y="5326"/>
                  </a:cubicBezTo>
                  <a:cubicBezTo>
                    <a:pt x="1760" y="4898"/>
                    <a:pt x="1557" y="4480"/>
                    <a:pt x="1388" y="4040"/>
                  </a:cubicBezTo>
                  <a:cubicBezTo>
                    <a:pt x="1050" y="3238"/>
                    <a:pt x="752" y="2416"/>
                    <a:pt x="484" y="1583"/>
                  </a:cubicBezTo>
                  <a:lnTo>
                    <a:pt x="484" y="1583"/>
                  </a:lnTo>
                  <a:cubicBezTo>
                    <a:pt x="815" y="1447"/>
                    <a:pt x="1147" y="1313"/>
                    <a:pt x="1478" y="1196"/>
                  </a:cubicBezTo>
                  <a:cubicBezTo>
                    <a:pt x="1873" y="1050"/>
                    <a:pt x="2268" y="926"/>
                    <a:pt x="2663" y="824"/>
                  </a:cubicBezTo>
                  <a:cubicBezTo>
                    <a:pt x="3058" y="722"/>
                    <a:pt x="3464" y="632"/>
                    <a:pt x="3871" y="576"/>
                  </a:cubicBezTo>
                  <a:cubicBezTo>
                    <a:pt x="4265" y="519"/>
                    <a:pt x="4672" y="485"/>
                    <a:pt x="5089" y="474"/>
                  </a:cubicBezTo>
                  <a:cubicBezTo>
                    <a:pt x="5163" y="472"/>
                    <a:pt x="5238" y="471"/>
                    <a:pt x="5312" y="471"/>
                  </a:cubicBezTo>
                  <a:cubicBezTo>
                    <a:pt x="6052" y="471"/>
                    <a:pt x="6798" y="573"/>
                    <a:pt x="7515" y="768"/>
                  </a:cubicBezTo>
                  <a:cubicBezTo>
                    <a:pt x="7899" y="869"/>
                    <a:pt x="8283" y="1005"/>
                    <a:pt x="8655" y="1174"/>
                  </a:cubicBezTo>
                  <a:cubicBezTo>
                    <a:pt x="9016" y="1343"/>
                    <a:pt x="9343" y="1569"/>
                    <a:pt x="9625" y="1851"/>
                  </a:cubicBezTo>
                  <a:cubicBezTo>
                    <a:pt x="10201" y="2438"/>
                    <a:pt x="10562" y="3182"/>
                    <a:pt x="10686" y="3995"/>
                  </a:cubicBezTo>
                  <a:cubicBezTo>
                    <a:pt x="10810" y="4807"/>
                    <a:pt x="10743" y="5642"/>
                    <a:pt x="10494" y="6432"/>
                  </a:cubicBezTo>
                  <a:cubicBezTo>
                    <a:pt x="10370" y="6827"/>
                    <a:pt x="10201" y="7211"/>
                    <a:pt x="9987" y="7561"/>
                  </a:cubicBezTo>
                  <a:cubicBezTo>
                    <a:pt x="9772" y="7922"/>
                    <a:pt x="9501" y="8238"/>
                    <a:pt x="9174" y="8497"/>
                  </a:cubicBezTo>
                  <a:cubicBezTo>
                    <a:pt x="8847" y="8768"/>
                    <a:pt x="8486" y="8982"/>
                    <a:pt x="8113" y="9152"/>
                  </a:cubicBezTo>
                  <a:cubicBezTo>
                    <a:pt x="7730" y="9321"/>
                    <a:pt x="7312" y="9434"/>
                    <a:pt x="6895" y="9479"/>
                  </a:cubicBezTo>
                  <a:cubicBezTo>
                    <a:pt x="7312" y="9445"/>
                    <a:pt x="7730" y="9344"/>
                    <a:pt x="8113" y="9174"/>
                  </a:cubicBezTo>
                  <a:cubicBezTo>
                    <a:pt x="8497" y="9005"/>
                    <a:pt x="8869" y="8802"/>
                    <a:pt x="9197" y="8542"/>
                  </a:cubicBezTo>
                  <a:cubicBezTo>
                    <a:pt x="9535" y="8283"/>
                    <a:pt x="9817" y="7956"/>
                    <a:pt x="10032" y="7595"/>
                  </a:cubicBezTo>
                  <a:cubicBezTo>
                    <a:pt x="10269" y="7245"/>
                    <a:pt x="10449" y="6861"/>
                    <a:pt x="10596" y="6466"/>
                  </a:cubicBezTo>
                  <a:cubicBezTo>
                    <a:pt x="10901" y="5665"/>
                    <a:pt x="11002" y="4807"/>
                    <a:pt x="10912" y="3961"/>
                  </a:cubicBezTo>
                  <a:cubicBezTo>
                    <a:pt x="10822" y="3092"/>
                    <a:pt x="10460" y="2268"/>
                    <a:pt x="9874" y="1614"/>
                  </a:cubicBezTo>
                  <a:cubicBezTo>
                    <a:pt x="9569" y="1287"/>
                    <a:pt x="9219" y="1016"/>
                    <a:pt x="8836" y="813"/>
                  </a:cubicBezTo>
                  <a:cubicBezTo>
                    <a:pt x="8441" y="621"/>
                    <a:pt x="8034" y="474"/>
                    <a:pt x="7617" y="361"/>
                  </a:cubicBezTo>
                  <a:cubicBezTo>
                    <a:pt x="6793" y="124"/>
                    <a:pt x="5936" y="0"/>
                    <a:pt x="50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125625" y="1065400"/>
              <a:ext cx="44600" cy="43475"/>
            </a:xfrm>
            <a:custGeom>
              <a:avLst/>
              <a:gdLst/>
              <a:ahLst/>
              <a:cxnLst/>
              <a:rect l="l" t="t" r="r" b="b"/>
              <a:pathLst>
                <a:path w="1784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25"/>
                    <a:pt x="136" y="238"/>
                    <a:pt x="215" y="351"/>
                  </a:cubicBezTo>
                  <a:cubicBezTo>
                    <a:pt x="294" y="452"/>
                    <a:pt x="372" y="565"/>
                    <a:pt x="451" y="678"/>
                  </a:cubicBezTo>
                  <a:cubicBezTo>
                    <a:pt x="542" y="791"/>
                    <a:pt x="632" y="904"/>
                    <a:pt x="734" y="1016"/>
                  </a:cubicBezTo>
                  <a:cubicBezTo>
                    <a:pt x="925" y="1231"/>
                    <a:pt x="1151" y="1423"/>
                    <a:pt x="1399" y="1569"/>
                  </a:cubicBezTo>
                  <a:cubicBezTo>
                    <a:pt x="1523" y="1637"/>
                    <a:pt x="1648" y="1694"/>
                    <a:pt x="1783" y="1739"/>
                  </a:cubicBezTo>
                  <a:cubicBezTo>
                    <a:pt x="1727" y="1615"/>
                    <a:pt x="1670" y="1490"/>
                    <a:pt x="1602" y="1366"/>
                  </a:cubicBezTo>
                  <a:cubicBezTo>
                    <a:pt x="1444" y="1129"/>
                    <a:pt x="1275" y="904"/>
                    <a:pt x="1083" y="689"/>
                  </a:cubicBezTo>
                  <a:cubicBezTo>
                    <a:pt x="858" y="464"/>
                    <a:pt x="609" y="227"/>
                    <a:pt x="384" y="136"/>
                  </a:cubicBezTo>
                  <a:cubicBezTo>
                    <a:pt x="260" y="80"/>
                    <a:pt x="136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147350" y="1058350"/>
              <a:ext cx="22300" cy="42075"/>
            </a:xfrm>
            <a:custGeom>
              <a:avLst/>
              <a:gdLst/>
              <a:ahLst/>
              <a:cxnLst/>
              <a:rect l="l" t="t" r="r" b="b"/>
              <a:pathLst>
                <a:path w="892" h="1683" extrusionOk="0">
                  <a:moveTo>
                    <a:pt x="0" y="1"/>
                  </a:moveTo>
                  <a:cubicBezTo>
                    <a:pt x="0" y="114"/>
                    <a:pt x="11" y="215"/>
                    <a:pt x="45" y="328"/>
                  </a:cubicBezTo>
                  <a:cubicBezTo>
                    <a:pt x="68" y="418"/>
                    <a:pt x="102" y="520"/>
                    <a:pt x="124" y="621"/>
                  </a:cubicBezTo>
                  <a:cubicBezTo>
                    <a:pt x="158" y="734"/>
                    <a:pt x="203" y="836"/>
                    <a:pt x="248" y="937"/>
                  </a:cubicBezTo>
                  <a:cubicBezTo>
                    <a:pt x="339" y="1141"/>
                    <a:pt x="474" y="1321"/>
                    <a:pt x="632" y="1490"/>
                  </a:cubicBezTo>
                  <a:cubicBezTo>
                    <a:pt x="700" y="1558"/>
                    <a:pt x="790" y="1626"/>
                    <a:pt x="880" y="1682"/>
                  </a:cubicBezTo>
                  <a:cubicBezTo>
                    <a:pt x="891" y="1569"/>
                    <a:pt x="891" y="1468"/>
                    <a:pt x="869" y="1355"/>
                  </a:cubicBezTo>
                  <a:cubicBezTo>
                    <a:pt x="835" y="1141"/>
                    <a:pt x="767" y="926"/>
                    <a:pt x="688" y="734"/>
                  </a:cubicBezTo>
                  <a:cubicBezTo>
                    <a:pt x="587" y="520"/>
                    <a:pt x="451" y="339"/>
                    <a:pt x="282" y="181"/>
                  </a:cubicBezTo>
                  <a:cubicBezTo>
                    <a:pt x="192" y="114"/>
                    <a:pt x="102" y="46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166525" y="1054125"/>
              <a:ext cx="12725" cy="46575"/>
            </a:xfrm>
            <a:custGeom>
              <a:avLst/>
              <a:gdLst/>
              <a:ahLst/>
              <a:cxnLst/>
              <a:rect l="l" t="t" r="r" b="b"/>
              <a:pathLst>
                <a:path w="509" h="1863" extrusionOk="0">
                  <a:moveTo>
                    <a:pt x="91" y="1"/>
                  </a:moveTo>
                  <a:cubicBezTo>
                    <a:pt x="45" y="102"/>
                    <a:pt x="23" y="204"/>
                    <a:pt x="23" y="317"/>
                  </a:cubicBezTo>
                  <a:cubicBezTo>
                    <a:pt x="12" y="407"/>
                    <a:pt x="0" y="520"/>
                    <a:pt x="0" y="621"/>
                  </a:cubicBezTo>
                  <a:cubicBezTo>
                    <a:pt x="0" y="734"/>
                    <a:pt x="0" y="836"/>
                    <a:pt x="12" y="948"/>
                  </a:cubicBezTo>
                  <a:cubicBezTo>
                    <a:pt x="34" y="1163"/>
                    <a:pt x="79" y="1377"/>
                    <a:pt x="170" y="1580"/>
                  </a:cubicBezTo>
                  <a:cubicBezTo>
                    <a:pt x="203" y="1682"/>
                    <a:pt x="260" y="1772"/>
                    <a:pt x="316" y="1862"/>
                  </a:cubicBezTo>
                  <a:cubicBezTo>
                    <a:pt x="373" y="1772"/>
                    <a:pt x="418" y="1671"/>
                    <a:pt x="440" y="1558"/>
                  </a:cubicBezTo>
                  <a:cubicBezTo>
                    <a:pt x="497" y="1343"/>
                    <a:pt x="508" y="1118"/>
                    <a:pt x="486" y="903"/>
                  </a:cubicBezTo>
                  <a:cubicBezTo>
                    <a:pt x="463" y="666"/>
                    <a:pt x="395" y="452"/>
                    <a:pt x="282" y="249"/>
                  </a:cubicBezTo>
                  <a:cubicBezTo>
                    <a:pt x="226" y="159"/>
                    <a:pt x="158" y="68"/>
                    <a:pt x="9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183175" y="1051600"/>
              <a:ext cx="70825" cy="55875"/>
            </a:xfrm>
            <a:custGeom>
              <a:avLst/>
              <a:gdLst/>
              <a:ahLst/>
              <a:cxnLst/>
              <a:rect l="l" t="t" r="r" b="b"/>
              <a:pathLst>
                <a:path w="2833" h="2235" extrusionOk="0">
                  <a:moveTo>
                    <a:pt x="2471" y="0"/>
                  </a:moveTo>
                  <a:cubicBezTo>
                    <a:pt x="2392" y="0"/>
                    <a:pt x="2302" y="11"/>
                    <a:pt x="2223" y="34"/>
                  </a:cubicBezTo>
                  <a:cubicBezTo>
                    <a:pt x="2133" y="56"/>
                    <a:pt x="2043" y="90"/>
                    <a:pt x="1941" y="124"/>
                  </a:cubicBezTo>
                  <a:cubicBezTo>
                    <a:pt x="1828" y="158"/>
                    <a:pt x="1727" y="203"/>
                    <a:pt x="1636" y="271"/>
                  </a:cubicBezTo>
                  <a:cubicBezTo>
                    <a:pt x="1535" y="327"/>
                    <a:pt x="1433" y="395"/>
                    <a:pt x="1343" y="463"/>
                  </a:cubicBezTo>
                  <a:lnTo>
                    <a:pt x="1072" y="700"/>
                  </a:lnTo>
                  <a:cubicBezTo>
                    <a:pt x="767" y="1004"/>
                    <a:pt x="508" y="1354"/>
                    <a:pt x="293" y="1726"/>
                  </a:cubicBezTo>
                  <a:lnTo>
                    <a:pt x="79" y="2099"/>
                  </a:lnTo>
                  <a:cubicBezTo>
                    <a:pt x="23" y="2178"/>
                    <a:pt x="0" y="2234"/>
                    <a:pt x="0" y="2234"/>
                  </a:cubicBezTo>
                  <a:cubicBezTo>
                    <a:pt x="181" y="2144"/>
                    <a:pt x="339" y="2042"/>
                    <a:pt x="497" y="1907"/>
                  </a:cubicBezTo>
                  <a:cubicBezTo>
                    <a:pt x="632" y="1794"/>
                    <a:pt x="779" y="1659"/>
                    <a:pt x="937" y="1512"/>
                  </a:cubicBezTo>
                  <a:lnTo>
                    <a:pt x="1162" y="1275"/>
                  </a:lnTo>
                  <a:cubicBezTo>
                    <a:pt x="1241" y="1196"/>
                    <a:pt x="1320" y="1117"/>
                    <a:pt x="1399" y="1049"/>
                  </a:cubicBezTo>
                  <a:cubicBezTo>
                    <a:pt x="1557" y="891"/>
                    <a:pt x="1715" y="756"/>
                    <a:pt x="1873" y="621"/>
                  </a:cubicBezTo>
                  <a:cubicBezTo>
                    <a:pt x="1952" y="553"/>
                    <a:pt x="2031" y="497"/>
                    <a:pt x="2110" y="440"/>
                  </a:cubicBezTo>
                  <a:cubicBezTo>
                    <a:pt x="2189" y="395"/>
                    <a:pt x="2257" y="339"/>
                    <a:pt x="2325" y="293"/>
                  </a:cubicBezTo>
                  <a:cubicBezTo>
                    <a:pt x="2392" y="248"/>
                    <a:pt x="2460" y="214"/>
                    <a:pt x="2528" y="181"/>
                  </a:cubicBezTo>
                  <a:lnTo>
                    <a:pt x="2686" y="90"/>
                  </a:lnTo>
                  <a:cubicBezTo>
                    <a:pt x="2776" y="34"/>
                    <a:pt x="2832" y="0"/>
                    <a:pt x="283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215325" y="1069375"/>
              <a:ext cx="52500" cy="15725"/>
            </a:xfrm>
            <a:custGeom>
              <a:avLst/>
              <a:gdLst/>
              <a:ahLst/>
              <a:cxnLst/>
              <a:rect l="l" t="t" r="r" b="b"/>
              <a:pathLst>
                <a:path w="2100" h="629" extrusionOk="0">
                  <a:moveTo>
                    <a:pt x="1503" y="0"/>
                  </a:moveTo>
                  <a:cubicBezTo>
                    <a:pt x="1327" y="0"/>
                    <a:pt x="1152" y="18"/>
                    <a:pt x="982" y="56"/>
                  </a:cubicBezTo>
                  <a:cubicBezTo>
                    <a:pt x="847" y="90"/>
                    <a:pt x="711" y="135"/>
                    <a:pt x="587" y="203"/>
                  </a:cubicBezTo>
                  <a:cubicBezTo>
                    <a:pt x="463" y="237"/>
                    <a:pt x="362" y="293"/>
                    <a:pt x="271" y="372"/>
                  </a:cubicBezTo>
                  <a:cubicBezTo>
                    <a:pt x="170" y="440"/>
                    <a:pt x="79" y="530"/>
                    <a:pt x="0" y="621"/>
                  </a:cubicBezTo>
                  <a:cubicBezTo>
                    <a:pt x="63" y="626"/>
                    <a:pt x="125" y="629"/>
                    <a:pt x="187" y="629"/>
                  </a:cubicBezTo>
                  <a:cubicBezTo>
                    <a:pt x="249" y="629"/>
                    <a:pt x="311" y="626"/>
                    <a:pt x="373" y="621"/>
                  </a:cubicBezTo>
                  <a:cubicBezTo>
                    <a:pt x="474" y="609"/>
                    <a:pt x="587" y="598"/>
                    <a:pt x="711" y="587"/>
                  </a:cubicBezTo>
                  <a:cubicBezTo>
                    <a:pt x="836" y="587"/>
                    <a:pt x="948" y="553"/>
                    <a:pt x="1084" y="530"/>
                  </a:cubicBezTo>
                  <a:cubicBezTo>
                    <a:pt x="1332" y="474"/>
                    <a:pt x="1569" y="395"/>
                    <a:pt x="1795" y="282"/>
                  </a:cubicBezTo>
                  <a:cubicBezTo>
                    <a:pt x="1896" y="237"/>
                    <a:pt x="2009" y="169"/>
                    <a:pt x="2099" y="101"/>
                  </a:cubicBezTo>
                  <a:cubicBezTo>
                    <a:pt x="1987" y="56"/>
                    <a:pt x="1874" y="22"/>
                    <a:pt x="1750" y="11"/>
                  </a:cubicBezTo>
                  <a:cubicBezTo>
                    <a:pt x="1667" y="4"/>
                    <a:pt x="1585" y="0"/>
                    <a:pt x="150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179225" y="1118175"/>
              <a:ext cx="79850" cy="55025"/>
            </a:xfrm>
            <a:custGeom>
              <a:avLst/>
              <a:gdLst/>
              <a:ahLst/>
              <a:cxnLst/>
              <a:rect l="l" t="t" r="r" b="b"/>
              <a:pathLst>
                <a:path w="3194" h="2201" extrusionOk="0">
                  <a:moveTo>
                    <a:pt x="0" y="0"/>
                  </a:moveTo>
                  <a:cubicBezTo>
                    <a:pt x="0" y="0"/>
                    <a:pt x="57" y="34"/>
                    <a:pt x="147" y="90"/>
                  </a:cubicBezTo>
                  <a:cubicBezTo>
                    <a:pt x="203" y="124"/>
                    <a:pt x="271" y="147"/>
                    <a:pt x="327" y="192"/>
                  </a:cubicBezTo>
                  <a:cubicBezTo>
                    <a:pt x="384" y="237"/>
                    <a:pt x="451" y="293"/>
                    <a:pt x="519" y="339"/>
                  </a:cubicBezTo>
                  <a:cubicBezTo>
                    <a:pt x="655" y="429"/>
                    <a:pt x="813" y="587"/>
                    <a:pt x="993" y="711"/>
                  </a:cubicBezTo>
                  <a:cubicBezTo>
                    <a:pt x="1083" y="779"/>
                    <a:pt x="1162" y="846"/>
                    <a:pt x="1264" y="925"/>
                  </a:cubicBezTo>
                  <a:cubicBezTo>
                    <a:pt x="1354" y="1004"/>
                    <a:pt x="1444" y="1072"/>
                    <a:pt x="1546" y="1151"/>
                  </a:cubicBezTo>
                  <a:cubicBezTo>
                    <a:pt x="1896" y="1422"/>
                    <a:pt x="2257" y="1681"/>
                    <a:pt x="2641" y="1918"/>
                  </a:cubicBezTo>
                  <a:cubicBezTo>
                    <a:pt x="2821" y="2020"/>
                    <a:pt x="3002" y="2110"/>
                    <a:pt x="3194" y="2200"/>
                  </a:cubicBezTo>
                  <a:cubicBezTo>
                    <a:pt x="3081" y="2020"/>
                    <a:pt x="2957" y="1851"/>
                    <a:pt x="2821" y="1693"/>
                  </a:cubicBezTo>
                  <a:cubicBezTo>
                    <a:pt x="2686" y="1535"/>
                    <a:pt x="2539" y="1377"/>
                    <a:pt x="2381" y="1241"/>
                  </a:cubicBezTo>
                  <a:cubicBezTo>
                    <a:pt x="2212" y="1072"/>
                    <a:pt x="2020" y="914"/>
                    <a:pt x="1839" y="756"/>
                  </a:cubicBezTo>
                  <a:cubicBezTo>
                    <a:pt x="1636" y="609"/>
                    <a:pt x="1433" y="474"/>
                    <a:pt x="1230" y="350"/>
                  </a:cubicBezTo>
                  <a:cubicBezTo>
                    <a:pt x="1038" y="248"/>
                    <a:pt x="835" y="147"/>
                    <a:pt x="632" y="79"/>
                  </a:cubicBezTo>
                  <a:cubicBezTo>
                    <a:pt x="530" y="56"/>
                    <a:pt x="440" y="34"/>
                    <a:pt x="372" y="11"/>
                  </a:cubicBezTo>
                  <a:cubicBezTo>
                    <a:pt x="305" y="0"/>
                    <a:pt x="237" y="0"/>
                    <a:pt x="18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198675" y="1116475"/>
              <a:ext cx="34450" cy="14675"/>
            </a:xfrm>
            <a:custGeom>
              <a:avLst/>
              <a:gdLst/>
              <a:ahLst/>
              <a:cxnLst/>
              <a:rect l="l" t="t" r="r" b="b"/>
              <a:pathLst>
                <a:path w="1378" h="587" extrusionOk="0">
                  <a:moveTo>
                    <a:pt x="260" y="0"/>
                  </a:moveTo>
                  <a:cubicBezTo>
                    <a:pt x="181" y="12"/>
                    <a:pt x="91" y="23"/>
                    <a:pt x="1" y="57"/>
                  </a:cubicBezTo>
                  <a:cubicBezTo>
                    <a:pt x="46" y="136"/>
                    <a:pt x="102" y="203"/>
                    <a:pt x="170" y="260"/>
                  </a:cubicBezTo>
                  <a:cubicBezTo>
                    <a:pt x="294" y="384"/>
                    <a:pt x="441" y="474"/>
                    <a:pt x="599" y="531"/>
                  </a:cubicBezTo>
                  <a:cubicBezTo>
                    <a:pt x="714" y="569"/>
                    <a:pt x="835" y="587"/>
                    <a:pt x="954" y="587"/>
                  </a:cubicBezTo>
                  <a:cubicBezTo>
                    <a:pt x="1010" y="587"/>
                    <a:pt x="1064" y="583"/>
                    <a:pt x="1118" y="576"/>
                  </a:cubicBezTo>
                  <a:cubicBezTo>
                    <a:pt x="1208" y="576"/>
                    <a:pt x="1298" y="542"/>
                    <a:pt x="1377" y="508"/>
                  </a:cubicBezTo>
                  <a:cubicBezTo>
                    <a:pt x="1321" y="440"/>
                    <a:pt x="1265" y="373"/>
                    <a:pt x="1197" y="316"/>
                  </a:cubicBezTo>
                  <a:cubicBezTo>
                    <a:pt x="1061" y="215"/>
                    <a:pt x="926" y="136"/>
                    <a:pt x="768" y="79"/>
                  </a:cubicBezTo>
                  <a:cubicBezTo>
                    <a:pt x="599" y="23"/>
                    <a:pt x="430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362300" y="1126075"/>
              <a:ext cx="58700" cy="53050"/>
            </a:xfrm>
            <a:custGeom>
              <a:avLst/>
              <a:gdLst/>
              <a:ahLst/>
              <a:cxnLst/>
              <a:rect l="l" t="t" r="r" b="b"/>
              <a:pathLst>
                <a:path w="2348" h="21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3" y="45"/>
                    <a:pt x="102" y="102"/>
                  </a:cubicBezTo>
                  <a:cubicBezTo>
                    <a:pt x="170" y="169"/>
                    <a:pt x="271" y="248"/>
                    <a:pt x="384" y="350"/>
                  </a:cubicBezTo>
                  <a:lnTo>
                    <a:pt x="1185" y="1049"/>
                  </a:lnTo>
                  <a:cubicBezTo>
                    <a:pt x="1321" y="1185"/>
                    <a:pt x="1468" y="1320"/>
                    <a:pt x="1603" y="1433"/>
                  </a:cubicBezTo>
                  <a:cubicBezTo>
                    <a:pt x="1738" y="1557"/>
                    <a:pt x="1851" y="1670"/>
                    <a:pt x="1975" y="1772"/>
                  </a:cubicBezTo>
                  <a:cubicBezTo>
                    <a:pt x="2099" y="1862"/>
                    <a:pt x="2167" y="1963"/>
                    <a:pt x="2235" y="2020"/>
                  </a:cubicBezTo>
                  <a:cubicBezTo>
                    <a:pt x="2303" y="2088"/>
                    <a:pt x="2348" y="2121"/>
                    <a:pt x="2348" y="2121"/>
                  </a:cubicBezTo>
                  <a:cubicBezTo>
                    <a:pt x="2348" y="2121"/>
                    <a:pt x="2336" y="2076"/>
                    <a:pt x="2325" y="1975"/>
                  </a:cubicBezTo>
                  <a:cubicBezTo>
                    <a:pt x="2291" y="1851"/>
                    <a:pt x="2257" y="1726"/>
                    <a:pt x="2201" y="1614"/>
                  </a:cubicBezTo>
                  <a:cubicBezTo>
                    <a:pt x="2122" y="1444"/>
                    <a:pt x="2032" y="1298"/>
                    <a:pt x="1919" y="1151"/>
                  </a:cubicBezTo>
                  <a:cubicBezTo>
                    <a:pt x="1851" y="1072"/>
                    <a:pt x="1795" y="993"/>
                    <a:pt x="1727" y="914"/>
                  </a:cubicBezTo>
                  <a:lnTo>
                    <a:pt x="1501" y="700"/>
                  </a:lnTo>
                  <a:cubicBezTo>
                    <a:pt x="1343" y="564"/>
                    <a:pt x="1174" y="440"/>
                    <a:pt x="1005" y="339"/>
                  </a:cubicBezTo>
                  <a:cubicBezTo>
                    <a:pt x="847" y="248"/>
                    <a:pt x="678" y="169"/>
                    <a:pt x="508" y="113"/>
                  </a:cubicBezTo>
                  <a:cubicBezTo>
                    <a:pt x="396" y="68"/>
                    <a:pt x="271" y="34"/>
                    <a:pt x="147" y="23"/>
                  </a:cubicBezTo>
                  <a:cubicBezTo>
                    <a:pt x="57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380650" y="1124925"/>
              <a:ext cx="41775" cy="30500"/>
            </a:xfrm>
            <a:custGeom>
              <a:avLst/>
              <a:gdLst/>
              <a:ahLst/>
              <a:cxnLst/>
              <a:rect l="l" t="t" r="r" b="b"/>
              <a:pathLst>
                <a:path w="1671" h="1220" extrusionOk="0">
                  <a:moveTo>
                    <a:pt x="0" y="1"/>
                  </a:moveTo>
                  <a:cubicBezTo>
                    <a:pt x="56" y="102"/>
                    <a:pt x="124" y="193"/>
                    <a:pt x="203" y="283"/>
                  </a:cubicBezTo>
                  <a:cubicBezTo>
                    <a:pt x="271" y="373"/>
                    <a:pt x="361" y="452"/>
                    <a:pt x="440" y="520"/>
                  </a:cubicBezTo>
                  <a:cubicBezTo>
                    <a:pt x="497" y="565"/>
                    <a:pt x="542" y="599"/>
                    <a:pt x="587" y="644"/>
                  </a:cubicBezTo>
                  <a:cubicBezTo>
                    <a:pt x="643" y="667"/>
                    <a:pt x="700" y="712"/>
                    <a:pt x="745" y="757"/>
                  </a:cubicBezTo>
                  <a:cubicBezTo>
                    <a:pt x="925" y="904"/>
                    <a:pt x="1117" y="1028"/>
                    <a:pt x="1332" y="1118"/>
                  </a:cubicBezTo>
                  <a:cubicBezTo>
                    <a:pt x="1433" y="1163"/>
                    <a:pt x="1546" y="1197"/>
                    <a:pt x="1670" y="1220"/>
                  </a:cubicBezTo>
                  <a:cubicBezTo>
                    <a:pt x="1625" y="1107"/>
                    <a:pt x="1580" y="1005"/>
                    <a:pt x="1512" y="915"/>
                  </a:cubicBezTo>
                  <a:cubicBezTo>
                    <a:pt x="1377" y="700"/>
                    <a:pt x="1196" y="509"/>
                    <a:pt x="1004" y="351"/>
                  </a:cubicBezTo>
                  <a:cubicBezTo>
                    <a:pt x="903" y="272"/>
                    <a:pt x="790" y="215"/>
                    <a:pt x="666" y="170"/>
                  </a:cubicBezTo>
                  <a:cubicBezTo>
                    <a:pt x="564" y="125"/>
                    <a:pt x="463" y="80"/>
                    <a:pt x="350" y="57"/>
                  </a:cubicBezTo>
                  <a:cubicBezTo>
                    <a:pt x="237" y="23"/>
                    <a:pt x="113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97675" y="1325800"/>
              <a:ext cx="37550" cy="69700"/>
            </a:xfrm>
            <a:custGeom>
              <a:avLst/>
              <a:gdLst/>
              <a:ahLst/>
              <a:cxnLst/>
              <a:rect l="l" t="t" r="r" b="b"/>
              <a:pathLst>
                <a:path w="1502" h="2788" extrusionOk="0">
                  <a:moveTo>
                    <a:pt x="1" y="0"/>
                  </a:moveTo>
                  <a:cubicBezTo>
                    <a:pt x="1" y="181"/>
                    <a:pt x="12" y="350"/>
                    <a:pt x="35" y="531"/>
                  </a:cubicBezTo>
                  <a:cubicBezTo>
                    <a:pt x="57" y="700"/>
                    <a:pt x="91" y="869"/>
                    <a:pt x="159" y="1038"/>
                  </a:cubicBezTo>
                  <a:cubicBezTo>
                    <a:pt x="215" y="1219"/>
                    <a:pt x="294" y="1411"/>
                    <a:pt x="373" y="1603"/>
                  </a:cubicBezTo>
                  <a:cubicBezTo>
                    <a:pt x="486" y="1783"/>
                    <a:pt x="599" y="1964"/>
                    <a:pt x="723" y="2122"/>
                  </a:cubicBezTo>
                  <a:cubicBezTo>
                    <a:pt x="768" y="2201"/>
                    <a:pt x="825" y="2268"/>
                    <a:pt x="904" y="2336"/>
                  </a:cubicBezTo>
                  <a:cubicBezTo>
                    <a:pt x="960" y="2392"/>
                    <a:pt x="1028" y="2449"/>
                    <a:pt x="1084" y="2494"/>
                  </a:cubicBezTo>
                  <a:cubicBezTo>
                    <a:pt x="1220" y="2607"/>
                    <a:pt x="1355" y="2708"/>
                    <a:pt x="1502" y="2787"/>
                  </a:cubicBezTo>
                  <a:cubicBezTo>
                    <a:pt x="1445" y="2629"/>
                    <a:pt x="1378" y="2471"/>
                    <a:pt x="1299" y="2313"/>
                  </a:cubicBezTo>
                  <a:cubicBezTo>
                    <a:pt x="1265" y="2246"/>
                    <a:pt x="1220" y="2178"/>
                    <a:pt x="1175" y="2099"/>
                  </a:cubicBezTo>
                  <a:cubicBezTo>
                    <a:pt x="1129" y="2020"/>
                    <a:pt x="1096" y="1941"/>
                    <a:pt x="1062" y="1862"/>
                  </a:cubicBezTo>
                  <a:cubicBezTo>
                    <a:pt x="983" y="1704"/>
                    <a:pt x="892" y="1546"/>
                    <a:pt x="802" y="1377"/>
                  </a:cubicBezTo>
                  <a:cubicBezTo>
                    <a:pt x="723" y="1196"/>
                    <a:pt x="633" y="1027"/>
                    <a:pt x="543" y="869"/>
                  </a:cubicBezTo>
                  <a:cubicBezTo>
                    <a:pt x="509" y="790"/>
                    <a:pt x="452" y="711"/>
                    <a:pt x="407" y="643"/>
                  </a:cubicBezTo>
                  <a:cubicBezTo>
                    <a:pt x="373" y="564"/>
                    <a:pt x="340" y="497"/>
                    <a:pt x="294" y="429"/>
                  </a:cubicBezTo>
                  <a:cubicBezTo>
                    <a:pt x="215" y="282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80475" y="1330600"/>
              <a:ext cx="19500" cy="40350"/>
            </a:xfrm>
            <a:custGeom>
              <a:avLst/>
              <a:gdLst/>
              <a:ahLst/>
              <a:cxnLst/>
              <a:rect l="l" t="t" r="r" b="b"/>
              <a:pathLst>
                <a:path w="780" h="1614" extrusionOk="0">
                  <a:moveTo>
                    <a:pt x="46" y="0"/>
                  </a:moveTo>
                  <a:cubicBezTo>
                    <a:pt x="12" y="90"/>
                    <a:pt x="1" y="203"/>
                    <a:pt x="1" y="305"/>
                  </a:cubicBezTo>
                  <a:cubicBezTo>
                    <a:pt x="1" y="519"/>
                    <a:pt x="57" y="733"/>
                    <a:pt x="147" y="925"/>
                  </a:cubicBezTo>
                  <a:cubicBezTo>
                    <a:pt x="249" y="1117"/>
                    <a:pt x="373" y="1286"/>
                    <a:pt x="520" y="1433"/>
                  </a:cubicBezTo>
                  <a:cubicBezTo>
                    <a:pt x="587" y="1501"/>
                    <a:pt x="678" y="1569"/>
                    <a:pt x="768" y="1614"/>
                  </a:cubicBezTo>
                  <a:cubicBezTo>
                    <a:pt x="779" y="1512"/>
                    <a:pt x="779" y="1411"/>
                    <a:pt x="768" y="1309"/>
                  </a:cubicBezTo>
                  <a:cubicBezTo>
                    <a:pt x="734" y="1106"/>
                    <a:pt x="678" y="903"/>
                    <a:pt x="587" y="722"/>
                  </a:cubicBezTo>
                  <a:cubicBezTo>
                    <a:pt x="542" y="621"/>
                    <a:pt x="486" y="542"/>
                    <a:pt x="429" y="451"/>
                  </a:cubicBezTo>
                  <a:cubicBezTo>
                    <a:pt x="373" y="372"/>
                    <a:pt x="305" y="293"/>
                    <a:pt x="260" y="226"/>
                  </a:cubicBezTo>
                  <a:cubicBezTo>
                    <a:pt x="192" y="135"/>
                    <a:pt x="125" y="68"/>
                    <a:pt x="4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34925" y="1131975"/>
              <a:ext cx="30200" cy="53925"/>
            </a:xfrm>
            <a:custGeom>
              <a:avLst/>
              <a:gdLst/>
              <a:ahLst/>
              <a:cxnLst/>
              <a:rect l="l" t="t" r="r" b="b"/>
              <a:pathLst>
                <a:path w="1208" h="2157" extrusionOk="0">
                  <a:moveTo>
                    <a:pt x="1208" y="1"/>
                  </a:moveTo>
                  <a:cubicBezTo>
                    <a:pt x="1174" y="12"/>
                    <a:pt x="1140" y="24"/>
                    <a:pt x="1095" y="35"/>
                  </a:cubicBezTo>
                  <a:cubicBezTo>
                    <a:pt x="1005" y="69"/>
                    <a:pt x="903" y="114"/>
                    <a:pt x="813" y="182"/>
                  </a:cubicBezTo>
                  <a:cubicBezTo>
                    <a:pt x="700" y="261"/>
                    <a:pt x="587" y="351"/>
                    <a:pt x="497" y="475"/>
                  </a:cubicBezTo>
                  <a:cubicBezTo>
                    <a:pt x="395" y="599"/>
                    <a:pt x="305" y="734"/>
                    <a:pt x="237" y="881"/>
                  </a:cubicBezTo>
                  <a:cubicBezTo>
                    <a:pt x="113" y="1152"/>
                    <a:pt x="34" y="1445"/>
                    <a:pt x="12" y="1739"/>
                  </a:cubicBezTo>
                  <a:cubicBezTo>
                    <a:pt x="0" y="1874"/>
                    <a:pt x="0" y="2021"/>
                    <a:pt x="23" y="2156"/>
                  </a:cubicBezTo>
                  <a:cubicBezTo>
                    <a:pt x="113" y="2055"/>
                    <a:pt x="204" y="1942"/>
                    <a:pt x="271" y="1829"/>
                  </a:cubicBezTo>
                  <a:cubicBezTo>
                    <a:pt x="339" y="1727"/>
                    <a:pt x="407" y="1603"/>
                    <a:pt x="474" y="1479"/>
                  </a:cubicBezTo>
                  <a:cubicBezTo>
                    <a:pt x="542" y="1355"/>
                    <a:pt x="610" y="1220"/>
                    <a:pt x="666" y="1084"/>
                  </a:cubicBezTo>
                  <a:cubicBezTo>
                    <a:pt x="734" y="949"/>
                    <a:pt x="802" y="825"/>
                    <a:pt x="858" y="701"/>
                  </a:cubicBezTo>
                  <a:cubicBezTo>
                    <a:pt x="903" y="565"/>
                    <a:pt x="960" y="464"/>
                    <a:pt x="1016" y="362"/>
                  </a:cubicBezTo>
                  <a:cubicBezTo>
                    <a:pt x="1072" y="249"/>
                    <a:pt x="1129" y="170"/>
                    <a:pt x="1163" y="114"/>
                  </a:cubicBezTo>
                  <a:cubicBezTo>
                    <a:pt x="1197" y="46"/>
                    <a:pt x="1208" y="1"/>
                    <a:pt x="120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63425" y="1132275"/>
              <a:ext cx="13000" cy="52200"/>
            </a:xfrm>
            <a:custGeom>
              <a:avLst/>
              <a:gdLst/>
              <a:ahLst/>
              <a:cxnLst/>
              <a:rect l="l" t="t" r="r" b="b"/>
              <a:pathLst>
                <a:path w="520" h="2088" extrusionOk="0">
                  <a:moveTo>
                    <a:pt x="260" y="0"/>
                  </a:moveTo>
                  <a:cubicBezTo>
                    <a:pt x="192" y="102"/>
                    <a:pt x="136" y="203"/>
                    <a:pt x="102" y="316"/>
                  </a:cubicBezTo>
                  <a:cubicBezTo>
                    <a:pt x="23" y="553"/>
                    <a:pt x="0" y="813"/>
                    <a:pt x="23" y="1072"/>
                  </a:cubicBezTo>
                  <a:cubicBezTo>
                    <a:pt x="45" y="1309"/>
                    <a:pt x="90" y="1546"/>
                    <a:pt x="181" y="1772"/>
                  </a:cubicBezTo>
                  <a:cubicBezTo>
                    <a:pt x="226" y="1885"/>
                    <a:pt x="271" y="1998"/>
                    <a:pt x="339" y="2088"/>
                  </a:cubicBezTo>
                  <a:cubicBezTo>
                    <a:pt x="395" y="1986"/>
                    <a:pt x="429" y="1873"/>
                    <a:pt x="452" y="1761"/>
                  </a:cubicBezTo>
                  <a:cubicBezTo>
                    <a:pt x="508" y="1512"/>
                    <a:pt x="519" y="1275"/>
                    <a:pt x="497" y="1027"/>
                  </a:cubicBezTo>
                  <a:cubicBezTo>
                    <a:pt x="485" y="903"/>
                    <a:pt x="474" y="790"/>
                    <a:pt x="452" y="666"/>
                  </a:cubicBezTo>
                  <a:cubicBezTo>
                    <a:pt x="429" y="553"/>
                    <a:pt x="395" y="440"/>
                    <a:pt x="373" y="339"/>
                  </a:cubicBezTo>
                  <a:cubicBezTo>
                    <a:pt x="350" y="226"/>
                    <a:pt x="305" y="113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082725" y="1116750"/>
              <a:ext cx="73100" cy="62650"/>
            </a:xfrm>
            <a:custGeom>
              <a:avLst/>
              <a:gdLst/>
              <a:ahLst/>
              <a:cxnLst/>
              <a:rect l="l" t="t" r="r" b="b"/>
              <a:pathLst>
                <a:path w="2924" h="2506" extrusionOk="0">
                  <a:moveTo>
                    <a:pt x="2924" y="1"/>
                  </a:moveTo>
                  <a:cubicBezTo>
                    <a:pt x="2709" y="34"/>
                    <a:pt x="2506" y="91"/>
                    <a:pt x="2314" y="181"/>
                  </a:cubicBezTo>
                  <a:cubicBezTo>
                    <a:pt x="2122" y="260"/>
                    <a:pt x="1931" y="350"/>
                    <a:pt x="1739" y="463"/>
                  </a:cubicBezTo>
                  <a:cubicBezTo>
                    <a:pt x="1637" y="520"/>
                    <a:pt x="1536" y="587"/>
                    <a:pt x="1434" y="655"/>
                  </a:cubicBezTo>
                  <a:cubicBezTo>
                    <a:pt x="1332" y="723"/>
                    <a:pt x="1242" y="802"/>
                    <a:pt x="1141" y="870"/>
                  </a:cubicBezTo>
                  <a:cubicBezTo>
                    <a:pt x="1039" y="949"/>
                    <a:pt x="949" y="1039"/>
                    <a:pt x="859" y="1118"/>
                  </a:cubicBezTo>
                  <a:cubicBezTo>
                    <a:pt x="768" y="1208"/>
                    <a:pt x="678" y="1287"/>
                    <a:pt x="599" y="1377"/>
                  </a:cubicBezTo>
                  <a:cubicBezTo>
                    <a:pt x="531" y="1468"/>
                    <a:pt x="452" y="1569"/>
                    <a:pt x="385" y="1648"/>
                  </a:cubicBezTo>
                  <a:cubicBezTo>
                    <a:pt x="317" y="1738"/>
                    <a:pt x="260" y="1829"/>
                    <a:pt x="215" y="1919"/>
                  </a:cubicBezTo>
                  <a:cubicBezTo>
                    <a:pt x="136" y="2043"/>
                    <a:pt x="69" y="2190"/>
                    <a:pt x="35" y="2336"/>
                  </a:cubicBezTo>
                  <a:cubicBezTo>
                    <a:pt x="12" y="2449"/>
                    <a:pt x="1" y="2506"/>
                    <a:pt x="1" y="2506"/>
                  </a:cubicBezTo>
                  <a:cubicBezTo>
                    <a:pt x="1" y="2506"/>
                    <a:pt x="46" y="2472"/>
                    <a:pt x="125" y="2382"/>
                  </a:cubicBezTo>
                  <a:cubicBezTo>
                    <a:pt x="159" y="2348"/>
                    <a:pt x="204" y="2291"/>
                    <a:pt x="260" y="2235"/>
                  </a:cubicBezTo>
                  <a:cubicBezTo>
                    <a:pt x="306" y="2190"/>
                    <a:pt x="373" y="2133"/>
                    <a:pt x="441" y="2077"/>
                  </a:cubicBezTo>
                  <a:cubicBezTo>
                    <a:pt x="509" y="2021"/>
                    <a:pt x="565" y="1953"/>
                    <a:pt x="655" y="1896"/>
                  </a:cubicBezTo>
                  <a:cubicBezTo>
                    <a:pt x="734" y="1829"/>
                    <a:pt x="825" y="1761"/>
                    <a:pt x="892" y="1682"/>
                  </a:cubicBezTo>
                  <a:cubicBezTo>
                    <a:pt x="971" y="1614"/>
                    <a:pt x="1073" y="1547"/>
                    <a:pt x="1163" y="1468"/>
                  </a:cubicBezTo>
                  <a:cubicBezTo>
                    <a:pt x="1253" y="1400"/>
                    <a:pt x="1344" y="1321"/>
                    <a:pt x="1434" y="1253"/>
                  </a:cubicBezTo>
                  <a:cubicBezTo>
                    <a:pt x="1806" y="949"/>
                    <a:pt x="2179" y="655"/>
                    <a:pt x="2461" y="418"/>
                  </a:cubicBezTo>
                  <a:cubicBezTo>
                    <a:pt x="2596" y="294"/>
                    <a:pt x="2720" y="192"/>
                    <a:pt x="2799" y="125"/>
                  </a:cubicBezTo>
                  <a:cubicBezTo>
                    <a:pt x="2878" y="46"/>
                    <a:pt x="2924" y="1"/>
                    <a:pt x="292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076250" y="1112050"/>
              <a:ext cx="88875" cy="24750"/>
            </a:xfrm>
            <a:custGeom>
              <a:avLst/>
              <a:gdLst/>
              <a:ahLst/>
              <a:cxnLst/>
              <a:rect l="l" t="t" r="r" b="b"/>
              <a:pathLst>
                <a:path w="3555" h="990" extrusionOk="0">
                  <a:moveTo>
                    <a:pt x="2615" y="1"/>
                  </a:moveTo>
                  <a:cubicBezTo>
                    <a:pt x="2529" y="1"/>
                    <a:pt x="2443" y="3"/>
                    <a:pt x="2359" y="8"/>
                  </a:cubicBezTo>
                  <a:cubicBezTo>
                    <a:pt x="2246" y="8"/>
                    <a:pt x="2133" y="19"/>
                    <a:pt x="2020" y="42"/>
                  </a:cubicBezTo>
                  <a:lnTo>
                    <a:pt x="1682" y="121"/>
                  </a:lnTo>
                  <a:cubicBezTo>
                    <a:pt x="1456" y="166"/>
                    <a:pt x="1230" y="234"/>
                    <a:pt x="1016" y="324"/>
                  </a:cubicBezTo>
                  <a:cubicBezTo>
                    <a:pt x="824" y="403"/>
                    <a:pt x="644" y="493"/>
                    <a:pt x="474" y="606"/>
                  </a:cubicBezTo>
                  <a:cubicBezTo>
                    <a:pt x="339" y="674"/>
                    <a:pt x="226" y="764"/>
                    <a:pt x="125" y="866"/>
                  </a:cubicBezTo>
                  <a:cubicBezTo>
                    <a:pt x="46" y="945"/>
                    <a:pt x="0" y="990"/>
                    <a:pt x="0" y="990"/>
                  </a:cubicBezTo>
                  <a:cubicBezTo>
                    <a:pt x="0" y="990"/>
                    <a:pt x="57" y="967"/>
                    <a:pt x="158" y="945"/>
                  </a:cubicBezTo>
                  <a:cubicBezTo>
                    <a:pt x="260" y="922"/>
                    <a:pt x="407" y="888"/>
                    <a:pt x="565" y="843"/>
                  </a:cubicBezTo>
                  <a:cubicBezTo>
                    <a:pt x="734" y="798"/>
                    <a:pt x="926" y="764"/>
                    <a:pt x="1129" y="719"/>
                  </a:cubicBezTo>
                  <a:cubicBezTo>
                    <a:pt x="1230" y="685"/>
                    <a:pt x="1343" y="674"/>
                    <a:pt x="1445" y="651"/>
                  </a:cubicBezTo>
                  <a:cubicBezTo>
                    <a:pt x="1558" y="617"/>
                    <a:pt x="1659" y="595"/>
                    <a:pt x="1772" y="572"/>
                  </a:cubicBezTo>
                  <a:lnTo>
                    <a:pt x="2991" y="301"/>
                  </a:lnTo>
                  <a:lnTo>
                    <a:pt x="3397" y="200"/>
                  </a:lnTo>
                  <a:cubicBezTo>
                    <a:pt x="3498" y="177"/>
                    <a:pt x="3555" y="155"/>
                    <a:pt x="3555" y="155"/>
                  </a:cubicBezTo>
                  <a:cubicBezTo>
                    <a:pt x="3555" y="155"/>
                    <a:pt x="3498" y="132"/>
                    <a:pt x="3397" y="110"/>
                  </a:cubicBezTo>
                  <a:cubicBezTo>
                    <a:pt x="3262" y="65"/>
                    <a:pt x="3115" y="31"/>
                    <a:pt x="2979" y="19"/>
                  </a:cubicBezTo>
                  <a:cubicBezTo>
                    <a:pt x="2860" y="6"/>
                    <a:pt x="2738" y="1"/>
                    <a:pt x="2615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20100" y="1262325"/>
              <a:ext cx="13000" cy="38100"/>
            </a:xfrm>
            <a:custGeom>
              <a:avLst/>
              <a:gdLst/>
              <a:ahLst/>
              <a:cxnLst/>
              <a:rect l="l" t="t" r="r" b="b"/>
              <a:pathLst>
                <a:path w="520" h="1524" extrusionOk="0">
                  <a:moveTo>
                    <a:pt x="430" y="0"/>
                  </a:moveTo>
                  <a:cubicBezTo>
                    <a:pt x="351" y="57"/>
                    <a:pt x="283" y="124"/>
                    <a:pt x="238" y="192"/>
                  </a:cubicBezTo>
                  <a:cubicBezTo>
                    <a:pt x="125" y="350"/>
                    <a:pt x="46" y="531"/>
                    <a:pt x="23" y="722"/>
                  </a:cubicBezTo>
                  <a:cubicBezTo>
                    <a:pt x="12" y="813"/>
                    <a:pt x="1" y="926"/>
                    <a:pt x="12" y="1027"/>
                  </a:cubicBezTo>
                  <a:cubicBezTo>
                    <a:pt x="12" y="1106"/>
                    <a:pt x="35" y="1196"/>
                    <a:pt x="69" y="1287"/>
                  </a:cubicBezTo>
                  <a:cubicBezTo>
                    <a:pt x="102" y="1366"/>
                    <a:pt x="148" y="1445"/>
                    <a:pt x="204" y="1524"/>
                  </a:cubicBezTo>
                  <a:cubicBezTo>
                    <a:pt x="260" y="1445"/>
                    <a:pt x="317" y="1366"/>
                    <a:pt x="351" y="1287"/>
                  </a:cubicBezTo>
                  <a:cubicBezTo>
                    <a:pt x="373" y="1208"/>
                    <a:pt x="418" y="1129"/>
                    <a:pt x="441" y="1050"/>
                  </a:cubicBezTo>
                  <a:cubicBezTo>
                    <a:pt x="463" y="959"/>
                    <a:pt x="486" y="880"/>
                    <a:pt x="497" y="790"/>
                  </a:cubicBezTo>
                  <a:cubicBezTo>
                    <a:pt x="520" y="621"/>
                    <a:pt x="520" y="440"/>
                    <a:pt x="497" y="271"/>
                  </a:cubicBezTo>
                  <a:cubicBezTo>
                    <a:pt x="486" y="181"/>
                    <a:pt x="463" y="91"/>
                    <a:pt x="43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64700" y="1260050"/>
              <a:ext cx="42625" cy="29475"/>
            </a:xfrm>
            <a:custGeom>
              <a:avLst/>
              <a:gdLst/>
              <a:ahLst/>
              <a:cxnLst/>
              <a:rect l="l" t="t" r="r" b="b"/>
              <a:pathLst>
                <a:path w="1705" h="117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14"/>
                    <a:pt x="68" y="227"/>
                    <a:pt x="124" y="328"/>
                  </a:cubicBezTo>
                  <a:cubicBezTo>
                    <a:pt x="181" y="430"/>
                    <a:pt x="248" y="531"/>
                    <a:pt x="350" y="610"/>
                  </a:cubicBezTo>
                  <a:cubicBezTo>
                    <a:pt x="440" y="701"/>
                    <a:pt x="553" y="791"/>
                    <a:pt x="666" y="870"/>
                  </a:cubicBezTo>
                  <a:cubicBezTo>
                    <a:pt x="869" y="1005"/>
                    <a:pt x="1106" y="1107"/>
                    <a:pt x="1354" y="1152"/>
                  </a:cubicBezTo>
                  <a:cubicBezTo>
                    <a:pt x="1437" y="1168"/>
                    <a:pt x="1526" y="1179"/>
                    <a:pt x="1611" y="1179"/>
                  </a:cubicBezTo>
                  <a:cubicBezTo>
                    <a:pt x="1643" y="1179"/>
                    <a:pt x="1674" y="1178"/>
                    <a:pt x="1704" y="1175"/>
                  </a:cubicBezTo>
                  <a:cubicBezTo>
                    <a:pt x="1636" y="1084"/>
                    <a:pt x="1569" y="994"/>
                    <a:pt x="1478" y="915"/>
                  </a:cubicBezTo>
                  <a:cubicBezTo>
                    <a:pt x="1309" y="746"/>
                    <a:pt x="1129" y="599"/>
                    <a:pt x="926" y="475"/>
                  </a:cubicBezTo>
                  <a:cubicBezTo>
                    <a:pt x="824" y="407"/>
                    <a:pt x="722" y="340"/>
                    <a:pt x="621" y="294"/>
                  </a:cubicBezTo>
                  <a:cubicBezTo>
                    <a:pt x="519" y="238"/>
                    <a:pt x="418" y="193"/>
                    <a:pt x="327" y="148"/>
                  </a:cubicBezTo>
                  <a:cubicBezTo>
                    <a:pt x="226" y="80"/>
                    <a:pt x="113" y="35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256225" y="1237200"/>
              <a:ext cx="32475" cy="25425"/>
            </a:xfrm>
            <a:custGeom>
              <a:avLst/>
              <a:gdLst/>
              <a:ahLst/>
              <a:cxnLst/>
              <a:rect l="l" t="t" r="r" b="b"/>
              <a:pathLst>
                <a:path w="1299" h="1017" extrusionOk="0">
                  <a:moveTo>
                    <a:pt x="1" y="1"/>
                  </a:moveTo>
                  <a:cubicBezTo>
                    <a:pt x="12" y="103"/>
                    <a:pt x="46" y="193"/>
                    <a:pt x="91" y="283"/>
                  </a:cubicBezTo>
                  <a:cubicBezTo>
                    <a:pt x="181" y="464"/>
                    <a:pt x="317" y="622"/>
                    <a:pt x="475" y="746"/>
                  </a:cubicBezTo>
                  <a:cubicBezTo>
                    <a:pt x="633" y="859"/>
                    <a:pt x="813" y="938"/>
                    <a:pt x="1005" y="983"/>
                  </a:cubicBezTo>
                  <a:cubicBezTo>
                    <a:pt x="1107" y="1017"/>
                    <a:pt x="1197" y="1017"/>
                    <a:pt x="1298" y="1017"/>
                  </a:cubicBezTo>
                  <a:cubicBezTo>
                    <a:pt x="1265" y="926"/>
                    <a:pt x="1219" y="836"/>
                    <a:pt x="1163" y="757"/>
                  </a:cubicBezTo>
                  <a:cubicBezTo>
                    <a:pt x="1050" y="599"/>
                    <a:pt x="915" y="464"/>
                    <a:pt x="757" y="362"/>
                  </a:cubicBezTo>
                  <a:cubicBezTo>
                    <a:pt x="689" y="306"/>
                    <a:pt x="610" y="249"/>
                    <a:pt x="520" y="204"/>
                  </a:cubicBezTo>
                  <a:cubicBezTo>
                    <a:pt x="441" y="170"/>
                    <a:pt x="362" y="136"/>
                    <a:pt x="283" y="91"/>
                  </a:cubicBezTo>
                  <a:cubicBezTo>
                    <a:pt x="193" y="46"/>
                    <a:pt x="102" y="24"/>
                    <a:pt x="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337200" y="1048775"/>
              <a:ext cx="38100" cy="19775"/>
            </a:xfrm>
            <a:custGeom>
              <a:avLst/>
              <a:gdLst/>
              <a:ahLst/>
              <a:cxnLst/>
              <a:rect l="l" t="t" r="r" b="b"/>
              <a:pathLst>
                <a:path w="1524" h="791" extrusionOk="0">
                  <a:moveTo>
                    <a:pt x="282" y="0"/>
                  </a:moveTo>
                  <a:cubicBezTo>
                    <a:pt x="192" y="11"/>
                    <a:pt x="91" y="34"/>
                    <a:pt x="0" y="68"/>
                  </a:cubicBezTo>
                  <a:cubicBezTo>
                    <a:pt x="57" y="147"/>
                    <a:pt x="136" y="215"/>
                    <a:pt x="215" y="271"/>
                  </a:cubicBezTo>
                  <a:lnTo>
                    <a:pt x="440" y="429"/>
                  </a:lnTo>
                  <a:cubicBezTo>
                    <a:pt x="519" y="485"/>
                    <a:pt x="598" y="531"/>
                    <a:pt x="689" y="576"/>
                  </a:cubicBezTo>
                  <a:cubicBezTo>
                    <a:pt x="858" y="655"/>
                    <a:pt x="1038" y="722"/>
                    <a:pt x="1219" y="756"/>
                  </a:cubicBezTo>
                  <a:cubicBezTo>
                    <a:pt x="1321" y="779"/>
                    <a:pt x="1422" y="790"/>
                    <a:pt x="1524" y="790"/>
                  </a:cubicBezTo>
                  <a:cubicBezTo>
                    <a:pt x="1490" y="700"/>
                    <a:pt x="1433" y="610"/>
                    <a:pt x="1377" y="531"/>
                  </a:cubicBezTo>
                  <a:cubicBezTo>
                    <a:pt x="1321" y="452"/>
                    <a:pt x="1253" y="373"/>
                    <a:pt x="1174" y="316"/>
                  </a:cubicBezTo>
                  <a:cubicBezTo>
                    <a:pt x="1084" y="248"/>
                    <a:pt x="993" y="192"/>
                    <a:pt x="892" y="136"/>
                  </a:cubicBezTo>
                  <a:cubicBezTo>
                    <a:pt x="711" y="45"/>
                    <a:pt x="497" y="0"/>
                    <a:pt x="28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762900" y="1548650"/>
              <a:ext cx="14675" cy="46850"/>
            </a:xfrm>
            <a:custGeom>
              <a:avLst/>
              <a:gdLst/>
              <a:ahLst/>
              <a:cxnLst/>
              <a:rect l="l" t="t" r="r" b="b"/>
              <a:pathLst>
                <a:path w="587" h="1874" extrusionOk="0">
                  <a:moveTo>
                    <a:pt x="294" y="1"/>
                  </a:moveTo>
                  <a:cubicBezTo>
                    <a:pt x="124" y="1"/>
                    <a:pt x="0" y="418"/>
                    <a:pt x="0" y="937"/>
                  </a:cubicBezTo>
                  <a:cubicBezTo>
                    <a:pt x="0" y="1456"/>
                    <a:pt x="124" y="1874"/>
                    <a:pt x="294" y="1874"/>
                  </a:cubicBezTo>
                  <a:cubicBezTo>
                    <a:pt x="463" y="1874"/>
                    <a:pt x="587" y="1456"/>
                    <a:pt x="587" y="937"/>
                  </a:cubicBezTo>
                  <a:cubicBezTo>
                    <a:pt x="587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733275" y="14942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52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721425" y="1566425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294" y="1"/>
                  </a:moveTo>
                  <a:cubicBezTo>
                    <a:pt x="136" y="1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63" y="1885"/>
                    <a:pt x="598" y="1456"/>
                    <a:pt x="598" y="937"/>
                  </a:cubicBezTo>
                  <a:cubicBezTo>
                    <a:pt x="598" y="418"/>
                    <a:pt x="46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94625" y="1518475"/>
              <a:ext cx="14700" cy="47125"/>
            </a:xfrm>
            <a:custGeom>
              <a:avLst/>
              <a:gdLst/>
              <a:ahLst/>
              <a:cxnLst/>
              <a:rect l="l" t="t" r="r" b="b"/>
              <a:pathLst>
                <a:path w="588" h="1885" extrusionOk="0">
                  <a:moveTo>
                    <a:pt x="294" y="0"/>
                  </a:moveTo>
                  <a:cubicBezTo>
                    <a:pt x="124" y="0"/>
                    <a:pt x="0" y="418"/>
                    <a:pt x="0" y="937"/>
                  </a:cubicBezTo>
                  <a:cubicBezTo>
                    <a:pt x="0" y="1456"/>
                    <a:pt x="136" y="1885"/>
                    <a:pt x="294" y="1885"/>
                  </a:cubicBezTo>
                  <a:cubicBezTo>
                    <a:pt x="452" y="1885"/>
                    <a:pt x="587" y="1456"/>
                    <a:pt x="587" y="937"/>
                  </a:cubicBezTo>
                  <a:cubicBezTo>
                    <a:pt x="587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813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701950" y="145302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18"/>
                    <a:pt x="1" y="937"/>
                  </a:cubicBezTo>
                  <a:cubicBezTo>
                    <a:pt x="1" y="1456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37"/>
                  </a:cubicBezTo>
                  <a:cubicBezTo>
                    <a:pt x="599" y="418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826375" y="15667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796750" y="1512275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4"/>
                    <a:pt x="294" y="1884"/>
                  </a:cubicBezTo>
                  <a:cubicBezTo>
                    <a:pt x="452" y="1884"/>
                    <a:pt x="598" y="1467"/>
                    <a:pt x="598" y="948"/>
                  </a:cubicBezTo>
                  <a:cubicBezTo>
                    <a:pt x="598" y="429"/>
                    <a:pt x="463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78940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94400" y="1182175"/>
              <a:ext cx="372975" cy="258900"/>
            </a:xfrm>
            <a:custGeom>
              <a:avLst/>
              <a:gdLst/>
              <a:ahLst/>
              <a:cxnLst/>
              <a:rect l="l" t="t" r="r" b="b"/>
              <a:pathLst>
                <a:path w="14919" h="10356" extrusionOk="0">
                  <a:moveTo>
                    <a:pt x="12546" y="0"/>
                  </a:moveTo>
                  <a:cubicBezTo>
                    <a:pt x="6445" y="0"/>
                    <a:pt x="1684" y="4184"/>
                    <a:pt x="0" y="10315"/>
                  </a:cubicBezTo>
                  <a:cubicBezTo>
                    <a:pt x="289" y="10342"/>
                    <a:pt x="587" y="10355"/>
                    <a:pt x="894" y="10355"/>
                  </a:cubicBezTo>
                  <a:cubicBezTo>
                    <a:pt x="6134" y="10355"/>
                    <a:pt x="13799" y="6483"/>
                    <a:pt x="14918" y="205"/>
                  </a:cubicBezTo>
                  <a:cubicBezTo>
                    <a:pt x="14109" y="67"/>
                    <a:pt x="13317" y="0"/>
                    <a:pt x="12546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07650" y="1139600"/>
              <a:ext cx="433075" cy="297375"/>
            </a:xfrm>
            <a:custGeom>
              <a:avLst/>
              <a:gdLst/>
              <a:ahLst/>
              <a:cxnLst/>
              <a:rect l="l" t="t" r="r" b="b"/>
              <a:pathLst>
                <a:path w="17323" h="11895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71"/>
                  </a:cubicBezTo>
                  <a:cubicBezTo>
                    <a:pt x="13734" y="2145"/>
                    <a:pt x="12831" y="2686"/>
                    <a:pt x="11883" y="3284"/>
                  </a:cubicBezTo>
                  <a:cubicBezTo>
                    <a:pt x="11477" y="3126"/>
                    <a:pt x="11059" y="2968"/>
                    <a:pt x="10631" y="2822"/>
                  </a:cubicBezTo>
                  <a:cubicBezTo>
                    <a:pt x="10394" y="2743"/>
                    <a:pt x="10157" y="2675"/>
                    <a:pt x="9908" y="2607"/>
                  </a:cubicBezTo>
                  <a:cubicBezTo>
                    <a:pt x="9660" y="2551"/>
                    <a:pt x="9412" y="2506"/>
                    <a:pt x="9164" y="2461"/>
                  </a:cubicBezTo>
                  <a:lnTo>
                    <a:pt x="9164" y="2461"/>
                  </a:lnTo>
                  <a:cubicBezTo>
                    <a:pt x="9401" y="2562"/>
                    <a:pt x="9638" y="2652"/>
                    <a:pt x="9874" y="2743"/>
                  </a:cubicBezTo>
                  <a:cubicBezTo>
                    <a:pt x="10111" y="2833"/>
                    <a:pt x="10326" y="2946"/>
                    <a:pt x="10563" y="3036"/>
                  </a:cubicBezTo>
                  <a:cubicBezTo>
                    <a:pt x="10901" y="3183"/>
                    <a:pt x="11251" y="3329"/>
                    <a:pt x="11601" y="3465"/>
                  </a:cubicBezTo>
                  <a:cubicBezTo>
                    <a:pt x="11003" y="3837"/>
                    <a:pt x="10382" y="4232"/>
                    <a:pt x="9762" y="4638"/>
                  </a:cubicBezTo>
                  <a:cubicBezTo>
                    <a:pt x="9750" y="4605"/>
                    <a:pt x="9717" y="4571"/>
                    <a:pt x="9683" y="4559"/>
                  </a:cubicBezTo>
                  <a:lnTo>
                    <a:pt x="8994" y="4356"/>
                  </a:lnTo>
                  <a:cubicBezTo>
                    <a:pt x="8757" y="4311"/>
                    <a:pt x="8532" y="4266"/>
                    <a:pt x="8295" y="4221"/>
                  </a:cubicBezTo>
                  <a:cubicBezTo>
                    <a:pt x="8069" y="4176"/>
                    <a:pt x="7832" y="4142"/>
                    <a:pt x="7606" y="4108"/>
                  </a:cubicBezTo>
                  <a:cubicBezTo>
                    <a:pt x="7369" y="4063"/>
                    <a:pt x="7144" y="4007"/>
                    <a:pt x="6907" y="3973"/>
                  </a:cubicBezTo>
                  <a:lnTo>
                    <a:pt x="6907" y="3973"/>
                  </a:lnTo>
                  <a:cubicBezTo>
                    <a:pt x="7121" y="4063"/>
                    <a:pt x="7347" y="4153"/>
                    <a:pt x="7573" y="4243"/>
                  </a:cubicBezTo>
                  <a:cubicBezTo>
                    <a:pt x="7787" y="4334"/>
                    <a:pt x="8024" y="4379"/>
                    <a:pt x="8250" y="4447"/>
                  </a:cubicBezTo>
                  <a:cubicBezTo>
                    <a:pt x="8475" y="4503"/>
                    <a:pt x="8701" y="4559"/>
                    <a:pt x="8927" y="4616"/>
                  </a:cubicBezTo>
                  <a:cubicBezTo>
                    <a:pt x="9118" y="4672"/>
                    <a:pt x="9299" y="4740"/>
                    <a:pt x="9480" y="4785"/>
                  </a:cubicBezTo>
                  <a:cubicBezTo>
                    <a:pt x="9480" y="4796"/>
                    <a:pt x="9480" y="4808"/>
                    <a:pt x="9480" y="4819"/>
                  </a:cubicBezTo>
                  <a:cubicBezTo>
                    <a:pt x="9118" y="5056"/>
                    <a:pt x="8757" y="5282"/>
                    <a:pt x="8385" y="5519"/>
                  </a:cubicBezTo>
                  <a:lnTo>
                    <a:pt x="7888" y="5857"/>
                  </a:lnTo>
                  <a:lnTo>
                    <a:pt x="7324" y="5688"/>
                  </a:lnTo>
                  <a:cubicBezTo>
                    <a:pt x="7065" y="5620"/>
                    <a:pt x="6805" y="5575"/>
                    <a:pt x="6546" y="5519"/>
                  </a:cubicBezTo>
                  <a:cubicBezTo>
                    <a:pt x="6027" y="5440"/>
                    <a:pt x="5508" y="5349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85" y="5451"/>
                    <a:pt x="5733" y="5541"/>
                  </a:cubicBezTo>
                  <a:lnTo>
                    <a:pt x="6501" y="5744"/>
                  </a:lnTo>
                  <a:cubicBezTo>
                    <a:pt x="6749" y="5812"/>
                    <a:pt x="6997" y="5880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31"/>
                    <a:pt x="5891" y="7234"/>
                  </a:cubicBezTo>
                  <a:cubicBezTo>
                    <a:pt x="5790" y="7189"/>
                    <a:pt x="5688" y="7144"/>
                    <a:pt x="5586" y="7110"/>
                  </a:cubicBezTo>
                  <a:cubicBezTo>
                    <a:pt x="5372" y="7031"/>
                    <a:pt x="5158" y="6963"/>
                    <a:pt x="4932" y="6895"/>
                  </a:cubicBezTo>
                  <a:cubicBezTo>
                    <a:pt x="4718" y="6828"/>
                    <a:pt x="4481" y="6805"/>
                    <a:pt x="4255" y="6760"/>
                  </a:cubicBezTo>
                  <a:cubicBezTo>
                    <a:pt x="4029" y="6749"/>
                    <a:pt x="3804" y="6737"/>
                    <a:pt x="3567" y="6737"/>
                  </a:cubicBezTo>
                  <a:cubicBezTo>
                    <a:pt x="3792" y="6805"/>
                    <a:pt x="4018" y="6850"/>
                    <a:pt x="4232" y="6907"/>
                  </a:cubicBezTo>
                  <a:cubicBezTo>
                    <a:pt x="4447" y="6963"/>
                    <a:pt x="4650" y="7053"/>
                    <a:pt x="4864" y="7121"/>
                  </a:cubicBezTo>
                  <a:cubicBezTo>
                    <a:pt x="5079" y="7189"/>
                    <a:pt x="5282" y="7279"/>
                    <a:pt x="5485" y="7358"/>
                  </a:cubicBezTo>
                  <a:lnTo>
                    <a:pt x="5632" y="7414"/>
                  </a:lnTo>
                  <a:cubicBezTo>
                    <a:pt x="5485" y="7516"/>
                    <a:pt x="5350" y="7617"/>
                    <a:pt x="5214" y="7719"/>
                  </a:cubicBezTo>
                  <a:cubicBezTo>
                    <a:pt x="4774" y="8024"/>
                    <a:pt x="4379" y="8317"/>
                    <a:pt x="3984" y="8588"/>
                  </a:cubicBezTo>
                  <a:cubicBezTo>
                    <a:pt x="3984" y="8588"/>
                    <a:pt x="3984" y="8577"/>
                    <a:pt x="3995" y="8565"/>
                  </a:cubicBezTo>
                  <a:lnTo>
                    <a:pt x="3995" y="8554"/>
                  </a:lnTo>
                  <a:cubicBezTo>
                    <a:pt x="4007" y="8475"/>
                    <a:pt x="3950" y="8407"/>
                    <a:pt x="3871" y="8407"/>
                  </a:cubicBezTo>
                  <a:lnTo>
                    <a:pt x="3860" y="8407"/>
                  </a:lnTo>
                  <a:cubicBezTo>
                    <a:pt x="3499" y="8396"/>
                    <a:pt x="3149" y="8385"/>
                    <a:pt x="2788" y="8385"/>
                  </a:cubicBezTo>
                  <a:cubicBezTo>
                    <a:pt x="2427" y="8351"/>
                    <a:pt x="2077" y="8340"/>
                    <a:pt x="1705" y="8340"/>
                  </a:cubicBezTo>
                  <a:cubicBezTo>
                    <a:pt x="2055" y="8441"/>
                    <a:pt x="2416" y="8531"/>
                    <a:pt x="2765" y="8599"/>
                  </a:cubicBezTo>
                  <a:cubicBezTo>
                    <a:pt x="3070" y="8644"/>
                    <a:pt x="3386" y="8656"/>
                    <a:pt x="3691" y="8678"/>
                  </a:cubicBezTo>
                  <a:cubicBezTo>
                    <a:pt x="3679" y="8735"/>
                    <a:pt x="3668" y="8780"/>
                    <a:pt x="3657" y="8836"/>
                  </a:cubicBezTo>
                  <a:cubicBezTo>
                    <a:pt x="3251" y="9163"/>
                    <a:pt x="2856" y="9468"/>
                    <a:pt x="2495" y="9750"/>
                  </a:cubicBezTo>
                  <a:cubicBezTo>
                    <a:pt x="2111" y="10066"/>
                    <a:pt x="1750" y="10337"/>
                    <a:pt x="1456" y="10596"/>
                  </a:cubicBezTo>
                  <a:cubicBezTo>
                    <a:pt x="1163" y="10867"/>
                    <a:pt x="892" y="11104"/>
                    <a:pt x="678" y="11296"/>
                  </a:cubicBezTo>
                  <a:lnTo>
                    <a:pt x="1" y="11894"/>
                  </a:lnTo>
                  <a:lnTo>
                    <a:pt x="700" y="11330"/>
                  </a:lnTo>
                  <a:lnTo>
                    <a:pt x="1513" y="10687"/>
                  </a:lnTo>
                  <a:cubicBezTo>
                    <a:pt x="1818" y="10427"/>
                    <a:pt x="2190" y="10168"/>
                    <a:pt x="2585" y="9874"/>
                  </a:cubicBezTo>
                  <a:lnTo>
                    <a:pt x="3600" y="9118"/>
                  </a:lnTo>
                  <a:lnTo>
                    <a:pt x="3600" y="9118"/>
                  </a:lnTo>
                  <a:cubicBezTo>
                    <a:pt x="3510" y="9637"/>
                    <a:pt x="3442" y="10168"/>
                    <a:pt x="3409" y="10698"/>
                  </a:cubicBezTo>
                  <a:cubicBezTo>
                    <a:pt x="3623" y="10100"/>
                    <a:pt x="3792" y="9502"/>
                    <a:pt x="3916" y="8893"/>
                  </a:cubicBezTo>
                  <a:cubicBezTo>
                    <a:pt x="4368" y="8577"/>
                    <a:pt x="4842" y="8249"/>
                    <a:pt x="5327" y="7911"/>
                  </a:cubicBezTo>
                  <a:cubicBezTo>
                    <a:pt x="5508" y="7787"/>
                    <a:pt x="5688" y="7663"/>
                    <a:pt x="5869" y="7538"/>
                  </a:cubicBezTo>
                  <a:lnTo>
                    <a:pt x="5970" y="7584"/>
                  </a:lnTo>
                  <a:cubicBezTo>
                    <a:pt x="5756" y="8261"/>
                    <a:pt x="5586" y="8960"/>
                    <a:pt x="5451" y="9660"/>
                  </a:cubicBezTo>
                  <a:cubicBezTo>
                    <a:pt x="5767" y="8972"/>
                    <a:pt x="6038" y="8261"/>
                    <a:pt x="6264" y="7550"/>
                  </a:cubicBezTo>
                  <a:cubicBezTo>
                    <a:pt x="6275" y="7482"/>
                    <a:pt x="6252" y="7414"/>
                    <a:pt x="6196" y="7392"/>
                  </a:cubicBezTo>
                  <a:lnTo>
                    <a:pt x="6139" y="7358"/>
                  </a:lnTo>
                  <a:cubicBezTo>
                    <a:pt x="6388" y="7189"/>
                    <a:pt x="6636" y="7019"/>
                    <a:pt x="6895" y="6850"/>
                  </a:cubicBezTo>
                  <a:lnTo>
                    <a:pt x="7843" y="6207"/>
                  </a:lnTo>
                  <a:lnTo>
                    <a:pt x="7843" y="6207"/>
                  </a:lnTo>
                  <a:cubicBezTo>
                    <a:pt x="7809" y="6354"/>
                    <a:pt x="7776" y="6512"/>
                    <a:pt x="7730" y="6658"/>
                  </a:cubicBezTo>
                  <a:cubicBezTo>
                    <a:pt x="7674" y="6873"/>
                    <a:pt x="7618" y="7087"/>
                    <a:pt x="7573" y="7302"/>
                  </a:cubicBezTo>
                  <a:cubicBezTo>
                    <a:pt x="7527" y="7516"/>
                    <a:pt x="7494" y="7742"/>
                    <a:pt x="7471" y="7967"/>
                  </a:cubicBezTo>
                  <a:cubicBezTo>
                    <a:pt x="7471" y="8080"/>
                    <a:pt x="7471" y="8193"/>
                    <a:pt x="7460" y="8306"/>
                  </a:cubicBezTo>
                  <a:cubicBezTo>
                    <a:pt x="7448" y="8419"/>
                    <a:pt x="7482" y="8531"/>
                    <a:pt x="7494" y="8633"/>
                  </a:cubicBezTo>
                  <a:lnTo>
                    <a:pt x="7527" y="8306"/>
                  </a:lnTo>
                  <a:cubicBezTo>
                    <a:pt x="7550" y="8193"/>
                    <a:pt x="7561" y="8091"/>
                    <a:pt x="7584" y="7990"/>
                  </a:cubicBezTo>
                  <a:cubicBezTo>
                    <a:pt x="7618" y="7888"/>
                    <a:pt x="7640" y="7775"/>
                    <a:pt x="7674" y="7674"/>
                  </a:cubicBezTo>
                  <a:lnTo>
                    <a:pt x="7764" y="7358"/>
                  </a:lnTo>
                  <a:cubicBezTo>
                    <a:pt x="7843" y="7155"/>
                    <a:pt x="7911" y="6940"/>
                    <a:pt x="7979" y="6726"/>
                  </a:cubicBezTo>
                  <a:cubicBezTo>
                    <a:pt x="8046" y="6523"/>
                    <a:pt x="8103" y="6308"/>
                    <a:pt x="8159" y="6083"/>
                  </a:cubicBezTo>
                  <a:cubicBezTo>
                    <a:pt x="8159" y="6060"/>
                    <a:pt x="8159" y="6026"/>
                    <a:pt x="8148" y="6004"/>
                  </a:cubicBezTo>
                  <a:lnTo>
                    <a:pt x="8532" y="5756"/>
                  </a:lnTo>
                  <a:lnTo>
                    <a:pt x="9423" y="5169"/>
                  </a:lnTo>
                  <a:lnTo>
                    <a:pt x="9423" y="5169"/>
                  </a:lnTo>
                  <a:cubicBezTo>
                    <a:pt x="9333" y="5846"/>
                    <a:pt x="9254" y="6534"/>
                    <a:pt x="9231" y="7234"/>
                  </a:cubicBezTo>
                  <a:cubicBezTo>
                    <a:pt x="9434" y="6489"/>
                    <a:pt x="9592" y="5733"/>
                    <a:pt x="9717" y="4977"/>
                  </a:cubicBezTo>
                  <a:cubicBezTo>
                    <a:pt x="10405" y="4514"/>
                    <a:pt x="11093" y="4063"/>
                    <a:pt x="11759" y="3645"/>
                  </a:cubicBezTo>
                  <a:lnTo>
                    <a:pt x="11782" y="3623"/>
                  </a:lnTo>
                  <a:lnTo>
                    <a:pt x="11782" y="3623"/>
                  </a:lnTo>
                  <a:cubicBezTo>
                    <a:pt x="11646" y="3950"/>
                    <a:pt x="11511" y="4289"/>
                    <a:pt x="11398" y="4605"/>
                  </a:cubicBezTo>
                  <a:cubicBezTo>
                    <a:pt x="11274" y="5022"/>
                    <a:pt x="11161" y="5440"/>
                    <a:pt x="11071" y="5857"/>
                  </a:cubicBezTo>
                  <a:cubicBezTo>
                    <a:pt x="11262" y="5473"/>
                    <a:pt x="11432" y="5079"/>
                    <a:pt x="11590" y="4684"/>
                  </a:cubicBezTo>
                  <a:cubicBezTo>
                    <a:pt x="11782" y="4300"/>
                    <a:pt x="11951" y="3916"/>
                    <a:pt x="12109" y="3521"/>
                  </a:cubicBezTo>
                  <a:cubicBezTo>
                    <a:pt x="12131" y="3487"/>
                    <a:pt x="12131" y="3442"/>
                    <a:pt x="12109" y="3408"/>
                  </a:cubicBezTo>
                  <a:cubicBezTo>
                    <a:pt x="13012" y="2833"/>
                    <a:pt x="13847" y="2280"/>
                    <a:pt x="14580" y="1806"/>
                  </a:cubicBez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916600" y="2764800"/>
              <a:ext cx="106950" cy="184250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5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367625" y="2818200"/>
              <a:ext cx="662125" cy="636425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09" y="6858"/>
                    <a:pt x="1140" y="8562"/>
                    <a:pt x="576" y="10379"/>
                  </a:cubicBezTo>
                  <a:cubicBezTo>
                    <a:pt x="226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17" y="25456"/>
                    <a:pt x="11120" y="25456"/>
                  </a:cubicBezTo>
                  <a:cubicBezTo>
                    <a:pt x="11183" y="25456"/>
                    <a:pt x="11245" y="25456"/>
                    <a:pt x="11308" y="25454"/>
                  </a:cubicBezTo>
                  <a:cubicBezTo>
                    <a:pt x="11781" y="25443"/>
                    <a:pt x="12255" y="25387"/>
                    <a:pt x="12718" y="25285"/>
                  </a:cubicBezTo>
                  <a:cubicBezTo>
                    <a:pt x="14275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53" y="20298"/>
                    <a:pt x="24815" y="18447"/>
                    <a:pt x="25559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599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44375" y="3277100"/>
              <a:ext cx="13550" cy="20350"/>
            </a:xfrm>
            <a:custGeom>
              <a:avLst/>
              <a:gdLst/>
              <a:ahLst/>
              <a:cxnLst/>
              <a:rect l="l" t="t" r="r" b="b"/>
              <a:pathLst>
                <a:path w="542" h="814" extrusionOk="0">
                  <a:moveTo>
                    <a:pt x="147" y="1"/>
                  </a:moveTo>
                  <a:cubicBezTo>
                    <a:pt x="102" y="57"/>
                    <a:pt x="68" y="114"/>
                    <a:pt x="45" y="170"/>
                  </a:cubicBezTo>
                  <a:cubicBezTo>
                    <a:pt x="11" y="272"/>
                    <a:pt x="0" y="384"/>
                    <a:pt x="34" y="486"/>
                  </a:cubicBezTo>
                  <a:cubicBezTo>
                    <a:pt x="79" y="599"/>
                    <a:pt x="158" y="689"/>
                    <a:pt x="271" y="757"/>
                  </a:cubicBezTo>
                  <a:cubicBezTo>
                    <a:pt x="327" y="791"/>
                    <a:pt x="384" y="813"/>
                    <a:pt x="451" y="813"/>
                  </a:cubicBezTo>
                  <a:cubicBezTo>
                    <a:pt x="474" y="757"/>
                    <a:pt x="497" y="700"/>
                    <a:pt x="519" y="633"/>
                  </a:cubicBezTo>
                  <a:cubicBezTo>
                    <a:pt x="542" y="542"/>
                    <a:pt x="530" y="441"/>
                    <a:pt x="497" y="362"/>
                  </a:cubicBezTo>
                  <a:cubicBezTo>
                    <a:pt x="463" y="260"/>
                    <a:pt x="395" y="170"/>
                    <a:pt x="316" y="102"/>
                  </a:cubicBezTo>
                  <a:cubicBezTo>
                    <a:pt x="260" y="57"/>
                    <a:pt x="203" y="23"/>
                    <a:pt x="147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423775" y="3246625"/>
              <a:ext cx="12425" cy="2317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12" y="655"/>
                    <a:pt x="68" y="757"/>
                  </a:cubicBezTo>
                  <a:cubicBezTo>
                    <a:pt x="79" y="802"/>
                    <a:pt x="102" y="836"/>
                    <a:pt x="136" y="870"/>
                  </a:cubicBezTo>
                  <a:cubicBezTo>
                    <a:pt x="136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18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934675" y="3001500"/>
              <a:ext cx="11850" cy="22875"/>
            </a:xfrm>
            <a:custGeom>
              <a:avLst/>
              <a:gdLst/>
              <a:ahLst/>
              <a:cxnLst/>
              <a:rect l="l" t="t" r="r" b="b"/>
              <a:pathLst>
                <a:path w="474" h="915" extrusionOk="0">
                  <a:moveTo>
                    <a:pt x="158" y="0"/>
                  </a:moveTo>
                  <a:cubicBezTo>
                    <a:pt x="113" y="45"/>
                    <a:pt x="79" y="102"/>
                    <a:pt x="45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6" y="688"/>
                    <a:pt x="124" y="767"/>
                  </a:cubicBezTo>
                  <a:cubicBezTo>
                    <a:pt x="158" y="824"/>
                    <a:pt x="203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395" y="192"/>
                    <a:pt x="316" y="113"/>
                  </a:cubicBezTo>
                  <a:cubicBezTo>
                    <a:pt x="271" y="68"/>
                    <a:pt x="214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951300" y="3026875"/>
              <a:ext cx="12150" cy="26550"/>
            </a:xfrm>
            <a:custGeom>
              <a:avLst/>
              <a:gdLst/>
              <a:ahLst/>
              <a:cxnLst/>
              <a:rect l="l" t="t" r="r" b="b"/>
              <a:pathLst>
                <a:path w="486" h="1062" extrusionOk="0">
                  <a:moveTo>
                    <a:pt x="204" y="1"/>
                  </a:moveTo>
                  <a:cubicBezTo>
                    <a:pt x="159" y="46"/>
                    <a:pt x="114" y="113"/>
                    <a:pt x="91" y="181"/>
                  </a:cubicBezTo>
                  <a:cubicBezTo>
                    <a:pt x="57" y="226"/>
                    <a:pt x="35" y="294"/>
                    <a:pt x="23" y="350"/>
                  </a:cubicBezTo>
                  <a:cubicBezTo>
                    <a:pt x="12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59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86" y="508"/>
                  </a:cubicBezTo>
                  <a:cubicBezTo>
                    <a:pt x="475" y="305"/>
                    <a:pt x="373" y="125"/>
                    <a:pt x="204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513750" y="3334375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0"/>
                  </a:moveTo>
                  <a:cubicBezTo>
                    <a:pt x="125" y="0"/>
                    <a:pt x="1" y="294"/>
                    <a:pt x="170" y="463"/>
                  </a:cubicBezTo>
                  <a:cubicBezTo>
                    <a:pt x="224" y="517"/>
                    <a:pt x="291" y="541"/>
                    <a:pt x="357" y="541"/>
                  </a:cubicBezTo>
                  <a:cubicBezTo>
                    <a:pt x="497" y="541"/>
                    <a:pt x="633" y="432"/>
                    <a:pt x="633" y="271"/>
                  </a:cubicBezTo>
                  <a:cubicBezTo>
                    <a:pt x="633" y="124"/>
                    <a:pt x="520" y="0"/>
                    <a:pt x="36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539425" y="3377250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8" y="517"/>
                    <a:pt x="296" y="541"/>
                    <a:pt x="362" y="541"/>
                  </a:cubicBezTo>
                  <a:cubicBezTo>
                    <a:pt x="502" y="541"/>
                    <a:pt x="633" y="433"/>
                    <a:pt x="633" y="271"/>
                  </a:cubicBezTo>
                  <a:cubicBezTo>
                    <a:pt x="633" y="125"/>
                    <a:pt x="520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55665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69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582325" y="3394175"/>
              <a:ext cx="15800" cy="13725"/>
            </a:xfrm>
            <a:custGeom>
              <a:avLst/>
              <a:gdLst/>
              <a:ahLst/>
              <a:cxnLst/>
              <a:rect l="l" t="t" r="r" b="b"/>
              <a:pathLst>
                <a:path w="632" h="549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62520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453950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14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830575" y="2880475"/>
              <a:ext cx="15825" cy="13825"/>
            </a:xfrm>
            <a:custGeom>
              <a:avLst/>
              <a:gdLst/>
              <a:ahLst/>
              <a:cxnLst/>
              <a:rect l="l" t="t" r="r" b="b"/>
              <a:pathLst>
                <a:path w="633" h="553" extrusionOk="0">
                  <a:moveTo>
                    <a:pt x="361" y="0"/>
                  </a:moveTo>
                  <a:cubicBezTo>
                    <a:pt x="124" y="0"/>
                    <a:pt x="0" y="294"/>
                    <a:pt x="169" y="474"/>
                  </a:cubicBezTo>
                  <a:cubicBezTo>
                    <a:pt x="224" y="528"/>
                    <a:pt x="290" y="552"/>
                    <a:pt x="356" y="552"/>
                  </a:cubicBezTo>
                  <a:cubicBezTo>
                    <a:pt x="496" y="552"/>
                    <a:pt x="632" y="443"/>
                    <a:pt x="632" y="282"/>
                  </a:cubicBezTo>
                  <a:cubicBezTo>
                    <a:pt x="632" y="124"/>
                    <a:pt x="519" y="0"/>
                    <a:pt x="36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47775" y="2932075"/>
              <a:ext cx="15825" cy="13575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0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2" y="433"/>
                    <a:pt x="632" y="272"/>
                  </a:cubicBezTo>
                  <a:cubicBezTo>
                    <a:pt x="632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978100" y="3137875"/>
              <a:ext cx="14275" cy="13575"/>
            </a:xfrm>
            <a:custGeom>
              <a:avLst/>
              <a:gdLst/>
              <a:ahLst/>
              <a:cxnLst/>
              <a:rect l="l" t="t" r="r" b="b"/>
              <a:pathLst>
                <a:path w="571" h="543" extrusionOk="0">
                  <a:moveTo>
                    <a:pt x="283" y="1"/>
                  </a:moveTo>
                  <a:cubicBezTo>
                    <a:pt x="153" y="1"/>
                    <a:pt x="23" y="86"/>
                    <a:pt x="12" y="255"/>
                  </a:cubicBezTo>
                  <a:cubicBezTo>
                    <a:pt x="1" y="447"/>
                    <a:pt x="145" y="543"/>
                    <a:pt x="287" y="543"/>
                  </a:cubicBezTo>
                  <a:cubicBezTo>
                    <a:pt x="430" y="543"/>
                    <a:pt x="571" y="447"/>
                    <a:pt x="554" y="255"/>
                  </a:cubicBezTo>
                  <a:cubicBezTo>
                    <a:pt x="542" y="86"/>
                    <a:pt x="413" y="1"/>
                    <a:pt x="28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873525" y="3154675"/>
              <a:ext cx="15750" cy="13550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06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05" y="0"/>
                    <a:pt x="358" y="0"/>
                  </a:cubicBezTo>
                  <a:cubicBezTo>
                    <a:pt x="354" y="0"/>
                    <a:pt x="349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745100" y="3394175"/>
              <a:ext cx="15800" cy="13600"/>
            </a:xfrm>
            <a:custGeom>
              <a:avLst/>
              <a:gdLst/>
              <a:ahLst/>
              <a:cxnLst/>
              <a:rect l="l" t="t" r="r" b="b"/>
              <a:pathLst>
                <a:path w="632" h="544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499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935650" y="3222950"/>
              <a:ext cx="13700" cy="13550"/>
            </a:xfrm>
            <a:custGeom>
              <a:avLst/>
              <a:gdLst/>
              <a:ahLst/>
              <a:cxnLst/>
              <a:rect l="l" t="t" r="r" b="b"/>
              <a:pathLst>
                <a:path w="548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2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704475" y="3369150"/>
              <a:ext cx="13550" cy="1250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0" y="415"/>
                    <a:pt x="542" y="246"/>
                  </a:cubicBezTo>
                  <a:cubicBezTo>
                    <a:pt x="530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796150" y="2914875"/>
              <a:ext cx="16100" cy="13550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3" y="1"/>
                  </a:moveTo>
                  <a:cubicBezTo>
                    <a:pt x="125" y="1"/>
                    <a:pt x="0" y="294"/>
                    <a:pt x="181" y="463"/>
                  </a:cubicBezTo>
                  <a:cubicBezTo>
                    <a:pt x="235" y="518"/>
                    <a:pt x="302" y="542"/>
                    <a:pt x="368" y="542"/>
                  </a:cubicBezTo>
                  <a:cubicBezTo>
                    <a:pt x="508" y="542"/>
                    <a:pt x="644" y="433"/>
                    <a:pt x="644" y="272"/>
                  </a:cubicBezTo>
                  <a:cubicBezTo>
                    <a:pt x="644" y="125"/>
                    <a:pt x="520" y="1"/>
                    <a:pt x="373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616450" y="2854800"/>
              <a:ext cx="15825" cy="1360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73" y="0"/>
                  </a:moveTo>
                  <a:cubicBezTo>
                    <a:pt x="125" y="0"/>
                    <a:pt x="0" y="294"/>
                    <a:pt x="170" y="463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741200" y="3904500"/>
              <a:ext cx="83250" cy="83525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47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29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350475" y="3781800"/>
              <a:ext cx="412475" cy="137400"/>
            </a:xfrm>
            <a:custGeom>
              <a:avLst/>
              <a:gdLst/>
              <a:ahLst/>
              <a:cxnLst/>
              <a:rect l="l" t="t" r="r" b="b"/>
              <a:pathLst>
                <a:path w="16499" h="5496" extrusionOk="0">
                  <a:moveTo>
                    <a:pt x="5101" y="1"/>
                  </a:moveTo>
                  <a:cubicBezTo>
                    <a:pt x="4898" y="1"/>
                    <a:pt x="4695" y="4"/>
                    <a:pt x="4492" y="11"/>
                  </a:cubicBezTo>
                  <a:cubicBezTo>
                    <a:pt x="2833" y="79"/>
                    <a:pt x="599" y="677"/>
                    <a:pt x="1" y="2505"/>
                  </a:cubicBezTo>
                  <a:cubicBezTo>
                    <a:pt x="568" y="1938"/>
                    <a:pt x="1346" y="1624"/>
                    <a:pt x="2152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6" y="1693"/>
                    <a:pt x="5034" y="2415"/>
                    <a:pt x="6388" y="2708"/>
                  </a:cubicBezTo>
                  <a:cubicBezTo>
                    <a:pt x="7708" y="3013"/>
                    <a:pt x="8961" y="3555"/>
                    <a:pt x="10281" y="3859"/>
                  </a:cubicBezTo>
                  <a:cubicBezTo>
                    <a:pt x="11477" y="4119"/>
                    <a:pt x="12797" y="4412"/>
                    <a:pt x="13993" y="4875"/>
                  </a:cubicBezTo>
                  <a:cubicBezTo>
                    <a:pt x="14716" y="5134"/>
                    <a:pt x="15596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76" y="5428"/>
                    <a:pt x="16476" y="5394"/>
                  </a:cubicBezTo>
                  <a:cubicBezTo>
                    <a:pt x="15528" y="2776"/>
                    <a:pt x="12910" y="1230"/>
                    <a:pt x="10371" y="643"/>
                  </a:cubicBezTo>
                  <a:cubicBezTo>
                    <a:pt x="8650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389125" y="3806325"/>
              <a:ext cx="371850" cy="108925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1" y="102"/>
                  </a:cubicBezTo>
                  <a:cubicBezTo>
                    <a:pt x="1152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4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69" y="351"/>
                    <a:pt x="4921" y="418"/>
                  </a:cubicBezTo>
                  <a:cubicBezTo>
                    <a:pt x="5372" y="520"/>
                    <a:pt x="5835" y="599"/>
                    <a:pt x="6297" y="734"/>
                  </a:cubicBezTo>
                  <a:cubicBezTo>
                    <a:pt x="6771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68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3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3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63" y="3792"/>
                    <a:pt x="13948" y="3646"/>
                    <a:pt x="13700" y="3476"/>
                  </a:cubicBezTo>
                  <a:cubicBezTo>
                    <a:pt x="13429" y="3273"/>
                    <a:pt x="13136" y="3104"/>
                    <a:pt x="12842" y="2946"/>
                  </a:cubicBezTo>
                  <a:lnTo>
                    <a:pt x="11770" y="2393"/>
                  </a:lnTo>
                  <a:cubicBezTo>
                    <a:pt x="11364" y="2201"/>
                    <a:pt x="10958" y="2021"/>
                    <a:pt x="10540" y="1874"/>
                  </a:cubicBezTo>
                  <a:cubicBezTo>
                    <a:pt x="9671" y="1535"/>
                    <a:pt x="8746" y="1197"/>
                    <a:pt x="7798" y="892"/>
                  </a:cubicBezTo>
                  <a:cubicBezTo>
                    <a:pt x="7324" y="734"/>
                    <a:pt x="6862" y="610"/>
                    <a:pt x="6376" y="486"/>
                  </a:cubicBezTo>
                  <a:cubicBezTo>
                    <a:pt x="5891" y="362"/>
                    <a:pt x="5417" y="283"/>
                    <a:pt x="4966" y="181"/>
                  </a:cubicBezTo>
                  <a:cubicBezTo>
                    <a:pt x="4503" y="114"/>
                    <a:pt x="4052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09600" y="3788000"/>
              <a:ext cx="35575" cy="31900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26"/>
                  </a:cubicBezTo>
                  <a:cubicBezTo>
                    <a:pt x="361" y="361"/>
                    <a:pt x="553" y="486"/>
                    <a:pt x="745" y="643"/>
                  </a:cubicBezTo>
                  <a:cubicBezTo>
                    <a:pt x="824" y="711"/>
                    <a:pt x="903" y="790"/>
                    <a:pt x="982" y="869"/>
                  </a:cubicBezTo>
                  <a:cubicBezTo>
                    <a:pt x="1061" y="937"/>
                    <a:pt x="1129" y="1005"/>
                    <a:pt x="1185" y="1061"/>
                  </a:cubicBezTo>
                  <a:cubicBezTo>
                    <a:pt x="1219" y="1084"/>
                    <a:pt x="1241" y="1106"/>
                    <a:pt x="1264" y="1140"/>
                  </a:cubicBezTo>
                  <a:cubicBezTo>
                    <a:pt x="1287" y="1163"/>
                    <a:pt x="1309" y="1185"/>
                    <a:pt x="1332" y="1208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42"/>
                    <a:pt x="1422" y="1219"/>
                    <a:pt x="1422" y="1185"/>
                  </a:cubicBezTo>
                  <a:cubicBezTo>
                    <a:pt x="1422" y="1106"/>
                    <a:pt x="1399" y="1027"/>
                    <a:pt x="1366" y="948"/>
                  </a:cubicBezTo>
                  <a:cubicBezTo>
                    <a:pt x="1320" y="847"/>
                    <a:pt x="1264" y="745"/>
                    <a:pt x="1174" y="666"/>
                  </a:cubicBezTo>
                  <a:cubicBezTo>
                    <a:pt x="1084" y="587"/>
                    <a:pt x="971" y="519"/>
                    <a:pt x="869" y="463"/>
                  </a:cubicBezTo>
                  <a:cubicBezTo>
                    <a:pt x="643" y="339"/>
                    <a:pt x="429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463900" y="3816775"/>
              <a:ext cx="60675" cy="9325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02" y="0"/>
                  </a:moveTo>
                  <a:cubicBezTo>
                    <a:pt x="2234" y="0"/>
                    <a:pt x="2133" y="0"/>
                    <a:pt x="2020" y="23"/>
                  </a:cubicBezTo>
                  <a:cubicBezTo>
                    <a:pt x="1907" y="34"/>
                    <a:pt x="1772" y="34"/>
                    <a:pt x="1636" y="68"/>
                  </a:cubicBezTo>
                  <a:cubicBezTo>
                    <a:pt x="1501" y="102"/>
                    <a:pt x="1354" y="124"/>
                    <a:pt x="1208" y="147"/>
                  </a:cubicBezTo>
                  <a:cubicBezTo>
                    <a:pt x="1033" y="169"/>
                    <a:pt x="853" y="181"/>
                    <a:pt x="675" y="181"/>
                  </a:cubicBezTo>
                  <a:cubicBezTo>
                    <a:pt x="577" y="181"/>
                    <a:pt x="480" y="178"/>
                    <a:pt x="384" y="170"/>
                  </a:cubicBezTo>
                  <a:cubicBezTo>
                    <a:pt x="282" y="170"/>
                    <a:pt x="192" y="158"/>
                    <a:pt x="102" y="136"/>
                  </a:cubicBezTo>
                  <a:cubicBezTo>
                    <a:pt x="34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81" y="215"/>
                    <a:pt x="271" y="249"/>
                    <a:pt x="361" y="271"/>
                  </a:cubicBezTo>
                  <a:cubicBezTo>
                    <a:pt x="643" y="339"/>
                    <a:pt x="937" y="373"/>
                    <a:pt x="1230" y="373"/>
                  </a:cubicBezTo>
                  <a:cubicBezTo>
                    <a:pt x="1377" y="373"/>
                    <a:pt x="1535" y="373"/>
                    <a:pt x="1693" y="350"/>
                  </a:cubicBezTo>
                  <a:cubicBezTo>
                    <a:pt x="1828" y="328"/>
                    <a:pt x="1952" y="294"/>
                    <a:pt x="2076" y="237"/>
                  </a:cubicBezTo>
                  <a:cubicBezTo>
                    <a:pt x="2201" y="181"/>
                    <a:pt x="2325" y="113"/>
                    <a:pt x="2426" y="23"/>
                  </a:cubicBezTo>
                  <a:lnTo>
                    <a:pt x="2415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442175" y="3793350"/>
              <a:ext cx="16950" cy="15550"/>
            </a:xfrm>
            <a:custGeom>
              <a:avLst/>
              <a:gdLst/>
              <a:ahLst/>
              <a:cxnLst/>
              <a:rect l="l" t="t" r="r" b="b"/>
              <a:pathLst>
                <a:path w="678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02" y="80"/>
                    <a:pt x="203" y="181"/>
                    <a:pt x="294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07" y="508"/>
                    <a:pt x="407" y="565"/>
                    <a:pt x="407" y="576"/>
                  </a:cubicBezTo>
                  <a:lnTo>
                    <a:pt x="407" y="621"/>
                  </a:lnTo>
                  <a:lnTo>
                    <a:pt x="677" y="565"/>
                  </a:lnTo>
                  <a:lnTo>
                    <a:pt x="666" y="531"/>
                  </a:lnTo>
                  <a:cubicBezTo>
                    <a:pt x="655" y="497"/>
                    <a:pt x="644" y="463"/>
                    <a:pt x="632" y="429"/>
                  </a:cubicBezTo>
                  <a:cubicBezTo>
                    <a:pt x="565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551350" y="3833425"/>
              <a:ext cx="46000" cy="19800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19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21" y="666"/>
                    <a:pt x="316" y="745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196" y="609"/>
                    <a:pt x="1309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70" y="350"/>
                    <a:pt x="1727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585200" y="3836225"/>
              <a:ext cx="18925" cy="19225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52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13" y="667"/>
                  </a:cubicBezTo>
                  <a:lnTo>
                    <a:pt x="0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29" y="520"/>
                  </a:cubicBezTo>
                  <a:cubicBezTo>
                    <a:pt x="519" y="441"/>
                    <a:pt x="598" y="339"/>
                    <a:pt x="677" y="238"/>
                  </a:cubicBezTo>
                  <a:lnTo>
                    <a:pt x="756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610300" y="3818750"/>
              <a:ext cx="9900" cy="23725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02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610575" y="3805200"/>
              <a:ext cx="22600" cy="42900"/>
            </a:xfrm>
            <a:custGeom>
              <a:avLst/>
              <a:gdLst/>
              <a:ahLst/>
              <a:cxnLst/>
              <a:rect l="l" t="t" r="r" b="b"/>
              <a:pathLst>
                <a:path w="904" h="1716" extrusionOk="0">
                  <a:moveTo>
                    <a:pt x="1" y="1"/>
                  </a:moveTo>
                  <a:cubicBezTo>
                    <a:pt x="1" y="1"/>
                    <a:pt x="80" y="91"/>
                    <a:pt x="204" y="226"/>
                  </a:cubicBezTo>
                  <a:cubicBezTo>
                    <a:pt x="261" y="305"/>
                    <a:pt x="328" y="384"/>
                    <a:pt x="385" y="475"/>
                  </a:cubicBezTo>
                  <a:cubicBezTo>
                    <a:pt x="441" y="576"/>
                    <a:pt x="497" y="678"/>
                    <a:pt x="554" y="791"/>
                  </a:cubicBezTo>
                  <a:cubicBezTo>
                    <a:pt x="588" y="892"/>
                    <a:pt x="622" y="994"/>
                    <a:pt x="644" y="1106"/>
                  </a:cubicBezTo>
                  <a:cubicBezTo>
                    <a:pt x="655" y="1208"/>
                    <a:pt x="655" y="1298"/>
                    <a:pt x="655" y="1389"/>
                  </a:cubicBezTo>
                  <a:cubicBezTo>
                    <a:pt x="644" y="1468"/>
                    <a:pt x="633" y="1535"/>
                    <a:pt x="622" y="1603"/>
                  </a:cubicBezTo>
                  <a:cubicBezTo>
                    <a:pt x="599" y="1659"/>
                    <a:pt x="599" y="1693"/>
                    <a:pt x="599" y="1693"/>
                  </a:cubicBezTo>
                  <a:lnTo>
                    <a:pt x="892" y="1716"/>
                  </a:lnTo>
                  <a:cubicBezTo>
                    <a:pt x="892" y="1693"/>
                    <a:pt x="892" y="1659"/>
                    <a:pt x="892" y="1637"/>
                  </a:cubicBezTo>
                  <a:cubicBezTo>
                    <a:pt x="904" y="1558"/>
                    <a:pt x="904" y="1479"/>
                    <a:pt x="892" y="1411"/>
                  </a:cubicBezTo>
                  <a:cubicBezTo>
                    <a:pt x="892" y="1287"/>
                    <a:pt x="870" y="1174"/>
                    <a:pt x="836" y="1073"/>
                  </a:cubicBezTo>
                  <a:cubicBezTo>
                    <a:pt x="791" y="948"/>
                    <a:pt x="734" y="836"/>
                    <a:pt x="678" y="723"/>
                  </a:cubicBezTo>
                  <a:cubicBezTo>
                    <a:pt x="610" y="621"/>
                    <a:pt x="531" y="520"/>
                    <a:pt x="452" y="429"/>
                  </a:cubicBezTo>
                  <a:cubicBezTo>
                    <a:pt x="385" y="350"/>
                    <a:pt x="306" y="271"/>
                    <a:pt x="238" y="192"/>
                  </a:cubicBezTo>
                  <a:cubicBezTo>
                    <a:pt x="91" y="6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568825" y="3814500"/>
              <a:ext cx="14425" cy="16675"/>
            </a:xfrm>
            <a:custGeom>
              <a:avLst/>
              <a:gdLst/>
              <a:ahLst/>
              <a:cxnLst/>
              <a:rect l="l" t="t" r="r" b="b"/>
              <a:pathLst>
                <a:path w="57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03"/>
                    <a:pt x="170" y="204"/>
                    <a:pt x="238" y="317"/>
                  </a:cubicBezTo>
                  <a:cubicBezTo>
                    <a:pt x="249" y="351"/>
                    <a:pt x="272" y="396"/>
                    <a:pt x="283" y="430"/>
                  </a:cubicBezTo>
                  <a:cubicBezTo>
                    <a:pt x="294" y="464"/>
                    <a:pt x="294" y="509"/>
                    <a:pt x="294" y="543"/>
                  </a:cubicBezTo>
                  <a:lnTo>
                    <a:pt x="294" y="667"/>
                  </a:lnTo>
                  <a:lnTo>
                    <a:pt x="576" y="622"/>
                  </a:lnTo>
                  <a:cubicBezTo>
                    <a:pt x="576" y="622"/>
                    <a:pt x="554" y="565"/>
                    <a:pt x="520" y="497"/>
                  </a:cubicBezTo>
                  <a:cubicBezTo>
                    <a:pt x="509" y="452"/>
                    <a:pt x="486" y="407"/>
                    <a:pt x="464" y="373"/>
                  </a:cubicBezTo>
                  <a:cubicBezTo>
                    <a:pt x="430" y="328"/>
                    <a:pt x="385" y="272"/>
                    <a:pt x="351" y="227"/>
                  </a:cubicBezTo>
                  <a:cubicBezTo>
                    <a:pt x="238" y="136"/>
                    <a:pt x="125" y="69"/>
                    <a:pt x="1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653750" y="3839625"/>
              <a:ext cx="11025" cy="228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3" y="745"/>
                  </a:moveTo>
                  <a:lnTo>
                    <a:pt x="183" y="745"/>
                  </a:lnTo>
                  <a:cubicBezTo>
                    <a:pt x="181" y="751"/>
                    <a:pt x="182" y="754"/>
                    <a:pt x="182" y="754"/>
                  </a:cubicBezTo>
                  <a:cubicBezTo>
                    <a:pt x="184" y="754"/>
                    <a:pt x="186" y="747"/>
                    <a:pt x="183" y="745"/>
                  </a:cubicBezTo>
                  <a:close/>
                  <a:moveTo>
                    <a:pt x="0" y="0"/>
                  </a:moveTo>
                  <a:lnTo>
                    <a:pt x="79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92" y="689"/>
                  </a:cubicBezTo>
                  <a:cubicBezTo>
                    <a:pt x="181" y="711"/>
                    <a:pt x="181" y="722"/>
                    <a:pt x="181" y="745"/>
                  </a:cubicBezTo>
                  <a:cubicBezTo>
                    <a:pt x="182" y="745"/>
                    <a:pt x="182" y="745"/>
                    <a:pt x="183" y="745"/>
                  </a:cubicBezTo>
                  <a:lnTo>
                    <a:pt x="183" y="745"/>
                  </a:lnTo>
                  <a:cubicBezTo>
                    <a:pt x="184" y="739"/>
                    <a:pt x="187" y="728"/>
                    <a:pt x="192" y="711"/>
                  </a:cubicBezTo>
                  <a:cubicBezTo>
                    <a:pt x="204" y="677"/>
                    <a:pt x="249" y="643"/>
                    <a:pt x="283" y="643"/>
                  </a:cubicBezTo>
                  <a:cubicBezTo>
                    <a:pt x="313" y="643"/>
                    <a:pt x="335" y="653"/>
                    <a:pt x="355" y="663"/>
                  </a:cubicBezTo>
                  <a:lnTo>
                    <a:pt x="355" y="663"/>
                  </a:lnTo>
                  <a:lnTo>
                    <a:pt x="237" y="869"/>
                  </a:lnTo>
                  <a:cubicBezTo>
                    <a:pt x="237" y="880"/>
                    <a:pt x="237" y="880"/>
                    <a:pt x="237" y="880"/>
                  </a:cubicBezTo>
                  <a:cubicBezTo>
                    <a:pt x="249" y="892"/>
                    <a:pt x="237" y="903"/>
                    <a:pt x="260" y="903"/>
                  </a:cubicBezTo>
                  <a:cubicBezTo>
                    <a:pt x="271" y="909"/>
                    <a:pt x="283" y="911"/>
                    <a:pt x="294" y="911"/>
                  </a:cubicBezTo>
                  <a:cubicBezTo>
                    <a:pt x="305" y="911"/>
                    <a:pt x="316" y="909"/>
                    <a:pt x="328" y="903"/>
                  </a:cubicBezTo>
                  <a:cubicBezTo>
                    <a:pt x="384" y="892"/>
                    <a:pt x="418" y="858"/>
                    <a:pt x="429" y="824"/>
                  </a:cubicBezTo>
                  <a:cubicBezTo>
                    <a:pt x="441" y="745"/>
                    <a:pt x="441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5" y="564"/>
                    <a:pt x="362" y="452"/>
                    <a:pt x="316" y="350"/>
                  </a:cubicBezTo>
                  <a:cubicBezTo>
                    <a:pt x="260" y="249"/>
                    <a:pt x="192" y="158"/>
                    <a:pt x="113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654600" y="3862750"/>
              <a:ext cx="23150" cy="7925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02" y="1"/>
                  </a:moveTo>
                  <a:lnTo>
                    <a:pt x="689" y="80"/>
                  </a:lnTo>
                  <a:cubicBezTo>
                    <a:pt x="610" y="125"/>
                    <a:pt x="519" y="159"/>
                    <a:pt x="429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40" y="317"/>
                  </a:cubicBezTo>
                  <a:cubicBezTo>
                    <a:pt x="553" y="317"/>
                    <a:pt x="666" y="317"/>
                    <a:pt x="779" y="283"/>
                  </a:cubicBezTo>
                  <a:lnTo>
                    <a:pt x="926" y="249"/>
                  </a:lnTo>
                  <a:lnTo>
                    <a:pt x="802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692400" y="3861900"/>
              <a:ext cx="7075" cy="13300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lnTo>
                    <a:pt x="46" y="1"/>
                  </a:ln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0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733300" y="3967700"/>
              <a:ext cx="140525" cy="98225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0" y="86"/>
                  </a:moveTo>
                  <a:cubicBezTo>
                    <a:pt x="3425" y="86"/>
                    <a:pt x="3265" y="128"/>
                    <a:pt x="3104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7" y="1239"/>
                  </a:cubicBezTo>
                  <a:cubicBezTo>
                    <a:pt x="2006" y="1239"/>
                    <a:pt x="1935" y="1235"/>
                    <a:pt x="1864" y="1235"/>
                  </a:cubicBezTo>
                  <a:cubicBezTo>
                    <a:pt x="1741" y="1235"/>
                    <a:pt x="1619" y="1246"/>
                    <a:pt x="1501" y="1309"/>
                  </a:cubicBezTo>
                  <a:cubicBezTo>
                    <a:pt x="1163" y="1467"/>
                    <a:pt x="1095" y="1840"/>
                    <a:pt x="745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21" y="3893"/>
                  </a:lnTo>
                  <a:cubicBezTo>
                    <a:pt x="626" y="3918"/>
                    <a:pt x="632" y="3929"/>
                    <a:pt x="638" y="3929"/>
                  </a:cubicBezTo>
                  <a:cubicBezTo>
                    <a:pt x="675" y="3929"/>
                    <a:pt x="736" y="3563"/>
                    <a:pt x="813" y="3476"/>
                  </a:cubicBezTo>
                  <a:cubicBezTo>
                    <a:pt x="1039" y="3273"/>
                    <a:pt x="1411" y="3374"/>
                    <a:pt x="1659" y="3216"/>
                  </a:cubicBezTo>
                  <a:cubicBezTo>
                    <a:pt x="1964" y="3013"/>
                    <a:pt x="2461" y="2900"/>
                    <a:pt x="2675" y="2573"/>
                  </a:cubicBezTo>
                  <a:cubicBezTo>
                    <a:pt x="2743" y="2472"/>
                    <a:pt x="2731" y="2246"/>
                    <a:pt x="2822" y="2167"/>
                  </a:cubicBezTo>
                  <a:cubicBezTo>
                    <a:pt x="2867" y="2128"/>
                    <a:pt x="2929" y="2116"/>
                    <a:pt x="2999" y="2116"/>
                  </a:cubicBezTo>
                  <a:cubicBezTo>
                    <a:pt x="3105" y="2116"/>
                    <a:pt x="3230" y="2143"/>
                    <a:pt x="3346" y="2143"/>
                  </a:cubicBezTo>
                  <a:cubicBezTo>
                    <a:pt x="3418" y="2143"/>
                    <a:pt x="3486" y="2133"/>
                    <a:pt x="3544" y="2099"/>
                  </a:cubicBezTo>
                  <a:cubicBezTo>
                    <a:pt x="3928" y="1896"/>
                    <a:pt x="3826" y="1501"/>
                    <a:pt x="4052" y="1275"/>
                  </a:cubicBezTo>
                  <a:cubicBezTo>
                    <a:pt x="4242" y="1060"/>
                    <a:pt x="4550" y="1039"/>
                    <a:pt x="4867" y="1039"/>
                  </a:cubicBezTo>
                  <a:cubicBezTo>
                    <a:pt x="4944" y="1039"/>
                    <a:pt x="5021" y="1041"/>
                    <a:pt x="5097" y="1041"/>
                  </a:cubicBezTo>
                  <a:cubicBezTo>
                    <a:pt x="5285" y="1041"/>
                    <a:pt x="5467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0" y="86"/>
                    <a:pt x="3590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103075" y="3892225"/>
              <a:ext cx="700775" cy="615750"/>
            </a:xfrm>
            <a:custGeom>
              <a:avLst/>
              <a:gdLst/>
              <a:ahLst/>
              <a:cxnLst/>
              <a:rect l="l" t="t" r="r" b="b"/>
              <a:pathLst>
                <a:path w="28031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1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3" y="24143"/>
                  </a:cubicBezTo>
                  <a:cubicBezTo>
                    <a:pt x="17660" y="23432"/>
                    <a:pt x="20177" y="22699"/>
                    <a:pt x="22885" y="20871"/>
                  </a:cubicBezTo>
                  <a:cubicBezTo>
                    <a:pt x="25266" y="19156"/>
                    <a:pt x="27591" y="16402"/>
                    <a:pt x="27782" y="13186"/>
                  </a:cubicBezTo>
                  <a:cubicBezTo>
                    <a:pt x="28031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729925" y="3988575"/>
              <a:ext cx="77600" cy="92550"/>
            </a:xfrm>
            <a:custGeom>
              <a:avLst/>
              <a:gdLst/>
              <a:ahLst/>
              <a:cxnLst/>
              <a:rect l="l" t="t" r="r" b="b"/>
              <a:pathLst>
                <a:path w="3104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3" y="1275"/>
                    <a:pt x="835" y="1580"/>
                    <a:pt x="1050" y="1873"/>
                  </a:cubicBezTo>
                  <a:cubicBezTo>
                    <a:pt x="1253" y="2144"/>
                    <a:pt x="1433" y="2449"/>
                    <a:pt x="1557" y="2765"/>
                  </a:cubicBezTo>
                  <a:cubicBezTo>
                    <a:pt x="1557" y="2686"/>
                    <a:pt x="1569" y="2596"/>
                    <a:pt x="1557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5"/>
                    <a:pt x="1461" y="2115"/>
                    <a:pt x="1440" y="2055"/>
                  </a:cubicBezTo>
                  <a:lnTo>
                    <a:pt x="1440" y="2055"/>
                  </a:lnTo>
                  <a:cubicBezTo>
                    <a:pt x="1537" y="2182"/>
                    <a:pt x="1630" y="2307"/>
                    <a:pt x="1749" y="2426"/>
                  </a:cubicBezTo>
                  <a:cubicBezTo>
                    <a:pt x="1896" y="2584"/>
                    <a:pt x="2054" y="2754"/>
                    <a:pt x="2223" y="2900"/>
                  </a:cubicBezTo>
                  <a:lnTo>
                    <a:pt x="3103" y="3702"/>
                  </a:lnTo>
                  <a:lnTo>
                    <a:pt x="2641" y="2630"/>
                  </a:lnTo>
                  <a:cubicBezTo>
                    <a:pt x="2539" y="2426"/>
                    <a:pt x="2460" y="2212"/>
                    <a:pt x="2359" y="2009"/>
                  </a:cubicBezTo>
                  <a:cubicBezTo>
                    <a:pt x="2234" y="1828"/>
                    <a:pt x="2110" y="1648"/>
                    <a:pt x="1986" y="1467"/>
                  </a:cubicBezTo>
                  <a:cubicBezTo>
                    <a:pt x="1715" y="1140"/>
                    <a:pt x="1411" y="835"/>
                    <a:pt x="1095" y="542"/>
                  </a:cubicBezTo>
                  <a:lnTo>
                    <a:pt x="1095" y="542"/>
                  </a:lnTo>
                  <a:cubicBezTo>
                    <a:pt x="1206" y="764"/>
                    <a:pt x="1321" y="987"/>
                    <a:pt x="1438" y="1203"/>
                  </a:cubicBezTo>
                  <a:lnTo>
                    <a:pt x="1438" y="1203"/>
                  </a:lnTo>
                  <a:lnTo>
                    <a:pt x="1354" y="1106"/>
                  </a:lnTo>
                  <a:lnTo>
                    <a:pt x="824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768275" y="3995050"/>
              <a:ext cx="29375" cy="4742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cubicBezTo>
                    <a:pt x="12" y="125"/>
                    <a:pt x="46" y="249"/>
                    <a:pt x="102" y="373"/>
                  </a:cubicBezTo>
                  <a:cubicBezTo>
                    <a:pt x="136" y="486"/>
                    <a:pt x="193" y="588"/>
                    <a:pt x="249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43" y="1197"/>
                  </a:lnTo>
                  <a:cubicBezTo>
                    <a:pt x="576" y="1253"/>
                    <a:pt x="610" y="1287"/>
                    <a:pt x="644" y="1355"/>
                  </a:cubicBezTo>
                  <a:cubicBezTo>
                    <a:pt x="712" y="1457"/>
                    <a:pt x="779" y="1558"/>
                    <a:pt x="858" y="1648"/>
                  </a:cubicBezTo>
                  <a:cubicBezTo>
                    <a:pt x="937" y="1761"/>
                    <a:pt x="1050" y="1840"/>
                    <a:pt x="1174" y="1897"/>
                  </a:cubicBezTo>
                  <a:cubicBezTo>
                    <a:pt x="1174" y="1885"/>
                    <a:pt x="1152" y="1739"/>
                    <a:pt x="1152" y="1524"/>
                  </a:cubicBezTo>
                  <a:cubicBezTo>
                    <a:pt x="1141" y="1400"/>
                    <a:pt x="1129" y="1276"/>
                    <a:pt x="1095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15" y="746"/>
                  </a:lnTo>
                  <a:cubicBezTo>
                    <a:pt x="768" y="509"/>
                    <a:pt x="576" y="317"/>
                    <a:pt x="339" y="170"/>
                  </a:cubicBezTo>
                  <a:cubicBezTo>
                    <a:pt x="238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786050" y="3988575"/>
              <a:ext cx="23725" cy="44300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23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75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49" y="1546"/>
                    <a:pt x="937" y="1433"/>
                  </a:cubicBezTo>
                  <a:cubicBezTo>
                    <a:pt x="915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5" y="192"/>
                  </a:cubicBezTo>
                  <a:cubicBezTo>
                    <a:pt x="226" y="113"/>
                    <a:pt x="125" y="45"/>
                    <a:pt x="23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791975" y="3955850"/>
              <a:ext cx="49125" cy="97625"/>
            </a:xfrm>
            <a:custGeom>
              <a:avLst/>
              <a:gdLst/>
              <a:ahLst/>
              <a:cxnLst/>
              <a:rect l="l" t="t" r="r" b="b"/>
              <a:pathLst>
                <a:path w="1965" h="3905" extrusionOk="0">
                  <a:moveTo>
                    <a:pt x="1" y="0"/>
                  </a:moveTo>
                  <a:lnTo>
                    <a:pt x="238" y="655"/>
                  </a:lnTo>
                  <a:cubicBezTo>
                    <a:pt x="271" y="770"/>
                    <a:pt x="317" y="880"/>
                    <a:pt x="370" y="989"/>
                  </a:cubicBezTo>
                  <a:lnTo>
                    <a:pt x="370" y="989"/>
                  </a:lnTo>
                  <a:lnTo>
                    <a:pt x="362" y="982"/>
                  </a:lnTo>
                  <a:lnTo>
                    <a:pt x="170" y="779"/>
                  </a:lnTo>
                  <a:lnTo>
                    <a:pt x="170" y="779"/>
                  </a:lnTo>
                  <a:cubicBezTo>
                    <a:pt x="204" y="869"/>
                    <a:pt x="204" y="948"/>
                    <a:pt x="260" y="1027"/>
                  </a:cubicBezTo>
                  <a:cubicBezTo>
                    <a:pt x="305" y="1117"/>
                    <a:pt x="351" y="1196"/>
                    <a:pt x="407" y="1275"/>
                  </a:cubicBezTo>
                  <a:cubicBezTo>
                    <a:pt x="520" y="1433"/>
                    <a:pt x="633" y="1569"/>
                    <a:pt x="723" y="1716"/>
                  </a:cubicBezTo>
                  <a:cubicBezTo>
                    <a:pt x="802" y="1874"/>
                    <a:pt x="892" y="2032"/>
                    <a:pt x="971" y="2189"/>
                  </a:cubicBezTo>
                  <a:cubicBezTo>
                    <a:pt x="1061" y="2359"/>
                    <a:pt x="1152" y="2517"/>
                    <a:pt x="1242" y="2675"/>
                  </a:cubicBezTo>
                  <a:lnTo>
                    <a:pt x="1964" y="3905"/>
                  </a:lnTo>
                  <a:lnTo>
                    <a:pt x="1693" y="2494"/>
                  </a:lnTo>
                  <a:lnTo>
                    <a:pt x="1637" y="2178"/>
                  </a:lnTo>
                  <a:cubicBezTo>
                    <a:pt x="1603" y="2088"/>
                    <a:pt x="1569" y="1998"/>
                    <a:pt x="1524" y="1896"/>
                  </a:cubicBezTo>
                  <a:cubicBezTo>
                    <a:pt x="1445" y="1727"/>
                    <a:pt x="1355" y="1546"/>
                    <a:pt x="1242" y="1388"/>
                  </a:cubicBezTo>
                  <a:lnTo>
                    <a:pt x="1221" y="1355"/>
                  </a:lnTo>
                  <a:lnTo>
                    <a:pt x="1221" y="1355"/>
                  </a:lnTo>
                  <a:cubicBezTo>
                    <a:pt x="1346" y="1440"/>
                    <a:pt x="1479" y="1533"/>
                    <a:pt x="1603" y="1637"/>
                  </a:cubicBezTo>
                  <a:cubicBezTo>
                    <a:pt x="1660" y="1682"/>
                    <a:pt x="1727" y="1738"/>
                    <a:pt x="1795" y="1795"/>
                  </a:cubicBezTo>
                  <a:cubicBezTo>
                    <a:pt x="1840" y="1862"/>
                    <a:pt x="1919" y="1919"/>
                    <a:pt x="1896" y="2009"/>
                  </a:cubicBezTo>
                  <a:cubicBezTo>
                    <a:pt x="1953" y="1930"/>
                    <a:pt x="1908" y="1817"/>
                    <a:pt x="1874" y="1738"/>
                  </a:cubicBezTo>
                  <a:cubicBezTo>
                    <a:pt x="1840" y="1659"/>
                    <a:pt x="1784" y="1580"/>
                    <a:pt x="1739" y="1501"/>
                  </a:cubicBezTo>
                  <a:cubicBezTo>
                    <a:pt x="1637" y="1354"/>
                    <a:pt x="1524" y="1219"/>
                    <a:pt x="1400" y="1084"/>
                  </a:cubicBezTo>
                  <a:cubicBezTo>
                    <a:pt x="1276" y="948"/>
                    <a:pt x="1152" y="824"/>
                    <a:pt x="1028" y="700"/>
                  </a:cubicBezTo>
                  <a:cubicBezTo>
                    <a:pt x="892" y="576"/>
                    <a:pt x="745" y="452"/>
                    <a:pt x="576" y="3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831475" y="3967125"/>
              <a:ext cx="19200" cy="35300"/>
            </a:xfrm>
            <a:custGeom>
              <a:avLst/>
              <a:gdLst/>
              <a:ahLst/>
              <a:cxnLst/>
              <a:rect l="l" t="t" r="r" b="b"/>
              <a:pathLst>
                <a:path w="768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28" y="1107"/>
                    <a:pt x="452" y="1219"/>
                  </a:cubicBezTo>
                  <a:cubicBezTo>
                    <a:pt x="565" y="1321"/>
                    <a:pt x="655" y="1411"/>
                    <a:pt x="655" y="1411"/>
                  </a:cubicBezTo>
                  <a:cubicBezTo>
                    <a:pt x="723" y="1321"/>
                    <a:pt x="757" y="1231"/>
                    <a:pt x="757" y="1129"/>
                  </a:cubicBezTo>
                  <a:cubicBezTo>
                    <a:pt x="768" y="926"/>
                    <a:pt x="723" y="734"/>
                    <a:pt x="632" y="565"/>
                  </a:cubicBezTo>
                  <a:cubicBezTo>
                    <a:pt x="553" y="407"/>
                    <a:pt x="429" y="272"/>
                    <a:pt x="283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850650" y="3970225"/>
              <a:ext cx="16950" cy="28525"/>
            </a:xfrm>
            <a:custGeom>
              <a:avLst/>
              <a:gdLst/>
              <a:ahLst/>
              <a:cxnLst/>
              <a:rect l="l" t="t" r="r" b="b"/>
              <a:pathLst>
                <a:path w="678" h="1141" extrusionOk="0">
                  <a:moveTo>
                    <a:pt x="35" y="1"/>
                  </a:moveTo>
                  <a:cubicBezTo>
                    <a:pt x="1" y="80"/>
                    <a:pt x="1" y="159"/>
                    <a:pt x="1" y="249"/>
                  </a:cubicBezTo>
                  <a:cubicBezTo>
                    <a:pt x="1" y="396"/>
                    <a:pt x="35" y="531"/>
                    <a:pt x="91" y="667"/>
                  </a:cubicBezTo>
                  <a:cubicBezTo>
                    <a:pt x="148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31" y="1141"/>
                  </a:cubicBezTo>
                  <a:cubicBezTo>
                    <a:pt x="588" y="1073"/>
                    <a:pt x="621" y="994"/>
                    <a:pt x="644" y="904"/>
                  </a:cubicBezTo>
                  <a:cubicBezTo>
                    <a:pt x="678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218450" y="4041600"/>
              <a:ext cx="11875" cy="18075"/>
            </a:xfrm>
            <a:custGeom>
              <a:avLst/>
              <a:gdLst/>
              <a:ahLst/>
              <a:cxnLst/>
              <a:rect l="l" t="t" r="r" b="b"/>
              <a:pathLst>
                <a:path w="475" h="723" extrusionOk="0">
                  <a:moveTo>
                    <a:pt x="238" y="1"/>
                  </a:moveTo>
                  <a:cubicBezTo>
                    <a:pt x="102" y="1"/>
                    <a:pt x="1" y="159"/>
                    <a:pt x="1" y="362"/>
                  </a:cubicBezTo>
                  <a:cubicBezTo>
                    <a:pt x="1" y="554"/>
                    <a:pt x="102" y="723"/>
                    <a:pt x="238" y="723"/>
                  </a:cubicBezTo>
                  <a:cubicBezTo>
                    <a:pt x="373" y="723"/>
                    <a:pt x="475" y="554"/>
                    <a:pt x="475" y="362"/>
                  </a:cubicBezTo>
                  <a:cubicBezTo>
                    <a:pt x="475" y="159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227775" y="4029175"/>
              <a:ext cx="17275" cy="14150"/>
            </a:xfrm>
            <a:custGeom>
              <a:avLst/>
              <a:gdLst/>
              <a:ahLst/>
              <a:cxnLst/>
              <a:rect l="l" t="t" r="r" b="b"/>
              <a:pathLst>
                <a:path w="691" h="566" extrusionOk="0">
                  <a:moveTo>
                    <a:pt x="404" y="0"/>
                  </a:moveTo>
                  <a:cubicBezTo>
                    <a:pt x="397" y="0"/>
                    <a:pt x="391" y="1"/>
                    <a:pt x="384" y="1"/>
                  </a:cubicBezTo>
                  <a:cubicBezTo>
                    <a:pt x="124" y="1"/>
                    <a:pt x="0" y="328"/>
                    <a:pt x="203" y="498"/>
                  </a:cubicBezTo>
                  <a:cubicBezTo>
                    <a:pt x="257" y="545"/>
                    <a:pt x="320" y="566"/>
                    <a:pt x="381" y="566"/>
                  </a:cubicBezTo>
                  <a:cubicBezTo>
                    <a:pt x="539" y="566"/>
                    <a:pt x="690" y="428"/>
                    <a:pt x="666" y="249"/>
                  </a:cubicBezTo>
                  <a:cubicBezTo>
                    <a:pt x="655" y="110"/>
                    <a:pt x="542" y="0"/>
                    <a:pt x="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253150" y="4007750"/>
              <a:ext cx="22600" cy="21475"/>
            </a:xfrm>
            <a:custGeom>
              <a:avLst/>
              <a:gdLst/>
              <a:ahLst/>
              <a:cxnLst/>
              <a:rect l="l" t="t" r="r" b="b"/>
              <a:pathLst>
                <a:path w="904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01" y="858"/>
                    <a:pt x="904" y="666"/>
                    <a:pt x="904" y="429"/>
                  </a:cubicBezTo>
                  <a:cubicBezTo>
                    <a:pt x="904" y="192"/>
                    <a:pt x="701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253150" y="4041600"/>
              <a:ext cx="22600" cy="18075"/>
            </a:xfrm>
            <a:custGeom>
              <a:avLst/>
              <a:gdLst/>
              <a:ahLst/>
              <a:cxnLst/>
              <a:rect l="l" t="t" r="r" b="b"/>
              <a:pathLst>
                <a:path w="904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01" y="723"/>
                    <a:pt x="904" y="554"/>
                    <a:pt x="904" y="362"/>
                  </a:cubicBezTo>
                  <a:cubicBezTo>
                    <a:pt x="904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289275" y="4018475"/>
              <a:ext cx="7075" cy="10750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15" y="429"/>
                    <a:pt x="282" y="328"/>
                    <a:pt x="282" y="215"/>
                  </a:cubicBezTo>
                  <a:cubicBezTo>
                    <a:pt x="282" y="91"/>
                    <a:pt x="215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308175" y="3984900"/>
              <a:ext cx="15825" cy="22875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332425" y="3969950"/>
              <a:ext cx="26825" cy="31350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31" y="1"/>
                  </a:moveTo>
                  <a:cubicBezTo>
                    <a:pt x="238" y="1"/>
                    <a:pt x="1" y="283"/>
                    <a:pt x="1" y="621"/>
                  </a:cubicBezTo>
                  <a:cubicBezTo>
                    <a:pt x="1" y="971"/>
                    <a:pt x="238" y="1253"/>
                    <a:pt x="531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326500" y="4023825"/>
              <a:ext cx="19225" cy="16550"/>
            </a:xfrm>
            <a:custGeom>
              <a:avLst/>
              <a:gdLst/>
              <a:ahLst/>
              <a:cxnLst/>
              <a:rect l="l" t="t" r="r" b="b"/>
              <a:pathLst>
                <a:path w="769" h="662" extrusionOk="0">
                  <a:moveTo>
                    <a:pt x="441" y="1"/>
                  </a:moveTo>
                  <a:cubicBezTo>
                    <a:pt x="147" y="1"/>
                    <a:pt x="1" y="351"/>
                    <a:pt x="193" y="554"/>
                  </a:cubicBezTo>
                  <a:cubicBezTo>
                    <a:pt x="263" y="628"/>
                    <a:pt x="351" y="662"/>
                    <a:pt x="437" y="662"/>
                  </a:cubicBezTo>
                  <a:cubicBezTo>
                    <a:pt x="599" y="662"/>
                    <a:pt x="753" y="542"/>
                    <a:pt x="768" y="351"/>
                  </a:cubicBezTo>
                  <a:cubicBezTo>
                    <a:pt x="768" y="159"/>
                    <a:pt x="621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277975" y="3978975"/>
              <a:ext cx="18650" cy="15875"/>
            </a:xfrm>
            <a:custGeom>
              <a:avLst/>
              <a:gdLst/>
              <a:ahLst/>
              <a:cxnLst/>
              <a:rect l="l" t="t" r="r" b="b"/>
              <a:pathLst>
                <a:path w="746" h="635" extrusionOk="0">
                  <a:moveTo>
                    <a:pt x="418" y="1"/>
                  </a:moveTo>
                  <a:cubicBezTo>
                    <a:pt x="148" y="1"/>
                    <a:pt x="1" y="328"/>
                    <a:pt x="181" y="531"/>
                  </a:cubicBezTo>
                  <a:cubicBezTo>
                    <a:pt x="249" y="603"/>
                    <a:pt x="335" y="635"/>
                    <a:pt x="419" y="635"/>
                  </a:cubicBezTo>
                  <a:cubicBezTo>
                    <a:pt x="573" y="635"/>
                    <a:pt x="720" y="526"/>
                    <a:pt x="734" y="350"/>
                  </a:cubicBezTo>
                  <a:cubicBezTo>
                    <a:pt x="746" y="170"/>
                    <a:pt x="599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200400" y="4087300"/>
              <a:ext cx="11875" cy="8200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02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221850" y="4076850"/>
              <a:ext cx="16350" cy="13200"/>
            </a:xfrm>
            <a:custGeom>
              <a:avLst/>
              <a:gdLst/>
              <a:ahLst/>
              <a:cxnLst/>
              <a:rect l="l" t="t" r="r" b="b"/>
              <a:pathLst>
                <a:path w="654" h="528" extrusionOk="0">
                  <a:moveTo>
                    <a:pt x="384" y="0"/>
                  </a:moveTo>
                  <a:cubicBezTo>
                    <a:pt x="377" y="0"/>
                    <a:pt x="369" y="1"/>
                    <a:pt x="361" y="1"/>
                  </a:cubicBezTo>
                  <a:cubicBezTo>
                    <a:pt x="113" y="1"/>
                    <a:pt x="0" y="306"/>
                    <a:pt x="192" y="464"/>
                  </a:cubicBezTo>
                  <a:cubicBezTo>
                    <a:pt x="245" y="508"/>
                    <a:pt x="306" y="527"/>
                    <a:pt x="364" y="527"/>
                  </a:cubicBezTo>
                  <a:cubicBezTo>
                    <a:pt x="515" y="527"/>
                    <a:pt x="654" y="395"/>
                    <a:pt x="621" y="216"/>
                  </a:cubicBezTo>
                  <a:cubicBezTo>
                    <a:pt x="610" y="88"/>
                    <a:pt x="509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212250" y="4117775"/>
              <a:ext cx="12150" cy="9050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38" y="0"/>
                  </a:moveTo>
                  <a:cubicBezTo>
                    <a:pt x="102" y="0"/>
                    <a:pt x="1" y="79"/>
                    <a:pt x="1" y="181"/>
                  </a:cubicBezTo>
                  <a:cubicBezTo>
                    <a:pt x="1" y="283"/>
                    <a:pt x="102" y="362"/>
                    <a:pt x="238" y="362"/>
                  </a:cubicBezTo>
                  <a:cubicBezTo>
                    <a:pt x="373" y="362"/>
                    <a:pt x="486" y="283"/>
                    <a:pt x="486" y="181"/>
                  </a:cubicBezTo>
                  <a:cubicBezTo>
                    <a:pt x="486" y="79"/>
                    <a:pt x="373" y="0"/>
                    <a:pt x="2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192225" y="4146550"/>
              <a:ext cx="8200" cy="7050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57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250900" y="4095500"/>
              <a:ext cx="16675" cy="14100"/>
            </a:xfrm>
            <a:custGeom>
              <a:avLst/>
              <a:gdLst/>
              <a:ahLst/>
              <a:cxnLst/>
              <a:rect l="l" t="t" r="r" b="b"/>
              <a:pathLst>
                <a:path w="667" h="564" extrusionOk="0">
                  <a:moveTo>
                    <a:pt x="384" y="0"/>
                  </a:moveTo>
                  <a:cubicBezTo>
                    <a:pt x="125" y="0"/>
                    <a:pt x="1" y="305"/>
                    <a:pt x="181" y="485"/>
                  </a:cubicBezTo>
                  <a:cubicBezTo>
                    <a:pt x="238" y="539"/>
                    <a:pt x="308" y="563"/>
                    <a:pt x="377" y="563"/>
                  </a:cubicBezTo>
                  <a:cubicBezTo>
                    <a:pt x="524" y="563"/>
                    <a:pt x="666" y="452"/>
                    <a:pt x="666" y="282"/>
                  </a:cubicBezTo>
                  <a:cubicBezTo>
                    <a:pt x="666" y="124"/>
                    <a:pt x="542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176150" y="4113550"/>
              <a:ext cx="6225" cy="4250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4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4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304500" y="4066150"/>
              <a:ext cx="24850" cy="21250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65" y="0"/>
                  </a:moveTo>
                  <a:cubicBezTo>
                    <a:pt x="192" y="0"/>
                    <a:pt x="1" y="452"/>
                    <a:pt x="271" y="723"/>
                  </a:cubicBezTo>
                  <a:cubicBezTo>
                    <a:pt x="355" y="810"/>
                    <a:pt x="460" y="849"/>
                    <a:pt x="564" y="849"/>
                  </a:cubicBezTo>
                  <a:cubicBezTo>
                    <a:pt x="782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83350" y="4059375"/>
              <a:ext cx="13275" cy="11325"/>
            </a:xfrm>
            <a:custGeom>
              <a:avLst/>
              <a:gdLst/>
              <a:ahLst/>
              <a:cxnLst/>
              <a:rect l="l" t="t" r="r" b="b"/>
              <a:pathLst>
                <a:path w="531" h="453" extrusionOk="0">
                  <a:moveTo>
                    <a:pt x="294" y="1"/>
                  </a:moveTo>
                  <a:cubicBezTo>
                    <a:pt x="102" y="1"/>
                    <a:pt x="0" y="226"/>
                    <a:pt x="124" y="373"/>
                  </a:cubicBezTo>
                  <a:cubicBezTo>
                    <a:pt x="171" y="428"/>
                    <a:pt x="234" y="453"/>
                    <a:pt x="295" y="453"/>
                  </a:cubicBezTo>
                  <a:cubicBezTo>
                    <a:pt x="398" y="453"/>
                    <a:pt x="498" y="384"/>
                    <a:pt x="519" y="271"/>
                  </a:cubicBezTo>
                  <a:cubicBezTo>
                    <a:pt x="531" y="136"/>
                    <a:pt x="429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367125" y="4050350"/>
              <a:ext cx="9050" cy="5100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72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89125" y="4011975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89125" y="3939775"/>
              <a:ext cx="10200" cy="15525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210275" y="4226950"/>
              <a:ext cx="487800" cy="453250"/>
            </a:xfrm>
            <a:custGeom>
              <a:avLst/>
              <a:gdLst/>
              <a:ahLst/>
              <a:cxnLst/>
              <a:rect l="l" t="t" r="r" b="b"/>
              <a:pathLst>
                <a:path w="19512" h="18130" extrusionOk="0">
                  <a:moveTo>
                    <a:pt x="14896" y="0"/>
                  </a:moveTo>
                  <a:lnTo>
                    <a:pt x="14896" y="0"/>
                  </a:lnTo>
                  <a:cubicBezTo>
                    <a:pt x="13451" y="1591"/>
                    <a:pt x="1411" y="14941"/>
                    <a:pt x="1" y="16419"/>
                  </a:cubicBezTo>
                  <a:cubicBezTo>
                    <a:pt x="88" y="16397"/>
                    <a:pt x="147" y="16385"/>
                    <a:pt x="166" y="16385"/>
                  </a:cubicBezTo>
                  <a:cubicBezTo>
                    <a:pt x="176" y="16385"/>
                    <a:pt x="175" y="16388"/>
                    <a:pt x="159" y="16396"/>
                  </a:cubicBezTo>
                  <a:cubicBezTo>
                    <a:pt x="11" y="16477"/>
                    <a:pt x="2909" y="18129"/>
                    <a:pt x="6585" y="18129"/>
                  </a:cubicBezTo>
                  <a:cubicBezTo>
                    <a:pt x="9068" y="18129"/>
                    <a:pt x="11906" y="17375"/>
                    <a:pt x="14399" y="14873"/>
                  </a:cubicBezTo>
                  <a:cubicBezTo>
                    <a:pt x="19511" y="9739"/>
                    <a:pt x="16205" y="2415"/>
                    <a:pt x="1489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208025" y="4223000"/>
              <a:ext cx="571575" cy="550975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06" y="21237"/>
                    <a:pt x="0" y="16690"/>
                    <a:pt x="249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23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14525" y="4339225"/>
              <a:ext cx="91700" cy="106650"/>
            </a:xfrm>
            <a:custGeom>
              <a:avLst/>
              <a:gdLst/>
              <a:ahLst/>
              <a:cxnLst/>
              <a:rect l="l" t="t" r="r" b="b"/>
              <a:pathLst>
                <a:path w="3668" h="4266" extrusionOk="0">
                  <a:moveTo>
                    <a:pt x="3668" y="1"/>
                  </a:moveTo>
                  <a:cubicBezTo>
                    <a:pt x="3420" y="170"/>
                    <a:pt x="3183" y="350"/>
                    <a:pt x="2957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5" y="1411"/>
                    <a:pt x="1817" y="1682"/>
                    <a:pt x="1603" y="1953"/>
                  </a:cubicBezTo>
                  <a:cubicBezTo>
                    <a:pt x="1400" y="2223"/>
                    <a:pt x="1174" y="2494"/>
                    <a:pt x="993" y="2765"/>
                  </a:cubicBezTo>
                  <a:cubicBezTo>
                    <a:pt x="802" y="3036"/>
                    <a:pt x="610" y="3284"/>
                    <a:pt x="474" y="3510"/>
                  </a:cubicBezTo>
                  <a:cubicBezTo>
                    <a:pt x="294" y="3747"/>
                    <a:pt x="147" y="4006"/>
                    <a:pt x="0" y="4266"/>
                  </a:cubicBezTo>
                  <a:cubicBezTo>
                    <a:pt x="249" y="4097"/>
                    <a:pt x="486" y="3916"/>
                    <a:pt x="700" y="3713"/>
                  </a:cubicBezTo>
                  <a:cubicBezTo>
                    <a:pt x="937" y="3521"/>
                    <a:pt x="1151" y="3318"/>
                    <a:pt x="1355" y="3092"/>
                  </a:cubicBezTo>
                  <a:cubicBezTo>
                    <a:pt x="1580" y="2844"/>
                    <a:pt x="1817" y="2573"/>
                    <a:pt x="2043" y="2302"/>
                  </a:cubicBezTo>
                  <a:cubicBezTo>
                    <a:pt x="2257" y="2020"/>
                    <a:pt x="2472" y="1750"/>
                    <a:pt x="2664" y="1479"/>
                  </a:cubicBezTo>
                  <a:cubicBezTo>
                    <a:pt x="2765" y="1355"/>
                    <a:pt x="2844" y="1208"/>
                    <a:pt x="2934" y="1095"/>
                  </a:cubicBezTo>
                  <a:cubicBezTo>
                    <a:pt x="3025" y="982"/>
                    <a:pt x="3115" y="858"/>
                    <a:pt x="3183" y="757"/>
                  </a:cubicBezTo>
                  <a:cubicBezTo>
                    <a:pt x="3363" y="520"/>
                    <a:pt x="3521" y="260"/>
                    <a:pt x="3668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506500" y="4324275"/>
              <a:ext cx="30775" cy="39225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lnTo>
                    <a:pt x="1230" y="0"/>
                  </a:ln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50" y="745"/>
                    <a:pt x="293" y="835"/>
                    <a:pt x="248" y="937"/>
                  </a:cubicBezTo>
                  <a:cubicBezTo>
                    <a:pt x="192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4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441250" y="3796750"/>
              <a:ext cx="317400" cy="319650"/>
            </a:xfrm>
            <a:custGeom>
              <a:avLst/>
              <a:gdLst/>
              <a:ahLst/>
              <a:cxnLst/>
              <a:rect l="l" t="t" r="r" b="b"/>
              <a:pathLst>
                <a:path w="12696" h="12786" extrusionOk="0">
                  <a:moveTo>
                    <a:pt x="1" y="0"/>
                  </a:moveTo>
                  <a:lnTo>
                    <a:pt x="1" y="0"/>
                  </a:lnTo>
                  <a:cubicBezTo>
                    <a:pt x="472" y="5187"/>
                    <a:pt x="5881" y="12786"/>
                    <a:pt x="12592" y="12786"/>
                  </a:cubicBezTo>
                  <a:cubicBezTo>
                    <a:pt x="12626" y="12786"/>
                    <a:pt x="12661" y="12785"/>
                    <a:pt x="12696" y="12785"/>
                  </a:cubicBezTo>
                  <a:cubicBezTo>
                    <a:pt x="12549" y="5462"/>
                    <a:pt x="7133" y="587"/>
                    <a:pt x="1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446050" y="3809150"/>
              <a:ext cx="372975" cy="370425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63" y="1016"/>
                    <a:pt x="1468" y="1276"/>
                  </a:cubicBezTo>
                  <a:cubicBezTo>
                    <a:pt x="1772" y="1535"/>
                    <a:pt x="2100" y="1840"/>
                    <a:pt x="2461" y="2178"/>
                  </a:cubicBezTo>
                  <a:lnTo>
                    <a:pt x="3386" y="3036"/>
                  </a:lnTo>
                  <a:cubicBezTo>
                    <a:pt x="2867" y="3036"/>
                    <a:pt x="2337" y="3070"/>
                    <a:pt x="1806" y="3138"/>
                  </a:cubicBezTo>
                  <a:cubicBezTo>
                    <a:pt x="2427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09" y="4503"/>
                  </a:cubicBezTo>
                  <a:cubicBezTo>
                    <a:pt x="5067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49" y="5067"/>
                  </a:cubicBezTo>
                  <a:cubicBezTo>
                    <a:pt x="4711" y="4996"/>
                    <a:pt x="4073" y="4953"/>
                    <a:pt x="3434" y="4953"/>
                  </a:cubicBezTo>
                  <a:cubicBezTo>
                    <a:pt x="3362" y="4953"/>
                    <a:pt x="3289" y="4953"/>
                    <a:pt x="3217" y="4954"/>
                  </a:cubicBezTo>
                  <a:cubicBezTo>
                    <a:pt x="3950" y="5135"/>
                    <a:pt x="4695" y="5270"/>
                    <a:pt x="5440" y="5361"/>
                  </a:cubicBezTo>
                  <a:cubicBezTo>
                    <a:pt x="5507" y="5361"/>
                    <a:pt x="5575" y="5315"/>
                    <a:pt x="5586" y="5259"/>
                  </a:cubicBezTo>
                  <a:cubicBezTo>
                    <a:pt x="5586" y="5236"/>
                    <a:pt x="5598" y="5214"/>
                    <a:pt x="5609" y="5191"/>
                  </a:cubicBezTo>
                  <a:cubicBezTo>
                    <a:pt x="5823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3" y="6658"/>
                  </a:cubicBezTo>
                  <a:cubicBezTo>
                    <a:pt x="6895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711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6" y="6749"/>
                  </a:cubicBezTo>
                  <a:lnTo>
                    <a:pt x="5914" y="6794"/>
                  </a:lnTo>
                  <a:cubicBezTo>
                    <a:pt x="6128" y="6828"/>
                    <a:pt x="6342" y="6850"/>
                    <a:pt x="6568" y="6884"/>
                  </a:cubicBezTo>
                  <a:cubicBezTo>
                    <a:pt x="6794" y="6906"/>
                    <a:pt x="7020" y="6929"/>
                    <a:pt x="7234" y="6940"/>
                  </a:cubicBezTo>
                  <a:cubicBezTo>
                    <a:pt x="7268" y="6940"/>
                    <a:pt x="7290" y="6929"/>
                    <a:pt x="7302" y="6918"/>
                  </a:cubicBezTo>
                  <a:lnTo>
                    <a:pt x="7629" y="7234"/>
                  </a:lnTo>
                  <a:cubicBezTo>
                    <a:pt x="7877" y="7493"/>
                    <a:pt x="8125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84" y="8271"/>
                    <a:pt x="7922" y="8271"/>
                  </a:cubicBezTo>
                  <a:cubicBezTo>
                    <a:pt x="8156" y="8271"/>
                    <a:pt x="8390" y="8267"/>
                    <a:pt x="8622" y="8261"/>
                  </a:cubicBezTo>
                  <a:cubicBezTo>
                    <a:pt x="9197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7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8" y="14817"/>
                    <a:pt x="14918" y="14817"/>
                  </a:cubicBezTo>
                  <a:cubicBezTo>
                    <a:pt x="14918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lnTo>
                    <a:pt x="10980" y="7245"/>
                  </a:ln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1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2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4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4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cubicBezTo>
                    <a:pt x="6907" y="6150"/>
                    <a:pt x="6670" y="5902"/>
                    <a:pt x="6433" y="5677"/>
                  </a:cubicBezTo>
                  <a:cubicBezTo>
                    <a:pt x="6173" y="5406"/>
                    <a:pt x="5925" y="5157"/>
                    <a:pt x="5665" y="4909"/>
                  </a:cubicBezTo>
                  <a:cubicBezTo>
                    <a:pt x="5688" y="4808"/>
                    <a:pt x="5711" y="4706"/>
                    <a:pt x="5733" y="4593"/>
                  </a:cubicBezTo>
                  <a:cubicBezTo>
                    <a:pt x="5767" y="4368"/>
                    <a:pt x="5801" y="4142"/>
                    <a:pt x="5823" y="3916"/>
                  </a:cubicBezTo>
                  <a:cubicBezTo>
                    <a:pt x="5846" y="3691"/>
                    <a:pt x="5835" y="3454"/>
                    <a:pt x="5823" y="3228"/>
                  </a:cubicBezTo>
                  <a:cubicBezTo>
                    <a:pt x="5790" y="3002"/>
                    <a:pt x="5767" y="2765"/>
                    <a:pt x="5722" y="2551"/>
                  </a:cubicBezTo>
                  <a:cubicBezTo>
                    <a:pt x="5699" y="2776"/>
                    <a:pt x="5688" y="3002"/>
                    <a:pt x="5677" y="3228"/>
                  </a:cubicBezTo>
                  <a:cubicBezTo>
                    <a:pt x="5665" y="3442"/>
                    <a:pt x="5609" y="3668"/>
                    <a:pt x="5586" y="3882"/>
                  </a:cubicBezTo>
                  <a:cubicBezTo>
                    <a:pt x="5564" y="4108"/>
                    <a:pt x="5496" y="4322"/>
                    <a:pt x="5462" y="4548"/>
                  </a:cubicBezTo>
                  <a:lnTo>
                    <a:pt x="5428" y="4684"/>
                  </a:lnTo>
                  <a:cubicBezTo>
                    <a:pt x="5304" y="4571"/>
                    <a:pt x="5180" y="4447"/>
                    <a:pt x="5067" y="4334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94" y="1389"/>
                    <a:pt x="3815" y="1027"/>
                  </a:cubicBezTo>
                  <a:cubicBezTo>
                    <a:pt x="3781" y="1377"/>
                    <a:pt x="3758" y="1750"/>
                    <a:pt x="3758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12" y="2359"/>
                    <a:pt x="2574" y="2054"/>
                  </a:cubicBezTo>
                  <a:cubicBezTo>
                    <a:pt x="2201" y="1738"/>
                    <a:pt x="1863" y="1434"/>
                    <a:pt x="1535" y="1197"/>
                  </a:cubicBezTo>
                  <a:cubicBezTo>
                    <a:pt x="1219" y="948"/>
                    <a:pt x="949" y="734"/>
                    <a:pt x="712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327000" y="3967125"/>
              <a:ext cx="400900" cy="207375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39" y="3499"/>
                    <a:pt x="384" y="4650"/>
                  </a:cubicBezTo>
                  <a:lnTo>
                    <a:pt x="1" y="4830"/>
                  </a:lnTo>
                  <a:lnTo>
                    <a:pt x="621" y="4954"/>
                  </a:lnTo>
                  <a:cubicBezTo>
                    <a:pt x="3206" y="5609"/>
                    <a:pt x="5372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8" y="8294"/>
                    <a:pt x="14146" y="5899"/>
                    <a:pt x="16036" y="3781"/>
                  </a:cubicBezTo>
                  <a:cubicBezTo>
                    <a:pt x="13862" y="2228"/>
                    <a:pt x="12160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409375" y="4034550"/>
              <a:ext cx="312875" cy="99900"/>
            </a:xfrm>
            <a:custGeom>
              <a:avLst/>
              <a:gdLst/>
              <a:ahLst/>
              <a:cxnLst/>
              <a:rect l="l" t="t" r="r" b="b"/>
              <a:pathLst>
                <a:path w="12515" h="3996" extrusionOk="0">
                  <a:moveTo>
                    <a:pt x="2348" y="1"/>
                  </a:moveTo>
                  <a:cubicBezTo>
                    <a:pt x="2856" y="328"/>
                    <a:pt x="3386" y="610"/>
                    <a:pt x="3883" y="926"/>
                  </a:cubicBezTo>
                  <a:cubicBezTo>
                    <a:pt x="4007" y="1016"/>
                    <a:pt x="4131" y="1095"/>
                    <a:pt x="4255" y="1174"/>
                  </a:cubicBezTo>
                  <a:cubicBezTo>
                    <a:pt x="4368" y="1264"/>
                    <a:pt x="4481" y="1355"/>
                    <a:pt x="4593" y="1445"/>
                  </a:cubicBezTo>
                  <a:cubicBezTo>
                    <a:pt x="4706" y="1535"/>
                    <a:pt x="4819" y="1637"/>
                    <a:pt x="4921" y="1738"/>
                  </a:cubicBezTo>
                  <a:cubicBezTo>
                    <a:pt x="4943" y="1750"/>
                    <a:pt x="4955" y="1772"/>
                    <a:pt x="4977" y="1795"/>
                  </a:cubicBezTo>
                  <a:cubicBezTo>
                    <a:pt x="4627" y="1817"/>
                    <a:pt x="4278" y="1851"/>
                    <a:pt x="3950" y="1885"/>
                  </a:cubicBezTo>
                  <a:cubicBezTo>
                    <a:pt x="3217" y="1964"/>
                    <a:pt x="2528" y="2043"/>
                    <a:pt x="1953" y="2111"/>
                  </a:cubicBezTo>
                  <a:cubicBezTo>
                    <a:pt x="1366" y="2167"/>
                    <a:pt x="870" y="2246"/>
                    <a:pt x="542" y="2280"/>
                  </a:cubicBez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89" y="2336"/>
                    <a:pt x="1976" y="2303"/>
                  </a:cubicBezTo>
                  <a:cubicBezTo>
                    <a:pt x="2551" y="2269"/>
                    <a:pt x="3239" y="2246"/>
                    <a:pt x="3984" y="2190"/>
                  </a:cubicBezTo>
                  <a:lnTo>
                    <a:pt x="4909" y="2133"/>
                  </a:lnTo>
                  <a:lnTo>
                    <a:pt x="4695" y="2325"/>
                  </a:lnTo>
                  <a:lnTo>
                    <a:pt x="4424" y="2573"/>
                  </a:lnTo>
                  <a:cubicBezTo>
                    <a:pt x="4334" y="2664"/>
                    <a:pt x="4244" y="2754"/>
                    <a:pt x="4153" y="2833"/>
                  </a:cubicBezTo>
                  <a:lnTo>
                    <a:pt x="3871" y="3070"/>
                  </a:lnTo>
                  <a:cubicBezTo>
                    <a:pt x="3781" y="3149"/>
                    <a:pt x="3691" y="3239"/>
                    <a:pt x="3589" y="3318"/>
                  </a:cubicBezTo>
                  <a:cubicBezTo>
                    <a:pt x="3386" y="3476"/>
                    <a:pt x="3183" y="3612"/>
                    <a:pt x="2991" y="3781"/>
                  </a:cubicBezTo>
                  <a:cubicBezTo>
                    <a:pt x="3228" y="3679"/>
                    <a:pt x="3443" y="3555"/>
                    <a:pt x="3668" y="3454"/>
                  </a:cubicBezTo>
                  <a:cubicBezTo>
                    <a:pt x="3781" y="3397"/>
                    <a:pt x="3883" y="3307"/>
                    <a:pt x="3995" y="3250"/>
                  </a:cubicBezTo>
                  <a:cubicBezTo>
                    <a:pt x="4097" y="3183"/>
                    <a:pt x="4199" y="3104"/>
                    <a:pt x="4311" y="3036"/>
                  </a:cubicBezTo>
                  <a:cubicBezTo>
                    <a:pt x="4413" y="2957"/>
                    <a:pt x="4515" y="2878"/>
                    <a:pt x="4616" y="2799"/>
                  </a:cubicBezTo>
                  <a:lnTo>
                    <a:pt x="4909" y="2562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85"/>
                  </a:lnTo>
                  <a:lnTo>
                    <a:pt x="7527" y="1885"/>
                  </a:lnTo>
                  <a:cubicBezTo>
                    <a:pt x="7516" y="1896"/>
                    <a:pt x="7505" y="1919"/>
                    <a:pt x="7494" y="1930"/>
                  </a:cubicBezTo>
                  <a:cubicBezTo>
                    <a:pt x="7392" y="2043"/>
                    <a:pt x="7290" y="2156"/>
                    <a:pt x="7189" y="2269"/>
                  </a:cubicBezTo>
                  <a:cubicBezTo>
                    <a:pt x="7087" y="2382"/>
                    <a:pt x="6974" y="2472"/>
                    <a:pt x="6862" y="2573"/>
                  </a:cubicBezTo>
                  <a:cubicBezTo>
                    <a:pt x="6749" y="2664"/>
                    <a:pt x="6613" y="2754"/>
                    <a:pt x="6489" y="2856"/>
                  </a:cubicBezTo>
                  <a:lnTo>
                    <a:pt x="5722" y="3386"/>
                  </a:lnTo>
                  <a:cubicBezTo>
                    <a:pt x="5462" y="3578"/>
                    <a:pt x="5225" y="3781"/>
                    <a:pt x="5000" y="3995"/>
                  </a:cubicBezTo>
                  <a:cubicBezTo>
                    <a:pt x="5135" y="3916"/>
                    <a:pt x="5271" y="3837"/>
                    <a:pt x="5406" y="3758"/>
                  </a:cubicBezTo>
                  <a:cubicBezTo>
                    <a:pt x="5541" y="3679"/>
                    <a:pt x="5688" y="3623"/>
                    <a:pt x="5812" y="3533"/>
                  </a:cubicBezTo>
                  <a:cubicBezTo>
                    <a:pt x="6083" y="3397"/>
                    <a:pt x="6365" y="3239"/>
                    <a:pt x="6636" y="3081"/>
                  </a:cubicBezTo>
                  <a:cubicBezTo>
                    <a:pt x="6771" y="2991"/>
                    <a:pt x="6895" y="2901"/>
                    <a:pt x="7031" y="2810"/>
                  </a:cubicBezTo>
                  <a:cubicBezTo>
                    <a:pt x="7166" y="2720"/>
                    <a:pt x="7290" y="2607"/>
                    <a:pt x="7403" y="2506"/>
                  </a:cubicBezTo>
                  <a:cubicBezTo>
                    <a:pt x="7527" y="2393"/>
                    <a:pt x="7629" y="2269"/>
                    <a:pt x="7742" y="2145"/>
                  </a:cubicBezTo>
                  <a:cubicBezTo>
                    <a:pt x="7821" y="2043"/>
                    <a:pt x="7900" y="1930"/>
                    <a:pt x="7979" y="1829"/>
                  </a:cubicBezTo>
                  <a:lnTo>
                    <a:pt x="8566" y="1750"/>
                  </a:lnTo>
                  <a:cubicBezTo>
                    <a:pt x="9254" y="1671"/>
                    <a:pt x="9908" y="1569"/>
                    <a:pt x="10473" y="1490"/>
                  </a:cubicBezTo>
                  <a:lnTo>
                    <a:pt x="10473" y="1490"/>
                  </a:lnTo>
                  <a:cubicBezTo>
                    <a:pt x="10078" y="1817"/>
                    <a:pt x="9683" y="2145"/>
                    <a:pt x="9288" y="2494"/>
                  </a:cubicBezTo>
                  <a:cubicBezTo>
                    <a:pt x="9039" y="2698"/>
                    <a:pt x="8791" y="2901"/>
                    <a:pt x="8532" y="3104"/>
                  </a:cubicBezTo>
                  <a:cubicBezTo>
                    <a:pt x="8283" y="3318"/>
                    <a:pt x="8046" y="3533"/>
                    <a:pt x="7809" y="3758"/>
                  </a:cubicBezTo>
                  <a:cubicBezTo>
                    <a:pt x="8092" y="3600"/>
                    <a:pt x="8374" y="3431"/>
                    <a:pt x="8656" y="3262"/>
                  </a:cubicBezTo>
                  <a:cubicBezTo>
                    <a:pt x="8938" y="3092"/>
                    <a:pt x="9197" y="2912"/>
                    <a:pt x="9468" y="2731"/>
                  </a:cubicBezTo>
                  <a:cubicBezTo>
                    <a:pt x="9987" y="2325"/>
                    <a:pt x="10506" y="1919"/>
                    <a:pt x="11003" y="1490"/>
                  </a:cubicBezTo>
                  <a:lnTo>
                    <a:pt x="11014" y="1490"/>
                  </a:lnTo>
                  <a:lnTo>
                    <a:pt x="11025" y="1468"/>
                  </a:lnTo>
                  <a:cubicBezTo>
                    <a:pt x="11037" y="1456"/>
                    <a:pt x="11048" y="1422"/>
                    <a:pt x="11059" y="1400"/>
                  </a:cubicBezTo>
                  <a:cubicBezTo>
                    <a:pt x="11420" y="1343"/>
                    <a:pt x="11736" y="1287"/>
                    <a:pt x="11985" y="1264"/>
                  </a:cubicBezTo>
                  <a:lnTo>
                    <a:pt x="12515" y="1163"/>
                  </a:lnTo>
                  <a:lnTo>
                    <a:pt x="12515" y="1163"/>
                  </a:lnTo>
                  <a:lnTo>
                    <a:pt x="11973" y="1185"/>
                  </a:lnTo>
                  <a:cubicBezTo>
                    <a:pt x="11714" y="1208"/>
                    <a:pt x="11387" y="1219"/>
                    <a:pt x="11003" y="1242"/>
                  </a:cubicBezTo>
                  <a:cubicBezTo>
                    <a:pt x="10901" y="1163"/>
                    <a:pt x="10800" y="1061"/>
                    <a:pt x="10698" y="982"/>
                  </a:cubicBezTo>
                  <a:cubicBezTo>
                    <a:pt x="10597" y="903"/>
                    <a:pt x="10473" y="847"/>
                    <a:pt x="10348" y="779"/>
                  </a:cubicBezTo>
                  <a:cubicBezTo>
                    <a:pt x="10236" y="723"/>
                    <a:pt x="10111" y="678"/>
                    <a:pt x="9987" y="633"/>
                  </a:cubicBezTo>
                  <a:lnTo>
                    <a:pt x="9626" y="508"/>
                  </a:lnTo>
                  <a:cubicBezTo>
                    <a:pt x="9378" y="441"/>
                    <a:pt x="9130" y="384"/>
                    <a:pt x="8881" y="350"/>
                  </a:cubicBezTo>
                  <a:cubicBezTo>
                    <a:pt x="8622" y="305"/>
                    <a:pt x="8374" y="271"/>
                    <a:pt x="8125" y="238"/>
                  </a:cubicBezTo>
                  <a:lnTo>
                    <a:pt x="8125" y="238"/>
                  </a:lnTo>
                  <a:cubicBezTo>
                    <a:pt x="8362" y="328"/>
                    <a:pt x="8599" y="407"/>
                    <a:pt x="8836" y="486"/>
                  </a:cubicBezTo>
                  <a:cubicBezTo>
                    <a:pt x="8960" y="542"/>
                    <a:pt x="9073" y="576"/>
                    <a:pt x="9197" y="610"/>
                  </a:cubicBezTo>
                  <a:lnTo>
                    <a:pt x="9547" y="745"/>
                  </a:lnTo>
                  <a:lnTo>
                    <a:pt x="9886" y="881"/>
                  </a:lnTo>
                  <a:lnTo>
                    <a:pt x="10202" y="1050"/>
                  </a:lnTo>
                  <a:cubicBezTo>
                    <a:pt x="10303" y="1118"/>
                    <a:pt x="10405" y="1185"/>
                    <a:pt x="10506" y="1253"/>
                  </a:cubicBezTo>
                  <a:lnTo>
                    <a:pt x="10529" y="1276"/>
                  </a:lnTo>
                  <a:cubicBezTo>
                    <a:pt x="9942" y="1321"/>
                    <a:pt x="9265" y="1366"/>
                    <a:pt x="8532" y="1445"/>
                  </a:cubicBezTo>
                  <a:cubicBezTo>
                    <a:pt x="8351" y="1456"/>
                    <a:pt x="8148" y="1479"/>
                    <a:pt x="7956" y="1501"/>
                  </a:cubicBezTo>
                  <a:cubicBezTo>
                    <a:pt x="7719" y="1377"/>
                    <a:pt x="7471" y="1242"/>
                    <a:pt x="7223" y="1118"/>
                  </a:cubicBezTo>
                  <a:cubicBezTo>
                    <a:pt x="6963" y="994"/>
                    <a:pt x="6726" y="870"/>
                    <a:pt x="6467" y="745"/>
                  </a:cubicBezTo>
                  <a:cubicBezTo>
                    <a:pt x="6218" y="633"/>
                    <a:pt x="5959" y="520"/>
                    <a:pt x="5688" y="418"/>
                  </a:cubicBezTo>
                  <a:cubicBezTo>
                    <a:pt x="5564" y="362"/>
                    <a:pt x="5417" y="328"/>
                    <a:pt x="5282" y="283"/>
                  </a:cubicBezTo>
                  <a:cubicBezTo>
                    <a:pt x="5146" y="238"/>
                    <a:pt x="5011" y="215"/>
                    <a:pt x="4876" y="192"/>
                  </a:cubicBezTo>
                  <a:lnTo>
                    <a:pt x="4876" y="192"/>
                  </a:lnTo>
                  <a:cubicBezTo>
                    <a:pt x="5000" y="260"/>
                    <a:pt x="5135" y="294"/>
                    <a:pt x="5248" y="362"/>
                  </a:cubicBezTo>
                  <a:cubicBezTo>
                    <a:pt x="5372" y="441"/>
                    <a:pt x="5508" y="486"/>
                    <a:pt x="5620" y="565"/>
                  </a:cubicBezTo>
                  <a:cubicBezTo>
                    <a:pt x="5857" y="700"/>
                    <a:pt x="6106" y="847"/>
                    <a:pt x="6343" y="982"/>
                  </a:cubicBezTo>
                  <a:cubicBezTo>
                    <a:pt x="6681" y="1174"/>
                    <a:pt x="7008" y="1366"/>
                    <a:pt x="7347" y="1558"/>
                  </a:cubicBezTo>
                  <a:lnTo>
                    <a:pt x="6241" y="1671"/>
                  </a:lnTo>
                  <a:lnTo>
                    <a:pt x="5406" y="1750"/>
                  </a:lnTo>
                  <a:lnTo>
                    <a:pt x="5158" y="1490"/>
                  </a:lnTo>
                  <a:cubicBezTo>
                    <a:pt x="5034" y="1377"/>
                    <a:pt x="4921" y="1287"/>
                    <a:pt x="4797" y="1185"/>
                  </a:cubicBezTo>
                  <a:cubicBezTo>
                    <a:pt x="4548" y="994"/>
                    <a:pt x="4300" y="824"/>
                    <a:pt x="4029" y="678"/>
                  </a:cubicBezTo>
                  <a:cubicBezTo>
                    <a:pt x="3758" y="542"/>
                    <a:pt x="3476" y="418"/>
                    <a:pt x="3194" y="305"/>
                  </a:cubicBezTo>
                  <a:cubicBezTo>
                    <a:pt x="2912" y="204"/>
                    <a:pt x="2630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696000" y="4087875"/>
              <a:ext cx="140800" cy="152175"/>
            </a:xfrm>
            <a:custGeom>
              <a:avLst/>
              <a:gdLst/>
              <a:ahLst/>
              <a:cxnLst/>
              <a:rect l="l" t="t" r="r" b="b"/>
              <a:pathLst>
                <a:path w="5632" h="6087" extrusionOk="0">
                  <a:moveTo>
                    <a:pt x="1389" y="0"/>
                  </a:moveTo>
                  <a:cubicBezTo>
                    <a:pt x="1242" y="102"/>
                    <a:pt x="1106" y="215"/>
                    <a:pt x="994" y="350"/>
                  </a:cubicBezTo>
                  <a:lnTo>
                    <a:pt x="283" y="1038"/>
                  </a:lnTo>
                  <a:cubicBezTo>
                    <a:pt x="170" y="2189"/>
                    <a:pt x="1" y="3352"/>
                    <a:pt x="700" y="4367"/>
                  </a:cubicBezTo>
                  <a:cubicBezTo>
                    <a:pt x="1061" y="4875"/>
                    <a:pt x="1524" y="5315"/>
                    <a:pt x="2066" y="5631"/>
                  </a:cubicBezTo>
                  <a:cubicBezTo>
                    <a:pt x="2557" y="5938"/>
                    <a:pt x="3075" y="6087"/>
                    <a:pt x="3585" y="6087"/>
                  </a:cubicBezTo>
                  <a:cubicBezTo>
                    <a:pt x="4070" y="6087"/>
                    <a:pt x="4548" y="5952"/>
                    <a:pt x="4988" y="5688"/>
                  </a:cubicBezTo>
                  <a:cubicBezTo>
                    <a:pt x="5631" y="4807"/>
                    <a:pt x="5394" y="3284"/>
                    <a:pt x="4954" y="2381"/>
                  </a:cubicBezTo>
                  <a:cubicBezTo>
                    <a:pt x="4661" y="1828"/>
                    <a:pt x="4255" y="1332"/>
                    <a:pt x="3758" y="948"/>
                  </a:cubicBezTo>
                  <a:cubicBezTo>
                    <a:pt x="3081" y="395"/>
                    <a:pt x="2257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704750" y="4086425"/>
              <a:ext cx="115675" cy="114625"/>
            </a:xfrm>
            <a:custGeom>
              <a:avLst/>
              <a:gdLst/>
              <a:ahLst/>
              <a:cxnLst/>
              <a:rect l="l" t="t" r="r" b="b"/>
              <a:pathLst>
                <a:path w="4627" h="4585" extrusionOk="0">
                  <a:moveTo>
                    <a:pt x="1399" y="0"/>
                  </a:moveTo>
                  <a:cubicBezTo>
                    <a:pt x="870" y="0"/>
                    <a:pt x="394" y="191"/>
                    <a:pt x="170" y="735"/>
                  </a:cubicBezTo>
                  <a:cubicBezTo>
                    <a:pt x="57" y="995"/>
                    <a:pt x="0" y="1288"/>
                    <a:pt x="12" y="1582"/>
                  </a:cubicBezTo>
                  <a:cubicBezTo>
                    <a:pt x="23" y="1830"/>
                    <a:pt x="158" y="2010"/>
                    <a:pt x="215" y="2247"/>
                  </a:cubicBezTo>
                  <a:cubicBezTo>
                    <a:pt x="350" y="2834"/>
                    <a:pt x="170" y="3455"/>
                    <a:pt x="486" y="4008"/>
                  </a:cubicBezTo>
                  <a:cubicBezTo>
                    <a:pt x="581" y="4185"/>
                    <a:pt x="899" y="4399"/>
                    <a:pt x="1118" y="4399"/>
                  </a:cubicBezTo>
                  <a:cubicBezTo>
                    <a:pt x="1262" y="4399"/>
                    <a:pt x="1363" y="4307"/>
                    <a:pt x="1332" y="4053"/>
                  </a:cubicBezTo>
                  <a:lnTo>
                    <a:pt x="1332" y="4053"/>
                  </a:lnTo>
                  <a:cubicBezTo>
                    <a:pt x="1434" y="4285"/>
                    <a:pt x="1680" y="4585"/>
                    <a:pt x="1940" y="4585"/>
                  </a:cubicBezTo>
                  <a:cubicBezTo>
                    <a:pt x="1997" y="4585"/>
                    <a:pt x="2054" y="4570"/>
                    <a:pt x="2111" y="4538"/>
                  </a:cubicBezTo>
                  <a:cubicBezTo>
                    <a:pt x="2393" y="4380"/>
                    <a:pt x="2460" y="3850"/>
                    <a:pt x="2302" y="3602"/>
                  </a:cubicBezTo>
                  <a:lnTo>
                    <a:pt x="2302" y="3602"/>
                  </a:lnTo>
                  <a:cubicBezTo>
                    <a:pt x="2421" y="3666"/>
                    <a:pt x="2548" y="3695"/>
                    <a:pt x="2665" y="3695"/>
                  </a:cubicBezTo>
                  <a:cubicBezTo>
                    <a:pt x="3060" y="3695"/>
                    <a:pt x="3357" y="3367"/>
                    <a:pt x="2957" y="2958"/>
                  </a:cubicBezTo>
                  <a:lnTo>
                    <a:pt x="2957" y="2958"/>
                  </a:lnTo>
                  <a:cubicBezTo>
                    <a:pt x="3094" y="3034"/>
                    <a:pt x="3310" y="3126"/>
                    <a:pt x="3502" y="3126"/>
                  </a:cubicBezTo>
                  <a:cubicBezTo>
                    <a:pt x="3625" y="3126"/>
                    <a:pt x="3739" y="3087"/>
                    <a:pt x="3814" y="2981"/>
                  </a:cubicBezTo>
                  <a:cubicBezTo>
                    <a:pt x="3984" y="2755"/>
                    <a:pt x="3747" y="2507"/>
                    <a:pt x="3623" y="2315"/>
                  </a:cubicBezTo>
                  <a:cubicBezTo>
                    <a:pt x="4627" y="1762"/>
                    <a:pt x="3792" y="871"/>
                    <a:pt x="3115" y="487"/>
                  </a:cubicBezTo>
                  <a:cubicBezTo>
                    <a:pt x="2618" y="205"/>
                    <a:pt x="2065" y="36"/>
                    <a:pt x="1490" y="2"/>
                  </a:cubicBezTo>
                  <a:cubicBezTo>
                    <a:pt x="1459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730700" y="4083750"/>
              <a:ext cx="128950" cy="146600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80" y="120"/>
                    <a:pt x="68" y="120"/>
                    <a:pt x="46" y="131"/>
                  </a:cubicBezTo>
                  <a:cubicBezTo>
                    <a:pt x="34" y="143"/>
                    <a:pt x="12" y="154"/>
                    <a:pt x="1" y="165"/>
                  </a:cubicBezTo>
                  <a:cubicBezTo>
                    <a:pt x="869" y="233"/>
                    <a:pt x="1693" y="560"/>
                    <a:pt x="2370" y="1113"/>
                  </a:cubicBezTo>
                  <a:cubicBezTo>
                    <a:pt x="2867" y="1497"/>
                    <a:pt x="3273" y="1993"/>
                    <a:pt x="3566" y="2546"/>
                  </a:cubicBezTo>
                  <a:cubicBezTo>
                    <a:pt x="4006" y="3449"/>
                    <a:pt x="4243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7" y="4431"/>
                    <a:pt x="4582" y="2749"/>
                    <a:pt x="3905" y="1802"/>
                  </a:cubicBezTo>
                  <a:cubicBezTo>
                    <a:pt x="3386" y="1158"/>
                    <a:pt x="2720" y="651"/>
                    <a:pt x="1941" y="357"/>
                  </a:cubicBezTo>
                  <a:cubicBezTo>
                    <a:pt x="1625" y="199"/>
                    <a:pt x="1287" y="86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731275" y="4091250"/>
              <a:ext cx="68575" cy="61250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26" y="35"/>
                    <a:pt x="293" y="57"/>
                    <a:pt x="350" y="68"/>
                  </a:cubicBezTo>
                  <a:cubicBezTo>
                    <a:pt x="418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490" y="870"/>
                    <a:pt x="1569" y="960"/>
                  </a:cubicBezTo>
                  <a:cubicBezTo>
                    <a:pt x="1648" y="1050"/>
                    <a:pt x="1738" y="1129"/>
                    <a:pt x="1806" y="1219"/>
                  </a:cubicBezTo>
                  <a:cubicBezTo>
                    <a:pt x="1885" y="1298"/>
                    <a:pt x="1964" y="1389"/>
                    <a:pt x="2031" y="1479"/>
                  </a:cubicBezTo>
                  <a:cubicBezTo>
                    <a:pt x="2167" y="1648"/>
                    <a:pt x="2291" y="1817"/>
                    <a:pt x="2404" y="1953"/>
                  </a:cubicBezTo>
                  <a:cubicBezTo>
                    <a:pt x="2449" y="2032"/>
                    <a:pt x="2505" y="2088"/>
                    <a:pt x="2539" y="2156"/>
                  </a:cubicBezTo>
                  <a:cubicBezTo>
                    <a:pt x="2584" y="2212"/>
                    <a:pt x="2618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63" y="2258"/>
                    <a:pt x="2584" y="2077"/>
                    <a:pt x="2483" y="1908"/>
                  </a:cubicBezTo>
                  <a:cubicBezTo>
                    <a:pt x="2437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76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02" y="768"/>
                    <a:pt x="1523" y="678"/>
                    <a:pt x="1433" y="599"/>
                  </a:cubicBezTo>
                  <a:cubicBezTo>
                    <a:pt x="1343" y="520"/>
                    <a:pt x="1241" y="452"/>
                    <a:pt x="1151" y="384"/>
                  </a:cubicBezTo>
                  <a:cubicBezTo>
                    <a:pt x="1050" y="317"/>
                    <a:pt x="948" y="272"/>
                    <a:pt x="869" y="215"/>
                  </a:cubicBezTo>
                  <a:cubicBezTo>
                    <a:pt x="779" y="170"/>
                    <a:pt x="688" y="125"/>
                    <a:pt x="598" y="91"/>
                  </a:cubicBezTo>
                  <a:cubicBezTo>
                    <a:pt x="519" y="57"/>
                    <a:pt x="440" y="35"/>
                    <a:pt x="350" y="23"/>
                  </a:cubicBezTo>
                  <a:cubicBezTo>
                    <a:pt x="293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748200" y="4103675"/>
              <a:ext cx="30200" cy="40925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60" y="327"/>
                    <a:pt x="339" y="406"/>
                    <a:pt x="418" y="497"/>
                  </a:cubicBezTo>
                  <a:cubicBezTo>
                    <a:pt x="497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80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4" y="1264"/>
                    <a:pt x="1027" y="1309"/>
                    <a:pt x="1061" y="1354"/>
                  </a:cubicBezTo>
                  <a:cubicBezTo>
                    <a:pt x="1083" y="1388"/>
                    <a:pt x="1106" y="1422"/>
                    <a:pt x="1117" y="1467"/>
                  </a:cubicBezTo>
                  <a:cubicBezTo>
                    <a:pt x="1140" y="1501"/>
                    <a:pt x="1151" y="1535"/>
                    <a:pt x="1162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196" y="1546"/>
                  </a:cubicBezTo>
                  <a:cubicBezTo>
                    <a:pt x="1185" y="1512"/>
                    <a:pt x="1196" y="1478"/>
                    <a:pt x="1185" y="1445"/>
                  </a:cubicBezTo>
                  <a:cubicBezTo>
                    <a:pt x="1185" y="1388"/>
                    <a:pt x="1174" y="1343"/>
                    <a:pt x="1162" y="1298"/>
                  </a:cubicBezTo>
                  <a:cubicBezTo>
                    <a:pt x="1151" y="1253"/>
                    <a:pt x="1140" y="1185"/>
                    <a:pt x="1129" y="1129"/>
                  </a:cubicBezTo>
                  <a:cubicBezTo>
                    <a:pt x="1106" y="1072"/>
                    <a:pt x="1106" y="1005"/>
                    <a:pt x="1072" y="948"/>
                  </a:cubicBezTo>
                  <a:cubicBezTo>
                    <a:pt x="1038" y="892"/>
                    <a:pt x="1083" y="790"/>
                    <a:pt x="1038" y="734"/>
                  </a:cubicBezTo>
                  <a:cubicBezTo>
                    <a:pt x="1004" y="677"/>
                    <a:pt x="959" y="632"/>
                    <a:pt x="925" y="576"/>
                  </a:cubicBezTo>
                  <a:cubicBezTo>
                    <a:pt x="880" y="519"/>
                    <a:pt x="767" y="531"/>
                    <a:pt x="722" y="474"/>
                  </a:cubicBezTo>
                  <a:cubicBezTo>
                    <a:pt x="688" y="429"/>
                    <a:pt x="564" y="440"/>
                    <a:pt x="519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0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745650" y="4105075"/>
              <a:ext cx="21750" cy="37275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46" y="68"/>
                  </a:lnTo>
                  <a:cubicBezTo>
                    <a:pt x="68" y="114"/>
                    <a:pt x="113" y="159"/>
                    <a:pt x="159" y="226"/>
                  </a:cubicBezTo>
                  <a:cubicBezTo>
                    <a:pt x="181" y="260"/>
                    <a:pt x="215" y="294"/>
                    <a:pt x="238" y="328"/>
                  </a:cubicBezTo>
                  <a:cubicBezTo>
                    <a:pt x="271" y="373"/>
                    <a:pt x="294" y="418"/>
                    <a:pt x="317" y="452"/>
                  </a:cubicBezTo>
                  <a:cubicBezTo>
                    <a:pt x="384" y="531"/>
                    <a:pt x="441" y="621"/>
                    <a:pt x="486" y="712"/>
                  </a:cubicBezTo>
                  <a:cubicBezTo>
                    <a:pt x="542" y="802"/>
                    <a:pt x="599" y="892"/>
                    <a:pt x="644" y="994"/>
                  </a:cubicBezTo>
                  <a:cubicBezTo>
                    <a:pt x="655" y="1028"/>
                    <a:pt x="689" y="1073"/>
                    <a:pt x="700" y="1118"/>
                  </a:cubicBezTo>
                  <a:cubicBezTo>
                    <a:pt x="723" y="1152"/>
                    <a:pt x="745" y="1197"/>
                    <a:pt x="757" y="1231"/>
                  </a:cubicBezTo>
                  <a:cubicBezTo>
                    <a:pt x="790" y="1310"/>
                    <a:pt x="813" y="1366"/>
                    <a:pt x="836" y="1411"/>
                  </a:cubicBezTo>
                  <a:cubicBezTo>
                    <a:pt x="858" y="1456"/>
                    <a:pt x="869" y="1490"/>
                    <a:pt x="869" y="1490"/>
                  </a:cubicBezTo>
                  <a:cubicBezTo>
                    <a:pt x="869" y="1456"/>
                    <a:pt x="869" y="1422"/>
                    <a:pt x="869" y="1400"/>
                  </a:cubicBezTo>
                  <a:cubicBezTo>
                    <a:pt x="869" y="1332"/>
                    <a:pt x="858" y="1264"/>
                    <a:pt x="847" y="1197"/>
                  </a:cubicBezTo>
                  <a:cubicBezTo>
                    <a:pt x="836" y="1152"/>
                    <a:pt x="836" y="1107"/>
                    <a:pt x="824" y="1061"/>
                  </a:cubicBezTo>
                  <a:cubicBezTo>
                    <a:pt x="802" y="1016"/>
                    <a:pt x="790" y="971"/>
                    <a:pt x="768" y="926"/>
                  </a:cubicBezTo>
                  <a:cubicBezTo>
                    <a:pt x="757" y="870"/>
                    <a:pt x="734" y="824"/>
                    <a:pt x="712" y="768"/>
                  </a:cubicBezTo>
                  <a:cubicBezTo>
                    <a:pt x="678" y="723"/>
                    <a:pt x="666" y="678"/>
                    <a:pt x="633" y="633"/>
                  </a:cubicBezTo>
                  <a:cubicBezTo>
                    <a:pt x="599" y="587"/>
                    <a:pt x="565" y="542"/>
                    <a:pt x="531" y="486"/>
                  </a:cubicBezTo>
                  <a:cubicBezTo>
                    <a:pt x="508" y="441"/>
                    <a:pt x="475" y="407"/>
                    <a:pt x="429" y="362"/>
                  </a:cubicBezTo>
                  <a:cubicBezTo>
                    <a:pt x="373" y="294"/>
                    <a:pt x="305" y="226"/>
                    <a:pt x="226" y="159"/>
                  </a:cubicBezTo>
                  <a:cubicBezTo>
                    <a:pt x="181" y="114"/>
                    <a:pt x="125" y="80"/>
                    <a:pt x="68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579775" y="4081000"/>
              <a:ext cx="164500" cy="139650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6" y="1"/>
                  </a:moveTo>
                  <a:cubicBezTo>
                    <a:pt x="5482" y="1"/>
                    <a:pt x="5111" y="31"/>
                    <a:pt x="4751" y="95"/>
                  </a:cubicBezTo>
                  <a:cubicBezTo>
                    <a:pt x="3059" y="377"/>
                    <a:pt x="1129" y="1054"/>
                    <a:pt x="395" y="2747"/>
                  </a:cubicBezTo>
                  <a:cubicBezTo>
                    <a:pt x="0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0" y="5568"/>
                    <a:pt x="1411" y="5579"/>
                  </a:cubicBezTo>
                  <a:cubicBezTo>
                    <a:pt x="1478" y="5583"/>
                    <a:pt x="1545" y="5585"/>
                    <a:pt x="1611" y="5585"/>
                  </a:cubicBezTo>
                  <a:cubicBezTo>
                    <a:pt x="2604" y="5585"/>
                    <a:pt x="3506" y="5122"/>
                    <a:pt x="4288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42" y="50"/>
                    <a:pt x="6331" y="38"/>
                    <a:pt x="6320" y="16"/>
                  </a:cubicBezTo>
                  <a:cubicBezTo>
                    <a:pt x="6165" y="6"/>
                    <a:pt x="6010" y="1"/>
                    <a:pt x="585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645500" y="4077725"/>
              <a:ext cx="97925" cy="98750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05" y="0"/>
                  </a:moveTo>
                  <a:cubicBezTo>
                    <a:pt x="2574" y="147"/>
                    <a:pt x="1919" y="169"/>
                    <a:pt x="1298" y="271"/>
                  </a:cubicBezTo>
                  <a:cubicBezTo>
                    <a:pt x="949" y="361"/>
                    <a:pt x="407" y="418"/>
                    <a:pt x="226" y="767"/>
                  </a:cubicBezTo>
                  <a:cubicBezTo>
                    <a:pt x="1" y="1185"/>
                    <a:pt x="317" y="1760"/>
                    <a:pt x="768" y="1828"/>
                  </a:cubicBezTo>
                  <a:cubicBezTo>
                    <a:pt x="565" y="1918"/>
                    <a:pt x="226" y="2144"/>
                    <a:pt x="272" y="2392"/>
                  </a:cubicBezTo>
                  <a:cubicBezTo>
                    <a:pt x="328" y="2731"/>
                    <a:pt x="757" y="2765"/>
                    <a:pt x="982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5" y="3583"/>
                    <a:pt x="1033" y="3583"/>
                  </a:cubicBezTo>
                  <a:cubicBezTo>
                    <a:pt x="1129" y="3583"/>
                    <a:pt x="1227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7" y="3943"/>
                    <a:pt x="1650" y="3950"/>
                    <a:pt x="1706" y="3950"/>
                  </a:cubicBezTo>
                  <a:cubicBezTo>
                    <a:pt x="2174" y="3950"/>
                    <a:pt x="2798" y="3442"/>
                    <a:pt x="3070" y="3160"/>
                  </a:cubicBezTo>
                  <a:cubicBezTo>
                    <a:pt x="3736" y="2471"/>
                    <a:pt x="3724" y="1185"/>
                    <a:pt x="3916" y="350"/>
                  </a:cubicBezTo>
                  <a:lnTo>
                    <a:pt x="3205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601500" y="4082800"/>
              <a:ext cx="149525" cy="150650"/>
            </a:xfrm>
            <a:custGeom>
              <a:avLst/>
              <a:gdLst/>
              <a:ahLst/>
              <a:cxnLst/>
              <a:rect l="l" t="t" r="r" b="b"/>
              <a:pathLst>
                <a:path w="5981" h="6026" extrusionOk="0">
                  <a:moveTo>
                    <a:pt x="5484" y="0"/>
                  </a:moveTo>
                  <a:lnTo>
                    <a:pt x="5484" y="0"/>
                  </a:lnTo>
                  <a:cubicBezTo>
                    <a:pt x="5710" y="971"/>
                    <a:pt x="5180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0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1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1" y="6025"/>
                    <a:pt x="1588" y="6025"/>
                  </a:cubicBezTo>
                  <a:cubicBezTo>
                    <a:pt x="1700" y="6025"/>
                    <a:pt x="1811" y="6015"/>
                    <a:pt x="1919" y="5992"/>
                  </a:cubicBezTo>
                  <a:cubicBezTo>
                    <a:pt x="2912" y="5823"/>
                    <a:pt x="3442" y="5552"/>
                    <a:pt x="4255" y="4943"/>
                  </a:cubicBezTo>
                  <a:cubicBezTo>
                    <a:pt x="4807" y="4536"/>
                    <a:pt x="5417" y="3543"/>
                    <a:pt x="5620" y="2855"/>
                  </a:cubicBezTo>
                  <a:cubicBezTo>
                    <a:pt x="5834" y="2110"/>
                    <a:pt x="5981" y="598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711225" y="4070950"/>
              <a:ext cx="26000" cy="73650"/>
            </a:xfrm>
            <a:custGeom>
              <a:avLst/>
              <a:gdLst/>
              <a:ahLst/>
              <a:cxnLst/>
              <a:rect l="l" t="t" r="r" b="b"/>
              <a:pathLst>
                <a:path w="1040" h="2946" extrusionOk="0">
                  <a:moveTo>
                    <a:pt x="1028" y="0"/>
                  </a:moveTo>
                  <a:cubicBezTo>
                    <a:pt x="1028" y="0"/>
                    <a:pt x="1028" y="57"/>
                    <a:pt x="1005" y="136"/>
                  </a:cubicBezTo>
                  <a:cubicBezTo>
                    <a:pt x="994" y="226"/>
                    <a:pt x="960" y="350"/>
                    <a:pt x="938" y="497"/>
                  </a:cubicBezTo>
                  <a:cubicBezTo>
                    <a:pt x="915" y="643"/>
                    <a:pt x="870" y="813"/>
                    <a:pt x="825" y="993"/>
                  </a:cubicBezTo>
                  <a:cubicBezTo>
                    <a:pt x="802" y="1084"/>
                    <a:pt x="780" y="1163"/>
                    <a:pt x="757" y="1264"/>
                  </a:cubicBezTo>
                  <a:cubicBezTo>
                    <a:pt x="734" y="1354"/>
                    <a:pt x="712" y="1445"/>
                    <a:pt x="678" y="1546"/>
                  </a:cubicBezTo>
                  <a:cubicBezTo>
                    <a:pt x="644" y="1636"/>
                    <a:pt x="622" y="1738"/>
                    <a:pt x="588" y="1828"/>
                  </a:cubicBezTo>
                  <a:cubicBezTo>
                    <a:pt x="554" y="1919"/>
                    <a:pt x="520" y="2009"/>
                    <a:pt x="486" y="2088"/>
                  </a:cubicBezTo>
                  <a:cubicBezTo>
                    <a:pt x="464" y="2178"/>
                    <a:pt x="430" y="2268"/>
                    <a:pt x="385" y="2336"/>
                  </a:cubicBezTo>
                  <a:cubicBezTo>
                    <a:pt x="351" y="2404"/>
                    <a:pt x="317" y="2483"/>
                    <a:pt x="283" y="2551"/>
                  </a:cubicBezTo>
                  <a:cubicBezTo>
                    <a:pt x="249" y="2607"/>
                    <a:pt x="215" y="2663"/>
                    <a:pt x="181" y="2720"/>
                  </a:cubicBezTo>
                  <a:cubicBezTo>
                    <a:pt x="148" y="2765"/>
                    <a:pt x="114" y="2799"/>
                    <a:pt x="80" y="2844"/>
                  </a:cubicBezTo>
                  <a:lnTo>
                    <a:pt x="1" y="2945"/>
                  </a:lnTo>
                  <a:cubicBezTo>
                    <a:pt x="1" y="2945"/>
                    <a:pt x="46" y="2923"/>
                    <a:pt x="91" y="2855"/>
                  </a:cubicBezTo>
                  <a:cubicBezTo>
                    <a:pt x="125" y="2821"/>
                    <a:pt x="170" y="2787"/>
                    <a:pt x="204" y="2742"/>
                  </a:cubicBezTo>
                  <a:cubicBezTo>
                    <a:pt x="249" y="2697"/>
                    <a:pt x="306" y="2641"/>
                    <a:pt x="339" y="2584"/>
                  </a:cubicBezTo>
                  <a:cubicBezTo>
                    <a:pt x="396" y="2517"/>
                    <a:pt x="441" y="2449"/>
                    <a:pt x="486" y="2381"/>
                  </a:cubicBezTo>
                  <a:cubicBezTo>
                    <a:pt x="531" y="2302"/>
                    <a:pt x="576" y="2223"/>
                    <a:pt x="610" y="2133"/>
                  </a:cubicBezTo>
                  <a:cubicBezTo>
                    <a:pt x="655" y="2054"/>
                    <a:pt x="689" y="1952"/>
                    <a:pt x="734" y="1873"/>
                  </a:cubicBezTo>
                  <a:cubicBezTo>
                    <a:pt x="768" y="1783"/>
                    <a:pt x="791" y="1682"/>
                    <a:pt x="825" y="1591"/>
                  </a:cubicBezTo>
                  <a:cubicBezTo>
                    <a:pt x="881" y="1400"/>
                    <a:pt x="926" y="1208"/>
                    <a:pt x="971" y="1016"/>
                  </a:cubicBezTo>
                  <a:cubicBezTo>
                    <a:pt x="994" y="847"/>
                    <a:pt x="1017" y="677"/>
                    <a:pt x="1028" y="497"/>
                  </a:cubicBezTo>
                  <a:cubicBezTo>
                    <a:pt x="1039" y="339"/>
                    <a:pt x="1039" y="170"/>
                    <a:pt x="10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706150" y="4078550"/>
              <a:ext cx="28800" cy="51950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15" y="497"/>
                  </a:cubicBezTo>
                  <a:cubicBezTo>
                    <a:pt x="892" y="565"/>
                    <a:pt x="858" y="622"/>
                    <a:pt x="825" y="678"/>
                  </a:cubicBezTo>
                  <a:cubicBezTo>
                    <a:pt x="757" y="802"/>
                    <a:pt x="689" y="938"/>
                    <a:pt x="621" y="1062"/>
                  </a:cubicBezTo>
                  <a:cubicBezTo>
                    <a:pt x="542" y="1186"/>
                    <a:pt x="463" y="1310"/>
                    <a:pt x="396" y="1434"/>
                  </a:cubicBezTo>
                  <a:cubicBezTo>
                    <a:pt x="317" y="1547"/>
                    <a:pt x="249" y="1660"/>
                    <a:pt x="193" y="1761"/>
                  </a:cubicBezTo>
                  <a:cubicBezTo>
                    <a:pt x="136" y="1852"/>
                    <a:pt x="80" y="1931"/>
                    <a:pt x="46" y="1987"/>
                  </a:cubicBezTo>
                  <a:cubicBezTo>
                    <a:pt x="12" y="2043"/>
                    <a:pt x="1" y="2077"/>
                    <a:pt x="1" y="2077"/>
                  </a:cubicBezTo>
                  <a:cubicBezTo>
                    <a:pt x="1" y="2077"/>
                    <a:pt x="23" y="2055"/>
                    <a:pt x="69" y="2010"/>
                  </a:cubicBezTo>
                  <a:cubicBezTo>
                    <a:pt x="125" y="1964"/>
                    <a:pt x="193" y="1897"/>
                    <a:pt x="260" y="1818"/>
                  </a:cubicBezTo>
                  <a:cubicBezTo>
                    <a:pt x="351" y="1716"/>
                    <a:pt x="441" y="1615"/>
                    <a:pt x="509" y="1513"/>
                  </a:cubicBezTo>
                  <a:cubicBezTo>
                    <a:pt x="599" y="1400"/>
                    <a:pt x="678" y="1276"/>
                    <a:pt x="757" y="1141"/>
                  </a:cubicBezTo>
                  <a:cubicBezTo>
                    <a:pt x="791" y="1084"/>
                    <a:pt x="825" y="994"/>
                    <a:pt x="870" y="938"/>
                  </a:cubicBezTo>
                  <a:cubicBezTo>
                    <a:pt x="904" y="881"/>
                    <a:pt x="937" y="802"/>
                    <a:pt x="960" y="746"/>
                  </a:cubicBezTo>
                  <a:cubicBezTo>
                    <a:pt x="983" y="678"/>
                    <a:pt x="1016" y="610"/>
                    <a:pt x="1028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704175" y="4074325"/>
              <a:ext cx="32750" cy="40650"/>
            </a:xfrm>
            <a:custGeom>
              <a:avLst/>
              <a:gdLst/>
              <a:ahLst/>
              <a:cxnLst/>
              <a:rect l="l" t="t" r="r" b="b"/>
              <a:pathLst>
                <a:path w="1310" h="1626" extrusionOk="0">
                  <a:moveTo>
                    <a:pt x="1310" y="1"/>
                  </a:moveTo>
                  <a:cubicBezTo>
                    <a:pt x="1310" y="1"/>
                    <a:pt x="1219" y="91"/>
                    <a:pt x="1095" y="238"/>
                  </a:cubicBezTo>
                  <a:lnTo>
                    <a:pt x="994" y="362"/>
                  </a:lnTo>
                  <a:cubicBezTo>
                    <a:pt x="971" y="418"/>
                    <a:pt x="926" y="452"/>
                    <a:pt x="881" y="508"/>
                  </a:cubicBezTo>
                  <a:cubicBezTo>
                    <a:pt x="802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07" y="1095"/>
                  </a:cubicBezTo>
                  <a:cubicBezTo>
                    <a:pt x="373" y="1152"/>
                    <a:pt x="339" y="1197"/>
                    <a:pt x="305" y="1242"/>
                  </a:cubicBezTo>
                  <a:cubicBezTo>
                    <a:pt x="260" y="1287"/>
                    <a:pt x="227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60" y="1423"/>
                  </a:cubicBezTo>
                  <a:cubicBezTo>
                    <a:pt x="305" y="1389"/>
                    <a:pt x="339" y="1355"/>
                    <a:pt x="384" y="1321"/>
                  </a:cubicBezTo>
                  <a:cubicBezTo>
                    <a:pt x="430" y="1287"/>
                    <a:pt x="475" y="1242"/>
                    <a:pt x="520" y="1197"/>
                  </a:cubicBezTo>
                  <a:cubicBezTo>
                    <a:pt x="599" y="1107"/>
                    <a:pt x="689" y="1005"/>
                    <a:pt x="779" y="903"/>
                  </a:cubicBezTo>
                  <a:cubicBezTo>
                    <a:pt x="858" y="802"/>
                    <a:pt x="937" y="689"/>
                    <a:pt x="1005" y="587"/>
                  </a:cubicBezTo>
                  <a:cubicBezTo>
                    <a:pt x="1062" y="497"/>
                    <a:pt x="1118" y="396"/>
                    <a:pt x="1174" y="294"/>
                  </a:cubicBezTo>
                  <a:cubicBezTo>
                    <a:pt x="1231" y="193"/>
                    <a:pt x="1276" y="102"/>
                    <a:pt x="131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590500" y="3978550"/>
              <a:ext cx="149825" cy="114775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488" y="1"/>
                  </a:moveTo>
                  <a:cubicBezTo>
                    <a:pt x="1392" y="1"/>
                    <a:pt x="1294" y="6"/>
                    <a:pt x="1196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0" y="1169"/>
                  </a:cubicBezTo>
                  <a:cubicBezTo>
                    <a:pt x="45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1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23" y="3832"/>
                    <a:pt x="5823" y="3832"/>
                  </a:cubicBezTo>
                  <a:cubicBezTo>
                    <a:pt x="5631" y="3380"/>
                    <a:pt x="5383" y="2940"/>
                    <a:pt x="5112" y="2523"/>
                  </a:cubicBezTo>
                  <a:cubicBezTo>
                    <a:pt x="4338" y="1366"/>
                    <a:pt x="3005" y="1"/>
                    <a:pt x="1488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648050" y="4017125"/>
              <a:ext cx="98750" cy="81150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2" y="216"/>
                    <a:pt x="1366" y="540"/>
                  </a:cubicBezTo>
                  <a:cubicBezTo>
                    <a:pt x="1329" y="533"/>
                    <a:pt x="1283" y="530"/>
                    <a:pt x="1233" y="530"/>
                  </a:cubicBezTo>
                  <a:cubicBezTo>
                    <a:pt x="933" y="530"/>
                    <a:pt x="476" y="654"/>
                    <a:pt x="756" y="1002"/>
                  </a:cubicBezTo>
                  <a:cubicBezTo>
                    <a:pt x="192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0" y="3011"/>
                  </a:cubicBezTo>
                  <a:cubicBezTo>
                    <a:pt x="1199" y="3181"/>
                    <a:pt x="1534" y="3246"/>
                    <a:pt x="1875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0" y="2786"/>
                    <a:pt x="3362" y="1577"/>
                    <a:pt x="3295" y="1454"/>
                  </a:cubicBezTo>
                  <a:cubicBezTo>
                    <a:pt x="2934" y="833"/>
                    <a:pt x="2708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572725" y="3993075"/>
              <a:ext cx="167875" cy="114425"/>
            </a:xfrm>
            <a:custGeom>
              <a:avLst/>
              <a:gdLst/>
              <a:ahLst/>
              <a:cxnLst/>
              <a:rect l="l" t="t" r="r" b="b"/>
              <a:pathLst>
                <a:path w="6715" h="4577" extrusionOk="0">
                  <a:moveTo>
                    <a:pt x="813" y="1"/>
                  </a:moveTo>
                  <a:lnTo>
                    <a:pt x="813" y="1"/>
                  </a:lnTo>
                  <a:cubicBezTo>
                    <a:pt x="565" y="272"/>
                    <a:pt x="384" y="588"/>
                    <a:pt x="316" y="949"/>
                  </a:cubicBezTo>
                  <a:cubicBezTo>
                    <a:pt x="0" y="2438"/>
                    <a:pt x="1400" y="4063"/>
                    <a:pt x="2788" y="4379"/>
                  </a:cubicBezTo>
                  <a:cubicBezTo>
                    <a:pt x="3267" y="4500"/>
                    <a:pt x="3767" y="4576"/>
                    <a:pt x="4261" y="4576"/>
                  </a:cubicBezTo>
                  <a:cubicBezTo>
                    <a:pt x="5153" y="4576"/>
                    <a:pt x="6025" y="4328"/>
                    <a:pt x="6714" y="3646"/>
                  </a:cubicBezTo>
                  <a:cubicBezTo>
                    <a:pt x="6703" y="3634"/>
                    <a:pt x="6703" y="3623"/>
                    <a:pt x="6703" y="3612"/>
                  </a:cubicBezTo>
                  <a:cubicBezTo>
                    <a:pt x="6286" y="3804"/>
                    <a:pt x="5846" y="3928"/>
                    <a:pt x="5394" y="3973"/>
                  </a:cubicBezTo>
                  <a:cubicBezTo>
                    <a:pt x="5202" y="3990"/>
                    <a:pt x="5008" y="3998"/>
                    <a:pt x="4812" y="3998"/>
                  </a:cubicBezTo>
                  <a:cubicBezTo>
                    <a:pt x="4616" y="3998"/>
                    <a:pt x="4418" y="3990"/>
                    <a:pt x="4221" y="3973"/>
                  </a:cubicBezTo>
                  <a:cubicBezTo>
                    <a:pt x="3273" y="3871"/>
                    <a:pt x="2336" y="3499"/>
                    <a:pt x="1693" y="2765"/>
                  </a:cubicBezTo>
                  <a:cubicBezTo>
                    <a:pt x="1129" y="2134"/>
                    <a:pt x="768" y="1434"/>
                    <a:pt x="711" y="576"/>
                  </a:cubicBezTo>
                  <a:cubicBezTo>
                    <a:pt x="711" y="385"/>
                    <a:pt x="734" y="181"/>
                    <a:pt x="8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658475" y="4078850"/>
              <a:ext cx="83250" cy="11575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63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53" y="440"/>
                    <a:pt x="2743" y="418"/>
                    <a:pt x="2833" y="406"/>
                  </a:cubicBezTo>
                  <a:cubicBezTo>
                    <a:pt x="2901" y="384"/>
                    <a:pt x="2969" y="361"/>
                    <a:pt x="3048" y="339"/>
                  </a:cubicBezTo>
                  <a:cubicBezTo>
                    <a:pt x="3093" y="327"/>
                    <a:pt x="3149" y="305"/>
                    <a:pt x="3205" y="282"/>
                  </a:cubicBezTo>
                  <a:cubicBezTo>
                    <a:pt x="3284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83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78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2" y="282"/>
                    <a:pt x="1671" y="271"/>
                  </a:cubicBezTo>
                  <a:cubicBezTo>
                    <a:pt x="1456" y="248"/>
                    <a:pt x="1253" y="215"/>
                    <a:pt x="1050" y="181"/>
                  </a:cubicBezTo>
                  <a:lnTo>
                    <a:pt x="520" y="91"/>
                  </a:lnTo>
                  <a:lnTo>
                    <a:pt x="147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658775" y="4063050"/>
              <a:ext cx="78450" cy="21750"/>
            </a:xfrm>
            <a:custGeom>
              <a:avLst/>
              <a:gdLst/>
              <a:ahLst/>
              <a:cxnLst/>
              <a:rect l="l" t="t" r="r" b="b"/>
              <a:pathLst>
                <a:path w="3138" h="870" extrusionOk="0">
                  <a:moveTo>
                    <a:pt x="0" y="0"/>
                  </a:moveTo>
                  <a:cubicBezTo>
                    <a:pt x="0" y="0"/>
                    <a:pt x="169" y="124"/>
                    <a:pt x="440" y="260"/>
                  </a:cubicBezTo>
                  <a:cubicBezTo>
                    <a:pt x="587" y="328"/>
                    <a:pt x="756" y="418"/>
                    <a:pt x="925" y="486"/>
                  </a:cubicBezTo>
                  <a:cubicBezTo>
                    <a:pt x="1095" y="553"/>
                    <a:pt x="1286" y="632"/>
                    <a:pt x="1490" y="700"/>
                  </a:cubicBezTo>
                  <a:cubicBezTo>
                    <a:pt x="1591" y="723"/>
                    <a:pt x="1693" y="756"/>
                    <a:pt x="1794" y="779"/>
                  </a:cubicBezTo>
                  <a:cubicBezTo>
                    <a:pt x="1885" y="802"/>
                    <a:pt x="1986" y="824"/>
                    <a:pt x="2088" y="835"/>
                  </a:cubicBezTo>
                  <a:cubicBezTo>
                    <a:pt x="2189" y="858"/>
                    <a:pt x="2279" y="858"/>
                    <a:pt x="2370" y="869"/>
                  </a:cubicBezTo>
                  <a:lnTo>
                    <a:pt x="2618" y="869"/>
                  </a:lnTo>
                  <a:cubicBezTo>
                    <a:pt x="2697" y="869"/>
                    <a:pt x="2765" y="858"/>
                    <a:pt x="2844" y="847"/>
                  </a:cubicBezTo>
                  <a:cubicBezTo>
                    <a:pt x="2889" y="835"/>
                    <a:pt x="2945" y="824"/>
                    <a:pt x="3002" y="813"/>
                  </a:cubicBezTo>
                  <a:cubicBezTo>
                    <a:pt x="3092" y="790"/>
                    <a:pt x="3137" y="768"/>
                    <a:pt x="3137" y="768"/>
                  </a:cubicBezTo>
                  <a:lnTo>
                    <a:pt x="3137" y="768"/>
                  </a:lnTo>
                  <a:cubicBezTo>
                    <a:pt x="3137" y="768"/>
                    <a:pt x="3081" y="768"/>
                    <a:pt x="2990" y="790"/>
                  </a:cubicBezTo>
                  <a:lnTo>
                    <a:pt x="2832" y="790"/>
                  </a:lnTo>
                  <a:cubicBezTo>
                    <a:pt x="2765" y="790"/>
                    <a:pt x="2697" y="779"/>
                    <a:pt x="2618" y="779"/>
                  </a:cubicBezTo>
                  <a:cubicBezTo>
                    <a:pt x="2550" y="779"/>
                    <a:pt x="2471" y="756"/>
                    <a:pt x="2381" y="745"/>
                  </a:cubicBezTo>
                  <a:cubicBezTo>
                    <a:pt x="2302" y="734"/>
                    <a:pt x="2212" y="711"/>
                    <a:pt x="2110" y="700"/>
                  </a:cubicBezTo>
                  <a:cubicBezTo>
                    <a:pt x="2020" y="677"/>
                    <a:pt x="1930" y="655"/>
                    <a:pt x="1828" y="621"/>
                  </a:cubicBezTo>
                  <a:cubicBezTo>
                    <a:pt x="1738" y="598"/>
                    <a:pt x="1636" y="576"/>
                    <a:pt x="1546" y="542"/>
                  </a:cubicBezTo>
                  <a:cubicBezTo>
                    <a:pt x="1354" y="486"/>
                    <a:pt x="1162" y="418"/>
                    <a:pt x="982" y="350"/>
                  </a:cubicBezTo>
                  <a:cubicBezTo>
                    <a:pt x="801" y="282"/>
                    <a:pt x="621" y="226"/>
                    <a:pt x="485" y="170"/>
                  </a:cubicBezTo>
                  <a:cubicBezTo>
                    <a:pt x="339" y="124"/>
                    <a:pt x="214" y="79"/>
                    <a:pt x="124" y="45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688675" y="4061350"/>
              <a:ext cx="46275" cy="20350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34" y="57"/>
                    <a:pt x="57" y="80"/>
                  </a:cubicBezTo>
                  <a:cubicBezTo>
                    <a:pt x="113" y="136"/>
                    <a:pt x="169" y="192"/>
                    <a:pt x="226" y="249"/>
                  </a:cubicBezTo>
                  <a:cubicBezTo>
                    <a:pt x="271" y="271"/>
                    <a:pt x="294" y="328"/>
                    <a:pt x="339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3" y="753"/>
                    <a:pt x="1525" y="754"/>
                    <a:pt x="1535" y="757"/>
                  </a:cubicBezTo>
                  <a:cubicBezTo>
                    <a:pt x="1636" y="779"/>
                    <a:pt x="1738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388" y="587"/>
                    <a:pt x="1162" y="497"/>
                    <a:pt x="925" y="407"/>
                  </a:cubicBezTo>
                  <a:cubicBezTo>
                    <a:pt x="813" y="362"/>
                    <a:pt x="689" y="317"/>
                    <a:pt x="587" y="260"/>
                  </a:cubicBezTo>
                  <a:cubicBezTo>
                    <a:pt x="531" y="238"/>
                    <a:pt x="485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79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5697975" y="4051200"/>
              <a:ext cx="26825" cy="24275"/>
            </a:xfrm>
            <a:custGeom>
              <a:avLst/>
              <a:gdLst/>
              <a:ahLst/>
              <a:cxnLst/>
              <a:rect l="l" t="t" r="r" b="b"/>
              <a:pathLst>
                <a:path w="1073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68"/>
                    <a:pt x="80" y="136"/>
                    <a:pt x="125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17" y="452"/>
                    <a:pt x="384" y="519"/>
                    <a:pt x="452" y="587"/>
                  </a:cubicBezTo>
                  <a:cubicBezTo>
                    <a:pt x="576" y="700"/>
                    <a:pt x="711" y="790"/>
                    <a:pt x="869" y="881"/>
                  </a:cubicBezTo>
                  <a:cubicBezTo>
                    <a:pt x="937" y="914"/>
                    <a:pt x="1005" y="948"/>
                    <a:pt x="1073" y="971"/>
                  </a:cubicBezTo>
                  <a:cubicBezTo>
                    <a:pt x="1027" y="914"/>
                    <a:pt x="982" y="858"/>
                    <a:pt x="926" y="802"/>
                  </a:cubicBezTo>
                  <a:cubicBezTo>
                    <a:pt x="881" y="756"/>
                    <a:pt x="824" y="700"/>
                    <a:pt x="757" y="644"/>
                  </a:cubicBezTo>
                  <a:cubicBezTo>
                    <a:pt x="700" y="587"/>
                    <a:pt x="632" y="531"/>
                    <a:pt x="565" y="463"/>
                  </a:cubicBezTo>
                  <a:cubicBezTo>
                    <a:pt x="508" y="407"/>
                    <a:pt x="441" y="350"/>
                    <a:pt x="373" y="294"/>
                  </a:cubicBezTo>
                  <a:cubicBezTo>
                    <a:pt x="339" y="271"/>
                    <a:pt x="305" y="237"/>
                    <a:pt x="271" y="215"/>
                  </a:cubicBezTo>
                  <a:cubicBezTo>
                    <a:pt x="249" y="192"/>
                    <a:pt x="215" y="170"/>
                    <a:pt x="192" y="147"/>
                  </a:cubicBezTo>
                  <a:cubicBezTo>
                    <a:pt x="136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694300" y="3911000"/>
              <a:ext cx="110050" cy="176900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2" y="0"/>
                  </a:moveTo>
                  <a:cubicBezTo>
                    <a:pt x="1084" y="452"/>
                    <a:pt x="678" y="1004"/>
                    <a:pt x="418" y="1636"/>
                  </a:cubicBezTo>
                  <a:cubicBezTo>
                    <a:pt x="1" y="2708"/>
                    <a:pt x="114" y="3927"/>
                    <a:pt x="700" y="4920"/>
                  </a:cubicBezTo>
                  <a:cubicBezTo>
                    <a:pt x="870" y="5202"/>
                    <a:pt x="1727" y="6342"/>
                    <a:pt x="1863" y="7075"/>
                  </a:cubicBezTo>
                  <a:lnTo>
                    <a:pt x="2901" y="5879"/>
                  </a:lnTo>
                  <a:cubicBezTo>
                    <a:pt x="3939" y="4570"/>
                    <a:pt x="4402" y="3306"/>
                    <a:pt x="3894" y="1625"/>
                  </a:cubicBezTo>
                  <a:cubicBezTo>
                    <a:pt x="3555" y="531"/>
                    <a:pt x="2709" y="11"/>
                    <a:pt x="159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708100" y="3985100"/>
              <a:ext cx="76225" cy="102800"/>
            </a:xfrm>
            <a:custGeom>
              <a:avLst/>
              <a:gdLst/>
              <a:ahLst/>
              <a:cxnLst/>
              <a:rect l="l" t="t" r="r" b="b"/>
              <a:pathLst>
                <a:path w="3049" h="4112" extrusionOk="0">
                  <a:moveTo>
                    <a:pt x="1949" y="0"/>
                  </a:moveTo>
                  <a:cubicBezTo>
                    <a:pt x="1795" y="0"/>
                    <a:pt x="1605" y="108"/>
                    <a:pt x="1424" y="331"/>
                  </a:cubicBezTo>
                  <a:cubicBezTo>
                    <a:pt x="1311" y="174"/>
                    <a:pt x="1181" y="109"/>
                    <a:pt x="1052" y="109"/>
                  </a:cubicBezTo>
                  <a:cubicBezTo>
                    <a:pt x="634" y="109"/>
                    <a:pt x="229" y="781"/>
                    <a:pt x="487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1" y="1109"/>
                    <a:pt x="5" y="1713"/>
                    <a:pt x="81" y="1922"/>
                  </a:cubicBezTo>
                  <a:cubicBezTo>
                    <a:pt x="374" y="2735"/>
                    <a:pt x="1390" y="3197"/>
                    <a:pt x="1311" y="4111"/>
                  </a:cubicBezTo>
                  <a:lnTo>
                    <a:pt x="1582" y="3683"/>
                  </a:lnTo>
                  <a:cubicBezTo>
                    <a:pt x="2067" y="3107"/>
                    <a:pt x="2597" y="2836"/>
                    <a:pt x="2879" y="2159"/>
                  </a:cubicBezTo>
                  <a:cubicBezTo>
                    <a:pt x="3049" y="1821"/>
                    <a:pt x="3015" y="1200"/>
                    <a:pt x="2981" y="816"/>
                  </a:cubicBezTo>
                  <a:cubicBezTo>
                    <a:pt x="2969" y="536"/>
                    <a:pt x="2856" y="426"/>
                    <a:pt x="2704" y="426"/>
                  </a:cubicBezTo>
                  <a:cubicBezTo>
                    <a:pt x="2569" y="426"/>
                    <a:pt x="2402" y="514"/>
                    <a:pt x="2247" y="647"/>
                  </a:cubicBezTo>
                  <a:cubicBezTo>
                    <a:pt x="2314" y="222"/>
                    <a:pt x="2169" y="0"/>
                    <a:pt x="194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677375" y="3911000"/>
              <a:ext cx="63225" cy="178025"/>
            </a:xfrm>
            <a:custGeom>
              <a:avLst/>
              <a:gdLst/>
              <a:ahLst/>
              <a:cxnLst/>
              <a:rect l="l" t="t" r="r" b="b"/>
              <a:pathLst>
                <a:path w="2529" h="7121" extrusionOk="0">
                  <a:moveTo>
                    <a:pt x="2213" y="0"/>
                  </a:moveTo>
                  <a:cubicBezTo>
                    <a:pt x="892" y="0"/>
                    <a:pt x="1" y="1828"/>
                    <a:pt x="80" y="2957"/>
                  </a:cubicBezTo>
                  <a:cubicBezTo>
                    <a:pt x="136" y="3826"/>
                    <a:pt x="599" y="4469"/>
                    <a:pt x="1073" y="5157"/>
                  </a:cubicBezTo>
                  <a:cubicBezTo>
                    <a:pt x="1344" y="5563"/>
                    <a:pt x="1637" y="5958"/>
                    <a:pt x="1953" y="6331"/>
                  </a:cubicBezTo>
                  <a:cubicBezTo>
                    <a:pt x="2167" y="6568"/>
                    <a:pt x="2348" y="6827"/>
                    <a:pt x="2495" y="7120"/>
                  </a:cubicBezTo>
                  <a:lnTo>
                    <a:pt x="2528" y="7075"/>
                  </a:lnTo>
                  <a:cubicBezTo>
                    <a:pt x="2404" y="6342"/>
                    <a:pt x="1547" y="5202"/>
                    <a:pt x="1377" y="4920"/>
                  </a:cubicBezTo>
                  <a:cubicBezTo>
                    <a:pt x="791" y="3927"/>
                    <a:pt x="689" y="2720"/>
                    <a:pt x="1095" y="1636"/>
                  </a:cubicBezTo>
                  <a:cubicBezTo>
                    <a:pt x="1355" y="1004"/>
                    <a:pt x="1761" y="452"/>
                    <a:pt x="2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720825" y="3979300"/>
              <a:ext cx="18200" cy="101625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390" y="0"/>
                  </a:moveTo>
                  <a:cubicBezTo>
                    <a:pt x="373" y="0"/>
                    <a:pt x="358" y="3"/>
                    <a:pt x="350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47" y="157"/>
                    <a:pt x="125" y="225"/>
                    <a:pt x="102" y="292"/>
                  </a:cubicBezTo>
                  <a:cubicBezTo>
                    <a:pt x="68" y="383"/>
                    <a:pt x="46" y="484"/>
                    <a:pt x="34" y="574"/>
                  </a:cubicBezTo>
                  <a:cubicBezTo>
                    <a:pt x="1" y="811"/>
                    <a:pt x="1" y="1048"/>
                    <a:pt x="23" y="1285"/>
                  </a:cubicBezTo>
                  <a:cubicBezTo>
                    <a:pt x="34" y="1409"/>
                    <a:pt x="46" y="1545"/>
                    <a:pt x="68" y="1680"/>
                  </a:cubicBezTo>
                  <a:cubicBezTo>
                    <a:pt x="80" y="1816"/>
                    <a:pt x="113" y="1951"/>
                    <a:pt x="147" y="2075"/>
                  </a:cubicBezTo>
                  <a:cubicBezTo>
                    <a:pt x="226" y="2346"/>
                    <a:pt x="317" y="2594"/>
                    <a:pt x="407" y="2843"/>
                  </a:cubicBezTo>
                  <a:cubicBezTo>
                    <a:pt x="452" y="2955"/>
                    <a:pt x="486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5" y="4009"/>
                    <a:pt x="664" y="4009"/>
                    <a:pt x="663" y="4009"/>
                  </a:cubicBezTo>
                  <a:cubicBezTo>
                    <a:pt x="658" y="4009"/>
                    <a:pt x="651" y="4010"/>
                    <a:pt x="645" y="4011"/>
                  </a:cubicBezTo>
                  <a:lnTo>
                    <a:pt x="645" y="4011"/>
                  </a:lnTo>
                  <a:cubicBezTo>
                    <a:pt x="631" y="4003"/>
                    <a:pt x="621" y="3997"/>
                    <a:pt x="621" y="3994"/>
                  </a:cubicBezTo>
                  <a:cubicBezTo>
                    <a:pt x="587" y="3982"/>
                    <a:pt x="554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5"/>
                    <a:pt x="621" y="4016"/>
                  </a:cubicBezTo>
                  <a:cubicBezTo>
                    <a:pt x="621" y="4016"/>
                    <a:pt x="633" y="4013"/>
                    <a:pt x="645" y="4011"/>
                  </a:cubicBezTo>
                  <a:lnTo>
                    <a:pt x="645" y="4011"/>
                  </a:lnTo>
                  <a:cubicBezTo>
                    <a:pt x="652" y="4014"/>
                    <a:pt x="659" y="4018"/>
                    <a:pt x="666" y="4021"/>
                  </a:cubicBezTo>
                  <a:lnTo>
                    <a:pt x="666" y="4021"/>
                  </a:lnTo>
                  <a:lnTo>
                    <a:pt x="666" y="4027"/>
                  </a:lnTo>
                  <a:cubicBezTo>
                    <a:pt x="668" y="4026"/>
                    <a:pt x="669" y="4024"/>
                    <a:pt x="670" y="4023"/>
                  </a:cubicBezTo>
                  <a:lnTo>
                    <a:pt x="670" y="4023"/>
                  </a:lnTo>
                  <a:cubicBezTo>
                    <a:pt x="677" y="4026"/>
                    <a:pt x="683" y="4029"/>
                    <a:pt x="689" y="4032"/>
                  </a:cubicBezTo>
                  <a:lnTo>
                    <a:pt x="689" y="4032"/>
                  </a:lnTo>
                  <a:cubicBezTo>
                    <a:pt x="689" y="4008"/>
                    <a:pt x="689" y="3989"/>
                    <a:pt x="689" y="3971"/>
                  </a:cubicBezTo>
                  <a:cubicBezTo>
                    <a:pt x="711" y="3903"/>
                    <a:pt x="711" y="3824"/>
                    <a:pt x="711" y="3757"/>
                  </a:cubicBezTo>
                  <a:cubicBezTo>
                    <a:pt x="711" y="3655"/>
                    <a:pt x="711" y="3565"/>
                    <a:pt x="700" y="3474"/>
                  </a:cubicBezTo>
                  <a:cubicBezTo>
                    <a:pt x="666" y="3237"/>
                    <a:pt x="610" y="3012"/>
                    <a:pt x="542" y="2786"/>
                  </a:cubicBezTo>
                  <a:cubicBezTo>
                    <a:pt x="475" y="2538"/>
                    <a:pt x="384" y="2290"/>
                    <a:pt x="305" y="2030"/>
                  </a:cubicBezTo>
                  <a:cubicBezTo>
                    <a:pt x="271" y="1906"/>
                    <a:pt x="238" y="1782"/>
                    <a:pt x="226" y="1646"/>
                  </a:cubicBezTo>
                  <a:cubicBezTo>
                    <a:pt x="204" y="1522"/>
                    <a:pt x="181" y="1398"/>
                    <a:pt x="170" y="1274"/>
                  </a:cubicBezTo>
                  <a:cubicBezTo>
                    <a:pt x="147" y="1048"/>
                    <a:pt x="136" y="823"/>
                    <a:pt x="147" y="597"/>
                  </a:cubicBezTo>
                  <a:cubicBezTo>
                    <a:pt x="159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  <a:moveTo>
                    <a:pt x="689" y="4032"/>
                  </a:moveTo>
                  <a:cubicBezTo>
                    <a:pt x="689" y="4038"/>
                    <a:pt x="689" y="4044"/>
                    <a:pt x="689" y="4050"/>
                  </a:cubicBezTo>
                  <a:cubicBezTo>
                    <a:pt x="689" y="4054"/>
                    <a:pt x="693" y="4055"/>
                    <a:pt x="698" y="4055"/>
                  </a:cubicBezTo>
                  <a:cubicBezTo>
                    <a:pt x="708" y="4055"/>
                    <a:pt x="723" y="4050"/>
                    <a:pt x="723" y="4050"/>
                  </a:cubicBezTo>
                  <a:cubicBezTo>
                    <a:pt x="728" y="4050"/>
                    <a:pt x="710" y="4042"/>
                    <a:pt x="689" y="4032"/>
                  </a:cubicBezTo>
                  <a:close/>
                  <a:moveTo>
                    <a:pt x="666" y="4027"/>
                  </a:moveTo>
                  <a:lnTo>
                    <a:pt x="666" y="4050"/>
                  </a:lnTo>
                  <a:cubicBezTo>
                    <a:pt x="666" y="4061"/>
                    <a:pt x="666" y="4064"/>
                    <a:pt x="668" y="4064"/>
                  </a:cubicBezTo>
                  <a:cubicBezTo>
                    <a:pt x="669" y="4064"/>
                    <a:pt x="672" y="4061"/>
                    <a:pt x="678" y="4061"/>
                  </a:cubicBezTo>
                  <a:cubicBezTo>
                    <a:pt x="689" y="4050"/>
                    <a:pt x="666" y="4027"/>
                    <a:pt x="666" y="4027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739175" y="4017075"/>
              <a:ext cx="6775" cy="58400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cubicBezTo>
                    <a:pt x="267" y="7"/>
                    <a:pt x="264" y="16"/>
                    <a:pt x="260" y="25"/>
                  </a:cubicBezTo>
                  <a:lnTo>
                    <a:pt x="260" y="25"/>
                  </a:lnTo>
                  <a:cubicBezTo>
                    <a:pt x="267" y="8"/>
                    <a:pt x="271" y="0"/>
                    <a:pt x="271" y="0"/>
                  </a:cubicBezTo>
                  <a:close/>
                  <a:moveTo>
                    <a:pt x="260" y="25"/>
                  </a:moveTo>
                  <a:cubicBezTo>
                    <a:pt x="255" y="39"/>
                    <a:pt x="247" y="60"/>
                    <a:pt x="237" y="90"/>
                  </a:cubicBezTo>
                  <a:cubicBezTo>
                    <a:pt x="214" y="124"/>
                    <a:pt x="192" y="158"/>
                    <a:pt x="169" y="192"/>
                  </a:cubicBezTo>
                  <a:cubicBezTo>
                    <a:pt x="147" y="237"/>
                    <a:pt x="124" y="282"/>
                    <a:pt x="102" y="327"/>
                  </a:cubicBezTo>
                  <a:cubicBezTo>
                    <a:pt x="68" y="451"/>
                    <a:pt x="45" y="576"/>
                    <a:pt x="34" y="711"/>
                  </a:cubicBezTo>
                  <a:cubicBezTo>
                    <a:pt x="23" y="779"/>
                    <a:pt x="11" y="846"/>
                    <a:pt x="11" y="925"/>
                  </a:cubicBezTo>
                  <a:lnTo>
                    <a:pt x="11" y="1151"/>
                  </a:lnTo>
                  <a:cubicBezTo>
                    <a:pt x="11" y="1298"/>
                    <a:pt x="0" y="1444"/>
                    <a:pt x="11" y="1580"/>
                  </a:cubicBezTo>
                  <a:cubicBezTo>
                    <a:pt x="11" y="1726"/>
                    <a:pt x="23" y="1851"/>
                    <a:pt x="23" y="1963"/>
                  </a:cubicBezTo>
                  <a:lnTo>
                    <a:pt x="23" y="2234"/>
                  </a:lnTo>
                  <a:lnTo>
                    <a:pt x="23" y="2336"/>
                  </a:lnTo>
                  <a:cubicBezTo>
                    <a:pt x="23" y="2336"/>
                    <a:pt x="34" y="2302"/>
                    <a:pt x="68" y="2234"/>
                  </a:cubicBezTo>
                  <a:cubicBezTo>
                    <a:pt x="90" y="2144"/>
                    <a:pt x="102" y="2054"/>
                    <a:pt x="124" y="1963"/>
                  </a:cubicBezTo>
                  <a:cubicBezTo>
                    <a:pt x="135" y="1851"/>
                    <a:pt x="147" y="1715"/>
                    <a:pt x="158" y="1580"/>
                  </a:cubicBezTo>
                  <a:cubicBezTo>
                    <a:pt x="169" y="1444"/>
                    <a:pt x="158" y="1286"/>
                    <a:pt x="169" y="1140"/>
                  </a:cubicBezTo>
                  <a:cubicBezTo>
                    <a:pt x="169" y="1004"/>
                    <a:pt x="169" y="858"/>
                    <a:pt x="181" y="722"/>
                  </a:cubicBezTo>
                  <a:cubicBezTo>
                    <a:pt x="169" y="654"/>
                    <a:pt x="181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14" y="248"/>
                    <a:pt x="226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8" y="67"/>
                    <a:pt x="253" y="45"/>
                    <a:pt x="260" y="25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741700" y="4016775"/>
              <a:ext cx="14425" cy="56725"/>
            </a:xfrm>
            <a:custGeom>
              <a:avLst/>
              <a:gdLst/>
              <a:ahLst/>
              <a:cxnLst/>
              <a:rect l="l" t="t" r="r" b="b"/>
              <a:pathLst>
                <a:path w="577" h="2269" extrusionOk="0">
                  <a:moveTo>
                    <a:pt x="576" y="1"/>
                  </a:moveTo>
                  <a:cubicBezTo>
                    <a:pt x="576" y="1"/>
                    <a:pt x="508" y="125"/>
                    <a:pt x="418" y="328"/>
                  </a:cubicBezTo>
                  <a:cubicBezTo>
                    <a:pt x="317" y="576"/>
                    <a:pt x="226" y="836"/>
                    <a:pt x="159" y="1095"/>
                  </a:cubicBezTo>
                  <a:cubicBezTo>
                    <a:pt x="125" y="1242"/>
                    <a:pt x="102" y="1377"/>
                    <a:pt x="68" y="1524"/>
                  </a:cubicBezTo>
                  <a:cubicBezTo>
                    <a:pt x="46" y="1648"/>
                    <a:pt x="34" y="1772"/>
                    <a:pt x="23" y="1896"/>
                  </a:cubicBezTo>
                  <a:cubicBezTo>
                    <a:pt x="1" y="2111"/>
                    <a:pt x="1" y="2269"/>
                    <a:pt x="1" y="2269"/>
                  </a:cubicBezTo>
                  <a:cubicBezTo>
                    <a:pt x="1" y="2269"/>
                    <a:pt x="57" y="2122"/>
                    <a:pt x="113" y="1919"/>
                  </a:cubicBezTo>
                  <a:cubicBezTo>
                    <a:pt x="125" y="1874"/>
                    <a:pt x="147" y="1817"/>
                    <a:pt x="159" y="1750"/>
                  </a:cubicBezTo>
                  <a:cubicBezTo>
                    <a:pt x="170" y="1693"/>
                    <a:pt x="192" y="1626"/>
                    <a:pt x="215" y="1558"/>
                  </a:cubicBezTo>
                  <a:cubicBezTo>
                    <a:pt x="249" y="1434"/>
                    <a:pt x="283" y="1298"/>
                    <a:pt x="317" y="1152"/>
                  </a:cubicBezTo>
                  <a:cubicBezTo>
                    <a:pt x="362" y="994"/>
                    <a:pt x="396" y="858"/>
                    <a:pt x="418" y="723"/>
                  </a:cubicBezTo>
                  <a:cubicBezTo>
                    <a:pt x="452" y="588"/>
                    <a:pt x="486" y="463"/>
                    <a:pt x="508" y="362"/>
                  </a:cubicBezTo>
                  <a:cubicBezTo>
                    <a:pt x="554" y="136"/>
                    <a:pt x="576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737475" y="4024475"/>
              <a:ext cx="173225" cy="99700"/>
            </a:xfrm>
            <a:custGeom>
              <a:avLst/>
              <a:gdLst/>
              <a:ahLst/>
              <a:cxnLst/>
              <a:rect l="l" t="t" r="r" b="b"/>
              <a:pathLst>
                <a:path w="6929" h="3988" extrusionOk="0">
                  <a:moveTo>
                    <a:pt x="4383" y="1"/>
                  </a:moveTo>
                  <a:cubicBezTo>
                    <a:pt x="4312" y="1"/>
                    <a:pt x="4239" y="3"/>
                    <a:pt x="4164" y="9"/>
                  </a:cubicBezTo>
                  <a:cubicBezTo>
                    <a:pt x="3239" y="88"/>
                    <a:pt x="2754" y="189"/>
                    <a:pt x="1998" y="674"/>
                  </a:cubicBezTo>
                  <a:cubicBezTo>
                    <a:pt x="1546" y="968"/>
                    <a:pt x="486" y="1611"/>
                    <a:pt x="79" y="2243"/>
                  </a:cubicBezTo>
                  <a:cubicBezTo>
                    <a:pt x="45" y="2322"/>
                    <a:pt x="23" y="2412"/>
                    <a:pt x="0" y="2491"/>
                  </a:cubicBezTo>
                  <a:cubicBezTo>
                    <a:pt x="1039" y="2548"/>
                    <a:pt x="1275" y="2717"/>
                    <a:pt x="2156" y="3112"/>
                  </a:cubicBezTo>
                  <a:cubicBezTo>
                    <a:pt x="2449" y="3247"/>
                    <a:pt x="2979" y="3699"/>
                    <a:pt x="3261" y="3800"/>
                  </a:cubicBezTo>
                  <a:cubicBezTo>
                    <a:pt x="3544" y="3913"/>
                    <a:pt x="3713" y="3924"/>
                    <a:pt x="4006" y="3969"/>
                  </a:cubicBezTo>
                  <a:cubicBezTo>
                    <a:pt x="4088" y="3982"/>
                    <a:pt x="4169" y="3988"/>
                    <a:pt x="4251" y="3988"/>
                  </a:cubicBezTo>
                  <a:cubicBezTo>
                    <a:pt x="5212" y="3988"/>
                    <a:pt x="6122" y="3163"/>
                    <a:pt x="6590" y="2435"/>
                  </a:cubicBezTo>
                  <a:cubicBezTo>
                    <a:pt x="6726" y="2243"/>
                    <a:pt x="6839" y="2040"/>
                    <a:pt x="6929" y="1814"/>
                  </a:cubicBezTo>
                  <a:cubicBezTo>
                    <a:pt x="6363" y="832"/>
                    <a:pt x="5645" y="1"/>
                    <a:pt x="438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7600" y="4094075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3" y="1"/>
                  </a:moveTo>
                  <a:lnTo>
                    <a:pt x="0" y="68"/>
                  </a:lnTo>
                  <a:lnTo>
                    <a:pt x="113" y="91"/>
                  </a:lnTo>
                  <a:cubicBezTo>
                    <a:pt x="113" y="57"/>
                    <a:pt x="113" y="23"/>
                    <a:pt x="11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737750" y="4032350"/>
              <a:ext cx="108350" cy="78050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7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86" y="1296"/>
                    <a:pt x="68" y="1928"/>
                  </a:cubicBezTo>
                  <a:cubicBezTo>
                    <a:pt x="34" y="2007"/>
                    <a:pt x="12" y="2097"/>
                    <a:pt x="1" y="2176"/>
                  </a:cubicBezTo>
                  <a:cubicBezTo>
                    <a:pt x="1028" y="2233"/>
                    <a:pt x="1264" y="2402"/>
                    <a:pt x="2145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1" y="3122"/>
                  </a:cubicBezTo>
                  <a:cubicBezTo>
                    <a:pt x="2934" y="3122"/>
                    <a:pt x="3028" y="3105"/>
                    <a:pt x="3115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1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5" y="2467"/>
                    <a:pt x="4069" y="2430"/>
                    <a:pt x="4165" y="2278"/>
                  </a:cubicBezTo>
                  <a:cubicBezTo>
                    <a:pt x="4334" y="1984"/>
                    <a:pt x="3882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1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5739450" y="3999750"/>
              <a:ext cx="182250" cy="80800"/>
            </a:xfrm>
            <a:custGeom>
              <a:avLst/>
              <a:gdLst/>
              <a:ahLst/>
              <a:cxnLst/>
              <a:rect l="l" t="t" r="r" b="b"/>
              <a:pathLst>
                <a:path w="7290" h="3232" extrusionOk="0">
                  <a:moveTo>
                    <a:pt x="4149" y="1"/>
                  </a:moveTo>
                  <a:cubicBezTo>
                    <a:pt x="3229" y="1"/>
                    <a:pt x="2442" y="445"/>
                    <a:pt x="1490" y="1269"/>
                  </a:cubicBezTo>
                  <a:cubicBezTo>
                    <a:pt x="1377" y="1359"/>
                    <a:pt x="373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60" y="1077"/>
                    <a:pt x="4085" y="998"/>
                  </a:cubicBezTo>
                  <a:cubicBezTo>
                    <a:pt x="4160" y="992"/>
                    <a:pt x="4233" y="990"/>
                    <a:pt x="4304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290" y="1675"/>
                    <a:pt x="6737" y="693"/>
                    <a:pt x="5372" y="230"/>
                  </a:cubicBezTo>
                  <a:cubicBezTo>
                    <a:pt x="4928" y="76"/>
                    <a:pt x="4527" y="1"/>
                    <a:pt x="4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748750" y="4050975"/>
              <a:ext cx="80425" cy="28175"/>
            </a:xfrm>
            <a:custGeom>
              <a:avLst/>
              <a:gdLst/>
              <a:ahLst/>
              <a:cxnLst/>
              <a:rect l="l" t="t" r="r" b="b"/>
              <a:pathLst>
                <a:path w="3217" h="1127" extrusionOk="0">
                  <a:moveTo>
                    <a:pt x="2782" y="1"/>
                  </a:moveTo>
                  <a:cubicBezTo>
                    <a:pt x="2746" y="1"/>
                    <a:pt x="2709" y="4"/>
                    <a:pt x="2675" y="9"/>
                  </a:cubicBezTo>
                  <a:lnTo>
                    <a:pt x="2404" y="32"/>
                  </a:lnTo>
                  <a:cubicBezTo>
                    <a:pt x="2303" y="32"/>
                    <a:pt x="2212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95" y="404"/>
                    <a:pt x="994" y="461"/>
                    <a:pt x="903" y="506"/>
                  </a:cubicBezTo>
                  <a:cubicBezTo>
                    <a:pt x="813" y="551"/>
                    <a:pt x="734" y="596"/>
                    <a:pt x="655" y="641"/>
                  </a:cubicBezTo>
                  <a:cubicBezTo>
                    <a:pt x="576" y="686"/>
                    <a:pt x="497" y="743"/>
                    <a:pt x="430" y="788"/>
                  </a:cubicBezTo>
                  <a:cubicBezTo>
                    <a:pt x="362" y="822"/>
                    <a:pt x="305" y="867"/>
                    <a:pt x="249" y="912"/>
                  </a:cubicBezTo>
                  <a:lnTo>
                    <a:pt x="114" y="1025"/>
                  </a:lnTo>
                  <a:cubicBezTo>
                    <a:pt x="35" y="1081"/>
                    <a:pt x="1" y="1127"/>
                    <a:pt x="1" y="1127"/>
                  </a:cubicBezTo>
                  <a:lnTo>
                    <a:pt x="136" y="1059"/>
                  </a:lnTo>
                  <a:cubicBezTo>
                    <a:pt x="215" y="1014"/>
                    <a:pt x="339" y="935"/>
                    <a:pt x="475" y="867"/>
                  </a:cubicBezTo>
                  <a:cubicBezTo>
                    <a:pt x="554" y="833"/>
                    <a:pt x="621" y="788"/>
                    <a:pt x="712" y="754"/>
                  </a:cubicBezTo>
                  <a:cubicBezTo>
                    <a:pt x="791" y="709"/>
                    <a:pt x="881" y="675"/>
                    <a:pt x="971" y="630"/>
                  </a:cubicBezTo>
                  <a:cubicBezTo>
                    <a:pt x="1061" y="585"/>
                    <a:pt x="1152" y="540"/>
                    <a:pt x="1253" y="506"/>
                  </a:cubicBezTo>
                  <a:cubicBezTo>
                    <a:pt x="1344" y="472"/>
                    <a:pt x="1445" y="427"/>
                    <a:pt x="1547" y="393"/>
                  </a:cubicBezTo>
                  <a:lnTo>
                    <a:pt x="1840" y="292"/>
                  </a:lnTo>
                  <a:cubicBezTo>
                    <a:pt x="1942" y="258"/>
                    <a:pt x="2043" y="235"/>
                    <a:pt x="2145" y="213"/>
                  </a:cubicBezTo>
                  <a:cubicBezTo>
                    <a:pt x="2246" y="190"/>
                    <a:pt x="2337" y="156"/>
                    <a:pt x="2427" y="145"/>
                  </a:cubicBezTo>
                  <a:lnTo>
                    <a:pt x="2675" y="100"/>
                  </a:lnTo>
                  <a:cubicBezTo>
                    <a:pt x="2833" y="66"/>
                    <a:pt x="2968" y="66"/>
                    <a:pt x="3059" y="43"/>
                  </a:cubicBezTo>
                  <a:lnTo>
                    <a:pt x="3217" y="32"/>
                  </a:lnTo>
                  <a:cubicBezTo>
                    <a:pt x="3217" y="32"/>
                    <a:pt x="3160" y="21"/>
                    <a:pt x="3059" y="21"/>
                  </a:cubicBezTo>
                  <a:cubicBezTo>
                    <a:pt x="3014" y="9"/>
                    <a:pt x="2957" y="9"/>
                    <a:pt x="2889" y="9"/>
                  </a:cubicBezTo>
                  <a:cubicBezTo>
                    <a:pt x="2856" y="4"/>
                    <a:pt x="2819" y="1"/>
                    <a:pt x="278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740300" y="4066425"/>
              <a:ext cx="108900" cy="16950"/>
            </a:xfrm>
            <a:custGeom>
              <a:avLst/>
              <a:gdLst/>
              <a:ahLst/>
              <a:cxnLst/>
              <a:rect l="l" t="t" r="r" b="b"/>
              <a:pathLst>
                <a:path w="4356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15" y="91"/>
                  </a:cubicBezTo>
                  <a:cubicBezTo>
                    <a:pt x="1580" y="114"/>
                    <a:pt x="1456" y="159"/>
                    <a:pt x="1320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35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15" y="565"/>
                    <a:pt x="169" y="599"/>
                  </a:cubicBezTo>
                  <a:cubicBezTo>
                    <a:pt x="57" y="644"/>
                    <a:pt x="0" y="678"/>
                    <a:pt x="0" y="678"/>
                  </a:cubicBezTo>
                  <a:cubicBezTo>
                    <a:pt x="0" y="678"/>
                    <a:pt x="68" y="667"/>
                    <a:pt x="181" y="633"/>
                  </a:cubicBezTo>
                  <a:cubicBezTo>
                    <a:pt x="294" y="588"/>
                    <a:pt x="463" y="542"/>
                    <a:pt x="666" y="486"/>
                  </a:cubicBezTo>
                  <a:cubicBezTo>
                    <a:pt x="858" y="430"/>
                    <a:pt x="1095" y="384"/>
                    <a:pt x="1354" y="328"/>
                  </a:cubicBezTo>
                  <a:cubicBezTo>
                    <a:pt x="1478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5" y="204"/>
                  </a:cubicBezTo>
                  <a:cubicBezTo>
                    <a:pt x="2291" y="193"/>
                    <a:pt x="2426" y="170"/>
                    <a:pt x="2562" y="159"/>
                  </a:cubicBezTo>
                  <a:cubicBezTo>
                    <a:pt x="2697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69" y="181"/>
                    <a:pt x="3871" y="193"/>
                    <a:pt x="3950" y="204"/>
                  </a:cubicBezTo>
                  <a:cubicBezTo>
                    <a:pt x="4040" y="215"/>
                    <a:pt x="4108" y="226"/>
                    <a:pt x="4164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0" y="91"/>
                    <a:pt x="3679" y="80"/>
                  </a:cubicBezTo>
                  <a:cubicBezTo>
                    <a:pt x="3577" y="46"/>
                    <a:pt x="3464" y="35"/>
                    <a:pt x="3340" y="23"/>
                  </a:cubicBezTo>
                  <a:cubicBezTo>
                    <a:pt x="3227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740575" y="4077725"/>
              <a:ext cx="77600" cy="6500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46" y="0"/>
                  </a:moveTo>
                  <a:lnTo>
                    <a:pt x="1253" y="23"/>
                  </a:lnTo>
                  <a:cubicBezTo>
                    <a:pt x="1163" y="23"/>
                    <a:pt x="1061" y="34"/>
                    <a:pt x="971" y="45"/>
                  </a:cubicBezTo>
                  <a:cubicBezTo>
                    <a:pt x="790" y="68"/>
                    <a:pt x="621" y="102"/>
                    <a:pt x="474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79" y="237"/>
                    <a:pt x="34" y="248"/>
                    <a:pt x="0" y="260"/>
                  </a:cubicBezTo>
                  <a:lnTo>
                    <a:pt x="125" y="248"/>
                  </a:lnTo>
                  <a:lnTo>
                    <a:pt x="283" y="237"/>
                  </a:lnTo>
                  <a:cubicBezTo>
                    <a:pt x="339" y="226"/>
                    <a:pt x="407" y="226"/>
                    <a:pt x="474" y="215"/>
                  </a:cubicBezTo>
                  <a:cubicBezTo>
                    <a:pt x="553" y="215"/>
                    <a:pt x="632" y="203"/>
                    <a:pt x="711" y="203"/>
                  </a:cubicBezTo>
                  <a:cubicBezTo>
                    <a:pt x="802" y="192"/>
                    <a:pt x="892" y="192"/>
                    <a:pt x="982" y="192"/>
                  </a:cubicBezTo>
                  <a:cubicBezTo>
                    <a:pt x="1163" y="169"/>
                    <a:pt x="1355" y="169"/>
                    <a:pt x="1546" y="158"/>
                  </a:cubicBezTo>
                  <a:lnTo>
                    <a:pt x="1829" y="158"/>
                  </a:lnTo>
                  <a:cubicBezTo>
                    <a:pt x="1879" y="152"/>
                    <a:pt x="1927" y="150"/>
                    <a:pt x="1974" y="150"/>
                  </a:cubicBezTo>
                  <a:cubicBezTo>
                    <a:pt x="2020" y="150"/>
                    <a:pt x="2065" y="152"/>
                    <a:pt x="2111" y="158"/>
                  </a:cubicBezTo>
                  <a:lnTo>
                    <a:pt x="2381" y="158"/>
                  </a:lnTo>
                  <a:lnTo>
                    <a:pt x="2607" y="169"/>
                  </a:lnTo>
                  <a:cubicBezTo>
                    <a:pt x="2647" y="175"/>
                    <a:pt x="2683" y="175"/>
                    <a:pt x="2717" y="175"/>
                  </a:cubicBezTo>
                  <a:cubicBezTo>
                    <a:pt x="2751" y="175"/>
                    <a:pt x="2782" y="175"/>
                    <a:pt x="2810" y="181"/>
                  </a:cubicBezTo>
                  <a:lnTo>
                    <a:pt x="2968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7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02" y="23"/>
                    <a:pt x="2212" y="23"/>
                    <a:pt x="2122" y="11"/>
                  </a:cubicBezTo>
                  <a:cubicBezTo>
                    <a:pt x="2032" y="0"/>
                    <a:pt x="1941" y="0"/>
                    <a:pt x="184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740575" y="4083250"/>
              <a:ext cx="62375" cy="1030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1" y="0"/>
                  </a:moveTo>
                  <a:cubicBezTo>
                    <a:pt x="245" y="0"/>
                    <a:pt x="176" y="11"/>
                    <a:pt x="102" y="27"/>
                  </a:cubicBezTo>
                  <a:lnTo>
                    <a:pt x="0" y="39"/>
                  </a:lnTo>
                  <a:lnTo>
                    <a:pt x="102" y="50"/>
                  </a:lnTo>
                  <a:lnTo>
                    <a:pt x="226" y="61"/>
                  </a:lnTo>
                  <a:cubicBezTo>
                    <a:pt x="283" y="72"/>
                    <a:pt x="328" y="84"/>
                    <a:pt x="395" y="95"/>
                  </a:cubicBezTo>
                  <a:cubicBezTo>
                    <a:pt x="497" y="106"/>
                    <a:pt x="644" y="129"/>
                    <a:pt x="779" y="151"/>
                  </a:cubicBezTo>
                  <a:lnTo>
                    <a:pt x="1242" y="230"/>
                  </a:lnTo>
                  <a:lnTo>
                    <a:pt x="1704" y="298"/>
                  </a:lnTo>
                  <a:cubicBezTo>
                    <a:pt x="1851" y="321"/>
                    <a:pt x="1987" y="343"/>
                    <a:pt x="2099" y="366"/>
                  </a:cubicBezTo>
                  <a:cubicBezTo>
                    <a:pt x="2212" y="377"/>
                    <a:pt x="2314" y="388"/>
                    <a:pt x="2381" y="400"/>
                  </a:cubicBezTo>
                  <a:cubicBezTo>
                    <a:pt x="2415" y="411"/>
                    <a:pt x="2460" y="411"/>
                    <a:pt x="2494" y="411"/>
                  </a:cubicBezTo>
                  <a:lnTo>
                    <a:pt x="2393" y="366"/>
                  </a:lnTo>
                  <a:cubicBezTo>
                    <a:pt x="2302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23" y="5"/>
                    <a:pt x="655" y="5"/>
                    <a:pt x="587" y="5"/>
                  </a:cubicBezTo>
                  <a:lnTo>
                    <a:pt x="384" y="5"/>
                  </a:lnTo>
                  <a:cubicBezTo>
                    <a:pt x="360" y="2"/>
                    <a:pt x="336" y="0"/>
                    <a:pt x="3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166875" y="4630075"/>
              <a:ext cx="17500" cy="47125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201575" y="4684525"/>
              <a:ext cx="17500" cy="47125"/>
            </a:xfrm>
            <a:custGeom>
              <a:avLst/>
              <a:gdLst/>
              <a:ahLst/>
              <a:cxnLst/>
              <a:rect l="l" t="t" r="r" b="b"/>
              <a:pathLst>
                <a:path w="700" h="1885" extrusionOk="0">
                  <a:moveTo>
                    <a:pt x="350" y="0"/>
                  </a:moveTo>
                  <a:cubicBezTo>
                    <a:pt x="158" y="0"/>
                    <a:pt x="0" y="429"/>
                    <a:pt x="0" y="948"/>
                  </a:cubicBezTo>
                  <a:cubicBezTo>
                    <a:pt x="0" y="1467"/>
                    <a:pt x="158" y="1885"/>
                    <a:pt x="350" y="1885"/>
                  </a:cubicBezTo>
                  <a:cubicBezTo>
                    <a:pt x="542" y="1885"/>
                    <a:pt x="700" y="1467"/>
                    <a:pt x="700" y="948"/>
                  </a:cubicBezTo>
                  <a:cubicBezTo>
                    <a:pt x="700" y="429"/>
                    <a:pt x="542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15400" y="4612300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47" y="1"/>
                    <a:pt x="0" y="429"/>
                    <a:pt x="0" y="948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246700" y="466025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7"/>
                    <a:pt x="159" y="1885"/>
                    <a:pt x="350" y="1885"/>
                  </a:cubicBezTo>
                  <a:cubicBezTo>
                    <a:pt x="542" y="1885"/>
                    <a:pt x="700" y="1457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262225" y="4588600"/>
              <a:ext cx="17225" cy="47425"/>
            </a:xfrm>
            <a:custGeom>
              <a:avLst/>
              <a:gdLst/>
              <a:ahLst/>
              <a:cxnLst/>
              <a:rect l="l" t="t" r="r" b="b"/>
              <a:pathLst>
                <a:path w="689" h="1897" extrusionOk="0">
                  <a:moveTo>
                    <a:pt x="339" y="1"/>
                  </a:moveTo>
                  <a:cubicBezTo>
                    <a:pt x="147" y="1"/>
                    <a:pt x="0" y="430"/>
                    <a:pt x="0" y="949"/>
                  </a:cubicBezTo>
                  <a:cubicBezTo>
                    <a:pt x="0" y="1468"/>
                    <a:pt x="147" y="1896"/>
                    <a:pt x="339" y="1896"/>
                  </a:cubicBezTo>
                  <a:cubicBezTo>
                    <a:pt x="542" y="1896"/>
                    <a:pt x="689" y="1468"/>
                    <a:pt x="689" y="949"/>
                  </a:cubicBezTo>
                  <a:cubicBezTo>
                    <a:pt x="689" y="430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092100" y="46117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29"/>
                    <a:pt x="1" y="948"/>
                  </a:cubicBezTo>
                  <a:cubicBezTo>
                    <a:pt x="1" y="1467"/>
                    <a:pt x="159" y="1884"/>
                    <a:pt x="351" y="1884"/>
                  </a:cubicBezTo>
                  <a:cubicBezTo>
                    <a:pt x="554" y="1884"/>
                    <a:pt x="700" y="1467"/>
                    <a:pt x="700" y="948"/>
                  </a:cubicBezTo>
                  <a:cubicBezTo>
                    <a:pt x="700" y="429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126800" y="46661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54" y="1885"/>
                    <a:pt x="700" y="1468"/>
                    <a:pt x="700" y="949"/>
                  </a:cubicBezTo>
                  <a:cubicBezTo>
                    <a:pt x="700" y="430"/>
                    <a:pt x="554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135550" y="4588600"/>
              <a:ext cx="17525" cy="47425"/>
            </a:xfrm>
            <a:custGeom>
              <a:avLst/>
              <a:gdLst/>
              <a:ahLst/>
              <a:cxnLst/>
              <a:rect l="l" t="t" r="r" b="b"/>
              <a:pathLst>
                <a:path w="701" h="1897" extrusionOk="0">
                  <a:moveTo>
                    <a:pt x="350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96"/>
                    <a:pt x="350" y="1896"/>
                  </a:cubicBezTo>
                  <a:cubicBezTo>
                    <a:pt x="542" y="1896"/>
                    <a:pt x="700" y="1468"/>
                    <a:pt x="700" y="949"/>
                  </a:cubicBezTo>
                  <a:cubicBezTo>
                    <a:pt x="700" y="430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835300" y="38492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49"/>
                  </a:cubicBezTo>
                  <a:cubicBezTo>
                    <a:pt x="0" y="1468"/>
                    <a:pt x="158" y="1885"/>
                    <a:pt x="350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53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800600" y="3794775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0" y="0"/>
                  </a:moveTo>
                  <a:cubicBezTo>
                    <a:pt x="158" y="0"/>
                    <a:pt x="1" y="418"/>
                    <a:pt x="1" y="948"/>
                  </a:cubicBezTo>
                  <a:cubicBezTo>
                    <a:pt x="1" y="1467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48"/>
                  </a:cubicBezTo>
                  <a:cubicBezTo>
                    <a:pt x="700" y="429"/>
                    <a:pt x="553" y="0"/>
                    <a:pt x="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787050" y="38669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0" y="1468"/>
                    <a:pt x="700" y="949"/>
                  </a:cubicBezTo>
                  <a:cubicBezTo>
                    <a:pt x="700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755475" y="3819300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58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740225" y="38906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0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764200" y="37535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68"/>
                    <a:pt x="700" y="948"/>
                  </a:cubicBezTo>
                  <a:cubicBezTo>
                    <a:pt x="700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10050" y="38675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47" y="0"/>
                    <a:pt x="1" y="418"/>
                    <a:pt x="1" y="937"/>
                  </a:cubicBezTo>
                  <a:cubicBezTo>
                    <a:pt x="1" y="1467"/>
                    <a:pt x="147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75350" y="3813100"/>
              <a:ext cx="17250" cy="47150"/>
            </a:xfrm>
            <a:custGeom>
              <a:avLst/>
              <a:gdLst/>
              <a:ahLst/>
              <a:cxnLst/>
              <a:rect l="l" t="t" r="r" b="b"/>
              <a:pathLst>
                <a:path w="690" h="1886" extrusionOk="0">
                  <a:moveTo>
                    <a:pt x="351" y="1"/>
                  </a:moveTo>
                  <a:cubicBezTo>
                    <a:pt x="148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689" y="1456"/>
                    <a:pt x="689" y="937"/>
                  </a:cubicBezTo>
                  <a:cubicBezTo>
                    <a:pt x="689" y="429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866625" y="3890675"/>
              <a:ext cx="17500" cy="47150"/>
            </a:xfrm>
            <a:custGeom>
              <a:avLst/>
              <a:gdLst/>
              <a:ahLst/>
              <a:cxnLst/>
              <a:rect l="l" t="t" r="r" b="b"/>
              <a:pathLst>
                <a:path w="700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123975" y="2764800"/>
              <a:ext cx="106950" cy="184250"/>
            </a:xfrm>
            <a:custGeom>
              <a:avLst/>
              <a:gdLst/>
              <a:ahLst/>
              <a:cxnLst/>
              <a:rect l="l" t="t" r="r" b="b"/>
              <a:pathLst>
                <a:path w="4278" h="7370" extrusionOk="0">
                  <a:moveTo>
                    <a:pt x="2878" y="1"/>
                  </a:moveTo>
                  <a:cubicBezTo>
                    <a:pt x="2980" y="46"/>
                    <a:pt x="1919" y="4684"/>
                    <a:pt x="1" y="6026"/>
                  </a:cubicBezTo>
                  <a:lnTo>
                    <a:pt x="1" y="7369"/>
                  </a:lnTo>
                  <a:cubicBezTo>
                    <a:pt x="1" y="7268"/>
                    <a:pt x="2280" y="6489"/>
                    <a:pt x="4278" y="689"/>
                  </a:cubicBezTo>
                  <a:cubicBezTo>
                    <a:pt x="3996" y="407"/>
                    <a:pt x="3273" y="147"/>
                    <a:pt x="2878" y="1"/>
                  </a:cubicBezTo>
                  <a:close/>
                </a:path>
              </a:pathLst>
            </a:custGeom>
            <a:solidFill>
              <a:srgbClr val="E5E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575000" y="2818200"/>
              <a:ext cx="662125" cy="636425"/>
            </a:xfrm>
            <a:custGeom>
              <a:avLst/>
              <a:gdLst/>
              <a:ahLst/>
              <a:cxnLst/>
              <a:rect l="l" t="t" r="r" b="b"/>
              <a:pathLst>
                <a:path w="26485" h="25457" extrusionOk="0">
                  <a:moveTo>
                    <a:pt x="12850" y="0"/>
                  </a:moveTo>
                  <a:cubicBezTo>
                    <a:pt x="12255" y="0"/>
                    <a:pt x="11677" y="43"/>
                    <a:pt x="11138" y="133"/>
                  </a:cubicBezTo>
                  <a:cubicBezTo>
                    <a:pt x="7855" y="674"/>
                    <a:pt x="5395" y="3044"/>
                    <a:pt x="3273" y="5436"/>
                  </a:cubicBezTo>
                  <a:cubicBezTo>
                    <a:pt x="2021" y="6858"/>
                    <a:pt x="1141" y="8562"/>
                    <a:pt x="576" y="10379"/>
                  </a:cubicBezTo>
                  <a:cubicBezTo>
                    <a:pt x="227" y="11507"/>
                    <a:pt x="181" y="12726"/>
                    <a:pt x="136" y="13899"/>
                  </a:cubicBezTo>
                  <a:cubicBezTo>
                    <a:pt x="1" y="17319"/>
                    <a:pt x="1174" y="20828"/>
                    <a:pt x="3894" y="23017"/>
                  </a:cubicBezTo>
                  <a:cubicBezTo>
                    <a:pt x="5831" y="24580"/>
                    <a:pt x="8628" y="25456"/>
                    <a:pt x="11121" y="25456"/>
                  </a:cubicBezTo>
                  <a:cubicBezTo>
                    <a:pt x="11183" y="25456"/>
                    <a:pt x="11246" y="25456"/>
                    <a:pt x="11308" y="25454"/>
                  </a:cubicBezTo>
                  <a:cubicBezTo>
                    <a:pt x="11782" y="25443"/>
                    <a:pt x="12256" y="25387"/>
                    <a:pt x="12718" y="25285"/>
                  </a:cubicBezTo>
                  <a:cubicBezTo>
                    <a:pt x="14287" y="24947"/>
                    <a:pt x="15460" y="24856"/>
                    <a:pt x="16916" y="24236"/>
                  </a:cubicBezTo>
                  <a:cubicBezTo>
                    <a:pt x="17977" y="23773"/>
                    <a:pt x="19263" y="23152"/>
                    <a:pt x="20042" y="22543"/>
                  </a:cubicBezTo>
                  <a:cubicBezTo>
                    <a:pt x="22964" y="20298"/>
                    <a:pt x="24826" y="18447"/>
                    <a:pt x="25571" y="15412"/>
                  </a:cubicBezTo>
                  <a:cubicBezTo>
                    <a:pt x="26485" y="11654"/>
                    <a:pt x="25221" y="7388"/>
                    <a:pt x="22784" y="4443"/>
                  </a:cubicBezTo>
                  <a:cubicBezTo>
                    <a:pt x="21610" y="3022"/>
                    <a:pt x="20143" y="2198"/>
                    <a:pt x="18541" y="1329"/>
                  </a:cubicBezTo>
                  <a:cubicBezTo>
                    <a:pt x="16965" y="472"/>
                    <a:pt x="14812" y="0"/>
                    <a:pt x="12850" y="0"/>
                  </a:cubicBezTo>
                  <a:close/>
                </a:path>
              </a:pathLst>
            </a:custGeom>
            <a:solidFill>
              <a:srgbClr val="A13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652025" y="3277100"/>
              <a:ext cx="13275" cy="20350"/>
            </a:xfrm>
            <a:custGeom>
              <a:avLst/>
              <a:gdLst/>
              <a:ahLst/>
              <a:cxnLst/>
              <a:rect l="l" t="t" r="r" b="b"/>
              <a:pathLst>
                <a:path w="531" h="814" extrusionOk="0">
                  <a:moveTo>
                    <a:pt x="136" y="1"/>
                  </a:moveTo>
                  <a:cubicBezTo>
                    <a:pt x="102" y="57"/>
                    <a:pt x="68" y="114"/>
                    <a:pt x="46" y="170"/>
                  </a:cubicBezTo>
                  <a:cubicBezTo>
                    <a:pt x="0" y="272"/>
                    <a:pt x="0" y="384"/>
                    <a:pt x="23" y="486"/>
                  </a:cubicBezTo>
                  <a:cubicBezTo>
                    <a:pt x="68" y="599"/>
                    <a:pt x="158" y="689"/>
                    <a:pt x="260" y="757"/>
                  </a:cubicBezTo>
                  <a:cubicBezTo>
                    <a:pt x="316" y="791"/>
                    <a:pt x="384" y="813"/>
                    <a:pt x="441" y="813"/>
                  </a:cubicBezTo>
                  <a:cubicBezTo>
                    <a:pt x="474" y="757"/>
                    <a:pt x="497" y="700"/>
                    <a:pt x="508" y="633"/>
                  </a:cubicBezTo>
                  <a:cubicBezTo>
                    <a:pt x="531" y="542"/>
                    <a:pt x="520" y="441"/>
                    <a:pt x="486" y="362"/>
                  </a:cubicBezTo>
                  <a:cubicBezTo>
                    <a:pt x="452" y="260"/>
                    <a:pt x="395" y="170"/>
                    <a:pt x="305" y="102"/>
                  </a:cubicBezTo>
                  <a:cubicBezTo>
                    <a:pt x="260" y="57"/>
                    <a:pt x="204" y="23"/>
                    <a:pt x="136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1631150" y="3246625"/>
              <a:ext cx="12425" cy="23175"/>
            </a:xfrm>
            <a:custGeom>
              <a:avLst/>
              <a:gdLst/>
              <a:ahLst/>
              <a:cxnLst/>
              <a:rect l="l" t="t" r="r" b="b"/>
              <a:pathLst>
                <a:path w="497" h="927" extrusionOk="0">
                  <a:moveTo>
                    <a:pt x="305" y="1"/>
                  </a:moveTo>
                  <a:cubicBezTo>
                    <a:pt x="249" y="35"/>
                    <a:pt x="192" y="80"/>
                    <a:pt x="147" y="125"/>
                  </a:cubicBezTo>
                  <a:cubicBezTo>
                    <a:pt x="68" y="215"/>
                    <a:pt x="23" y="317"/>
                    <a:pt x="12" y="430"/>
                  </a:cubicBezTo>
                  <a:cubicBezTo>
                    <a:pt x="0" y="543"/>
                    <a:pt x="23" y="655"/>
                    <a:pt x="68" y="757"/>
                  </a:cubicBezTo>
                  <a:cubicBezTo>
                    <a:pt x="91" y="802"/>
                    <a:pt x="113" y="836"/>
                    <a:pt x="136" y="870"/>
                  </a:cubicBezTo>
                  <a:cubicBezTo>
                    <a:pt x="147" y="881"/>
                    <a:pt x="158" y="881"/>
                    <a:pt x="158" y="904"/>
                  </a:cubicBezTo>
                  <a:cubicBezTo>
                    <a:pt x="158" y="904"/>
                    <a:pt x="158" y="915"/>
                    <a:pt x="158" y="915"/>
                  </a:cubicBezTo>
                  <a:lnTo>
                    <a:pt x="181" y="926"/>
                  </a:lnTo>
                  <a:cubicBezTo>
                    <a:pt x="181" y="926"/>
                    <a:pt x="215" y="915"/>
                    <a:pt x="226" y="904"/>
                  </a:cubicBezTo>
                  <a:cubicBezTo>
                    <a:pt x="271" y="870"/>
                    <a:pt x="305" y="847"/>
                    <a:pt x="339" y="802"/>
                  </a:cubicBezTo>
                  <a:cubicBezTo>
                    <a:pt x="418" y="723"/>
                    <a:pt x="463" y="610"/>
                    <a:pt x="486" y="497"/>
                  </a:cubicBezTo>
                  <a:cubicBezTo>
                    <a:pt x="497" y="385"/>
                    <a:pt x="474" y="272"/>
                    <a:pt x="429" y="170"/>
                  </a:cubicBezTo>
                  <a:cubicBezTo>
                    <a:pt x="395" y="103"/>
                    <a:pt x="350" y="57"/>
                    <a:pt x="30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142050" y="3001500"/>
              <a:ext cx="11875" cy="22875"/>
            </a:xfrm>
            <a:custGeom>
              <a:avLst/>
              <a:gdLst/>
              <a:ahLst/>
              <a:cxnLst/>
              <a:rect l="l" t="t" r="r" b="b"/>
              <a:pathLst>
                <a:path w="475" h="915" extrusionOk="0">
                  <a:moveTo>
                    <a:pt x="158" y="0"/>
                  </a:moveTo>
                  <a:cubicBezTo>
                    <a:pt x="113" y="45"/>
                    <a:pt x="79" y="102"/>
                    <a:pt x="57" y="158"/>
                  </a:cubicBezTo>
                  <a:cubicBezTo>
                    <a:pt x="23" y="203"/>
                    <a:pt x="11" y="260"/>
                    <a:pt x="0" y="316"/>
                  </a:cubicBezTo>
                  <a:cubicBezTo>
                    <a:pt x="0" y="372"/>
                    <a:pt x="0" y="429"/>
                    <a:pt x="0" y="485"/>
                  </a:cubicBezTo>
                  <a:cubicBezTo>
                    <a:pt x="11" y="587"/>
                    <a:pt x="57" y="688"/>
                    <a:pt x="124" y="767"/>
                  </a:cubicBezTo>
                  <a:cubicBezTo>
                    <a:pt x="158" y="824"/>
                    <a:pt x="215" y="869"/>
                    <a:pt x="260" y="914"/>
                  </a:cubicBezTo>
                  <a:cubicBezTo>
                    <a:pt x="316" y="869"/>
                    <a:pt x="361" y="813"/>
                    <a:pt x="395" y="756"/>
                  </a:cubicBezTo>
                  <a:cubicBezTo>
                    <a:pt x="451" y="655"/>
                    <a:pt x="474" y="530"/>
                    <a:pt x="474" y="406"/>
                  </a:cubicBezTo>
                  <a:cubicBezTo>
                    <a:pt x="451" y="293"/>
                    <a:pt x="406" y="192"/>
                    <a:pt x="327" y="113"/>
                  </a:cubicBezTo>
                  <a:cubicBezTo>
                    <a:pt x="271" y="68"/>
                    <a:pt x="226" y="23"/>
                    <a:pt x="158" y="0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158675" y="3026875"/>
              <a:ext cx="12450" cy="26550"/>
            </a:xfrm>
            <a:custGeom>
              <a:avLst/>
              <a:gdLst/>
              <a:ahLst/>
              <a:cxnLst/>
              <a:rect l="l" t="t" r="r" b="b"/>
              <a:pathLst>
                <a:path w="498" h="1062" extrusionOk="0">
                  <a:moveTo>
                    <a:pt x="215" y="1"/>
                  </a:moveTo>
                  <a:cubicBezTo>
                    <a:pt x="159" y="46"/>
                    <a:pt x="125" y="113"/>
                    <a:pt x="91" y="181"/>
                  </a:cubicBezTo>
                  <a:cubicBezTo>
                    <a:pt x="69" y="226"/>
                    <a:pt x="46" y="294"/>
                    <a:pt x="35" y="350"/>
                  </a:cubicBezTo>
                  <a:cubicBezTo>
                    <a:pt x="23" y="418"/>
                    <a:pt x="12" y="486"/>
                    <a:pt x="12" y="554"/>
                  </a:cubicBezTo>
                  <a:cubicBezTo>
                    <a:pt x="1" y="666"/>
                    <a:pt x="35" y="779"/>
                    <a:pt x="91" y="892"/>
                  </a:cubicBezTo>
                  <a:cubicBezTo>
                    <a:pt x="125" y="949"/>
                    <a:pt x="170" y="1016"/>
                    <a:pt x="215" y="1061"/>
                  </a:cubicBezTo>
                  <a:cubicBezTo>
                    <a:pt x="272" y="1027"/>
                    <a:pt x="328" y="971"/>
                    <a:pt x="362" y="915"/>
                  </a:cubicBezTo>
                  <a:cubicBezTo>
                    <a:pt x="441" y="791"/>
                    <a:pt x="486" y="655"/>
                    <a:pt x="497" y="508"/>
                  </a:cubicBezTo>
                  <a:cubicBezTo>
                    <a:pt x="475" y="305"/>
                    <a:pt x="373" y="125"/>
                    <a:pt x="215" y="1"/>
                  </a:cubicBezTo>
                  <a:close/>
                </a:path>
              </a:pathLst>
            </a:custGeom>
            <a:solidFill>
              <a:srgbClr val="8732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721150" y="3334375"/>
              <a:ext cx="16100" cy="13550"/>
            </a:xfrm>
            <a:custGeom>
              <a:avLst/>
              <a:gdLst/>
              <a:ahLst/>
              <a:cxnLst/>
              <a:rect l="l" t="t" r="r" b="b"/>
              <a:pathLst>
                <a:path w="644" h="542" extrusionOk="0">
                  <a:moveTo>
                    <a:pt x="372" y="0"/>
                  </a:moveTo>
                  <a:cubicBezTo>
                    <a:pt x="124" y="0"/>
                    <a:pt x="0" y="294"/>
                    <a:pt x="169" y="463"/>
                  </a:cubicBezTo>
                  <a:cubicBezTo>
                    <a:pt x="227" y="517"/>
                    <a:pt x="296" y="541"/>
                    <a:pt x="364" y="541"/>
                  </a:cubicBezTo>
                  <a:cubicBezTo>
                    <a:pt x="508" y="541"/>
                    <a:pt x="643" y="432"/>
                    <a:pt x="643" y="271"/>
                  </a:cubicBezTo>
                  <a:cubicBezTo>
                    <a:pt x="643" y="124"/>
                    <a:pt x="519" y="0"/>
                    <a:pt x="372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747100" y="3377250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1" y="1"/>
                  </a:moveTo>
                  <a:cubicBezTo>
                    <a:pt x="113" y="1"/>
                    <a:pt x="0" y="294"/>
                    <a:pt x="169" y="463"/>
                  </a:cubicBezTo>
                  <a:cubicBezTo>
                    <a:pt x="224" y="517"/>
                    <a:pt x="291" y="541"/>
                    <a:pt x="356" y="541"/>
                  </a:cubicBezTo>
                  <a:cubicBezTo>
                    <a:pt x="496" y="541"/>
                    <a:pt x="632" y="433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76402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789700" y="3394175"/>
              <a:ext cx="15825" cy="13725"/>
            </a:xfrm>
            <a:custGeom>
              <a:avLst/>
              <a:gdLst/>
              <a:ahLst/>
              <a:cxnLst/>
              <a:rect l="l" t="t" r="r" b="b"/>
              <a:pathLst>
                <a:path w="633" h="549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23"/>
                    <a:pt x="294" y="549"/>
                    <a:pt x="361" y="549"/>
                  </a:cubicBezTo>
                  <a:cubicBezTo>
                    <a:pt x="500" y="549"/>
                    <a:pt x="632" y="438"/>
                    <a:pt x="632" y="271"/>
                  </a:cubicBezTo>
                  <a:cubicBezTo>
                    <a:pt x="632" y="125"/>
                    <a:pt x="519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83257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1" y="1"/>
                  </a:moveTo>
                  <a:cubicBezTo>
                    <a:pt x="124" y="1"/>
                    <a:pt x="0" y="294"/>
                    <a:pt x="170" y="464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9"/>
                    <a:pt x="632" y="272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661325" y="3342825"/>
              <a:ext cx="15825" cy="13625"/>
            </a:xfrm>
            <a:custGeom>
              <a:avLst/>
              <a:gdLst/>
              <a:ahLst/>
              <a:cxnLst/>
              <a:rect l="l" t="t" r="r" b="b"/>
              <a:pathLst>
                <a:path w="633" h="545" extrusionOk="0">
                  <a:moveTo>
                    <a:pt x="362" y="1"/>
                  </a:moveTo>
                  <a:cubicBezTo>
                    <a:pt x="125" y="1"/>
                    <a:pt x="1" y="294"/>
                    <a:pt x="170" y="464"/>
                  </a:cubicBezTo>
                  <a:cubicBezTo>
                    <a:pt x="226" y="519"/>
                    <a:pt x="294" y="544"/>
                    <a:pt x="362" y="544"/>
                  </a:cubicBezTo>
                  <a:cubicBezTo>
                    <a:pt x="500" y="544"/>
                    <a:pt x="633" y="439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037950" y="2880475"/>
              <a:ext cx="16100" cy="13825"/>
            </a:xfrm>
            <a:custGeom>
              <a:avLst/>
              <a:gdLst/>
              <a:ahLst/>
              <a:cxnLst/>
              <a:rect l="l" t="t" r="r" b="b"/>
              <a:pathLst>
                <a:path w="644" h="553" extrusionOk="0">
                  <a:moveTo>
                    <a:pt x="373" y="0"/>
                  </a:moveTo>
                  <a:cubicBezTo>
                    <a:pt x="124" y="0"/>
                    <a:pt x="0" y="294"/>
                    <a:pt x="170" y="474"/>
                  </a:cubicBezTo>
                  <a:cubicBezTo>
                    <a:pt x="227" y="528"/>
                    <a:pt x="297" y="552"/>
                    <a:pt x="364" y="552"/>
                  </a:cubicBezTo>
                  <a:cubicBezTo>
                    <a:pt x="508" y="552"/>
                    <a:pt x="643" y="443"/>
                    <a:pt x="643" y="282"/>
                  </a:cubicBezTo>
                  <a:cubicBezTo>
                    <a:pt x="643" y="124"/>
                    <a:pt x="519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055150" y="2932075"/>
              <a:ext cx="15825" cy="13575"/>
            </a:xfrm>
            <a:custGeom>
              <a:avLst/>
              <a:gdLst/>
              <a:ahLst/>
              <a:cxnLst/>
              <a:rect l="l" t="t" r="r" b="b"/>
              <a:pathLst>
                <a:path w="633" h="543" extrusionOk="0">
                  <a:moveTo>
                    <a:pt x="380" y="0"/>
                  </a:moveTo>
                  <a:cubicBezTo>
                    <a:pt x="374" y="0"/>
                    <a:pt x="368" y="1"/>
                    <a:pt x="362" y="1"/>
                  </a:cubicBezTo>
                  <a:cubicBezTo>
                    <a:pt x="125" y="1"/>
                    <a:pt x="1" y="283"/>
                    <a:pt x="170" y="464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1"/>
                    <a:pt x="519" y="0"/>
                    <a:pt x="380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185900" y="3137475"/>
              <a:ext cx="13725" cy="13550"/>
            </a:xfrm>
            <a:custGeom>
              <a:avLst/>
              <a:gdLst/>
              <a:ahLst/>
              <a:cxnLst/>
              <a:rect l="l" t="t" r="r" b="b"/>
              <a:pathLst>
                <a:path w="549" h="542" extrusionOk="0">
                  <a:moveTo>
                    <a:pt x="269" y="0"/>
                  </a:moveTo>
                  <a:cubicBezTo>
                    <a:pt x="133" y="0"/>
                    <a:pt x="1" y="90"/>
                    <a:pt x="6" y="271"/>
                  </a:cubicBezTo>
                  <a:cubicBezTo>
                    <a:pt x="6" y="451"/>
                    <a:pt x="142" y="542"/>
                    <a:pt x="277" y="542"/>
                  </a:cubicBezTo>
                  <a:cubicBezTo>
                    <a:pt x="413" y="542"/>
                    <a:pt x="548" y="451"/>
                    <a:pt x="548" y="271"/>
                  </a:cubicBezTo>
                  <a:cubicBezTo>
                    <a:pt x="542" y="90"/>
                    <a:pt x="404" y="0"/>
                    <a:pt x="26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080900" y="3154675"/>
              <a:ext cx="15750" cy="13550"/>
            </a:xfrm>
            <a:custGeom>
              <a:avLst/>
              <a:gdLst/>
              <a:ahLst/>
              <a:cxnLst/>
              <a:rect l="l" t="t" r="r" b="b"/>
              <a:pathLst>
                <a:path w="630" h="542" extrusionOk="0">
                  <a:moveTo>
                    <a:pt x="345" y="0"/>
                  </a:moveTo>
                  <a:cubicBezTo>
                    <a:pt x="117" y="0"/>
                    <a:pt x="1" y="286"/>
                    <a:pt x="167" y="463"/>
                  </a:cubicBezTo>
                  <a:cubicBezTo>
                    <a:pt x="221" y="517"/>
                    <a:pt x="288" y="541"/>
                    <a:pt x="354" y="541"/>
                  </a:cubicBezTo>
                  <a:cubicBezTo>
                    <a:pt x="494" y="541"/>
                    <a:pt x="629" y="432"/>
                    <a:pt x="629" y="271"/>
                  </a:cubicBezTo>
                  <a:cubicBezTo>
                    <a:pt x="629" y="113"/>
                    <a:pt x="517" y="0"/>
                    <a:pt x="359" y="0"/>
                  </a:cubicBezTo>
                  <a:cubicBezTo>
                    <a:pt x="354" y="0"/>
                    <a:pt x="350" y="0"/>
                    <a:pt x="34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952475" y="3394175"/>
              <a:ext cx="15825" cy="13600"/>
            </a:xfrm>
            <a:custGeom>
              <a:avLst/>
              <a:gdLst/>
              <a:ahLst/>
              <a:cxnLst/>
              <a:rect l="l" t="t" r="r" b="b"/>
              <a:pathLst>
                <a:path w="633" h="544" extrusionOk="0">
                  <a:moveTo>
                    <a:pt x="361" y="1"/>
                  </a:moveTo>
                  <a:cubicBezTo>
                    <a:pt x="124" y="1"/>
                    <a:pt x="0" y="294"/>
                    <a:pt x="169" y="463"/>
                  </a:cubicBezTo>
                  <a:cubicBezTo>
                    <a:pt x="225" y="519"/>
                    <a:pt x="294" y="544"/>
                    <a:pt x="361" y="544"/>
                  </a:cubicBezTo>
                  <a:cubicBezTo>
                    <a:pt x="500" y="544"/>
                    <a:pt x="632" y="438"/>
                    <a:pt x="632" y="271"/>
                  </a:cubicBezTo>
                  <a:cubicBezTo>
                    <a:pt x="632" y="125"/>
                    <a:pt x="508" y="1"/>
                    <a:pt x="361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143175" y="32229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271" y="0"/>
                  </a:moveTo>
                  <a:cubicBezTo>
                    <a:pt x="136" y="0"/>
                    <a:pt x="0" y="90"/>
                    <a:pt x="0" y="271"/>
                  </a:cubicBezTo>
                  <a:cubicBezTo>
                    <a:pt x="0" y="451"/>
                    <a:pt x="136" y="542"/>
                    <a:pt x="271" y="542"/>
                  </a:cubicBezTo>
                  <a:cubicBezTo>
                    <a:pt x="406" y="542"/>
                    <a:pt x="542" y="451"/>
                    <a:pt x="542" y="271"/>
                  </a:cubicBezTo>
                  <a:cubicBezTo>
                    <a:pt x="542" y="90"/>
                    <a:pt x="406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911850" y="3369150"/>
              <a:ext cx="13550" cy="12500"/>
            </a:xfrm>
            <a:custGeom>
              <a:avLst/>
              <a:gdLst/>
              <a:ahLst/>
              <a:cxnLst/>
              <a:rect l="l" t="t" r="r" b="b"/>
              <a:pathLst>
                <a:path w="542" h="500" extrusionOk="0">
                  <a:moveTo>
                    <a:pt x="271" y="0"/>
                  </a:moveTo>
                  <a:cubicBezTo>
                    <a:pt x="141" y="0"/>
                    <a:pt x="11" y="82"/>
                    <a:pt x="0" y="246"/>
                  </a:cubicBezTo>
                  <a:cubicBezTo>
                    <a:pt x="11" y="415"/>
                    <a:pt x="141" y="499"/>
                    <a:pt x="271" y="499"/>
                  </a:cubicBezTo>
                  <a:cubicBezTo>
                    <a:pt x="401" y="499"/>
                    <a:pt x="531" y="415"/>
                    <a:pt x="542" y="246"/>
                  </a:cubicBezTo>
                  <a:cubicBezTo>
                    <a:pt x="531" y="82"/>
                    <a:pt x="401" y="0"/>
                    <a:pt x="271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003800" y="2914875"/>
              <a:ext cx="15825" cy="13550"/>
            </a:xfrm>
            <a:custGeom>
              <a:avLst/>
              <a:gdLst/>
              <a:ahLst/>
              <a:cxnLst/>
              <a:rect l="l" t="t" r="r" b="b"/>
              <a:pathLst>
                <a:path w="633" h="542" extrusionOk="0">
                  <a:moveTo>
                    <a:pt x="362" y="1"/>
                  </a:moveTo>
                  <a:cubicBezTo>
                    <a:pt x="125" y="1"/>
                    <a:pt x="1" y="294"/>
                    <a:pt x="170" y="463"/>
                  </a:cubicBezTo>
                  <a:cubicBezTo>
                    <a:pt x="224" y="518"/>
                    <a:pt x="291" y="542"/>
                    <a:pt x="357" y="542"/>
                  </a:cubicBezTo>
                  <a:cubicBezTo>
                    <a:pt x="497" y="542"/>
                    <a:pt x="633" y="433"/>
                    <a:pt x="633" y="272"/>
                  </a:cubicBezTo>
                  <a:cubicBezTo>
                    <a:pt x="633" y="125"/>
                    <a:pt x="509" y="1"/>
                    <a:pt x="362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823825" y="2854800"/>
              <a:ext cx="16100" cy="13725"/>
            </a:xfrm>
            <a:custGeom>
              <a:avLst/>
              <a:gdLst/>
              <a:ahLst/>
              <a:cxnLst/>
              <a:rect l="l" t="t" r="r" b="b"/>
              <a:pathLst>
                <a:path w="644" h="549" extrusionOk="0">
                  <a:moveTo>
                    <a:pt x="373" y="0"/>
                  </a:moveTo>
                  <a:cubicBezTo>
                    <a:pt x="125" y="0"/>
                    <a:pt x="1" y="294"/>
                    <a:pt x="181" y="463"/>
                  </a:cubicBezTo>
                  <a:cubicBezTo>
                    <a:pt x="237" y="522"/>
                    <a:pt x="306" y="549"/>
                    <a:pt x="373" y="549"/>
                  </a:cubicBezTo>
                  <a:cubicBezTo>
                    <a:pt x="511" y="549"/>
                    <a:pt x="644" y="438"/>
                    <a:pt x="644" y="271"/>
                  </a:cubicBezTo>
                  <a:cubicBezTo>
                    <a:pt x="644" y="124"/>
                    <a:pt x="520" y="0"/>
                    <a:pt x="373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299425" y="4224800"/>
              <a:ext cx="163900" cy="74100"/>
            </a:xfrm>
            <a:custGeom>
              <a:avLst/>
              <a:gdLst/>
              <a:ahLst/>
              <a:cxnLst/>
              <a:rect l="l" t="t" r="r" b="b"/>
              <a:pathLst>
                <a:path w="6556" h="2964" extrusionOk="0">
                  <a:moveTo>
                    <a:pt x="247" y="1384"/>
                  </a:moveTo>
                  <a:cubicBezTo>
                    <a:pt x="247" y="1385"/>
                    <a:pt x="246" y="1386"/>
                    <a:pt x="246" y="1387"/>
                  </a:cubicBezTo>
                  <a:lnTo>
                    <a:pt x="246" y="1387"/>
                  </a:lnTo>
                  <a:cubicBezTo>
                    <a:pt x="246" y="1386"/>
                    <a:pt x="247" y="1385"/>
                    <a:pt x="247" y="1384"/>
                  </a:cubicBezTo>
                  <a:close/>
                  <a:moveTo>
                    <a:pt x="4143" y="0"/>
                  </a:moveTo>
                  <a:cubicBezTo>
                    <a:pt x="3633" y="0"/>
                    <a:pt x="2999" y="150"/>
                    <a:pt x="2640" y="222"/>
                  </a:cubicBezTo>
                  <a:cubicBezTo>
                    <a:pt x="2200" y="346"/>
                    <a:pt x="1692" y="718"/>
                    <a:pt x="1319" y="899"/>
                  </a:cubicBezTo>
                  <a:cubicBezTo>
                    <a:pt x="1319" y="899"/>
                    <a:pt x="317" y="1390"/>
                    <a:pt x="249" y="1390"/>
                  </a:cubicBezTo>
                  <a:cubicBezTo>
                    <a:pt x="246" y="1390"/>
                    <a:pt x="245" y="1389"/>
                    <a:pt x="246" y="1387"/>
                  </a:cubicBezTo>
                  <a:lnTo>
                    <a:pt x="246" y="1387"/>
                  </a:lnTo>
                  <a:cubicBezTo>
                    <a:pt x="1" y="1759"/>
                    <a:pt x="304" y="2322"/>
                    <a:pt x="360" y="2693"/>
                  </a:cubicBezTo>
                  <a:lnTo>
                    <a:pt x="1861" y="2964"/>
                  </a:lnTo>
                  <a:cubicBezTo>
                    <a:pt x="2549" y="2783"/>
                    <a:pt x="6555" y="1644"/>
                    <a:pt x="4818" y="188"/>
                  </a:cubicBezTo>
                  <a:cubicBezTo>
                    <a:pt x="4682" y="49"/>
                    <a:pt x="4433" y="0"/>
                    <a:pt x="414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254825" y="4239700"/>
              <a:ext cx="716275" cy="517900"/>
            </a:xfrm>
            <a:custGeom>
              <a:avLst/>
              <a:gdLst/>
              <a:ahLst/>
              <a:cxnLst/>
              <a:rect l="l" t="t" r="r" b="b"/>
              <a:pathLst>
                <a:path w="28651" h="20716" extrusionOk="0">
                  <a:moveTo>
                    <a:pt x="7812" y="0"/>
                  </a:moveTo>
                  <a:cubicBezTo>
                    <a:pt x="7316" y="0"/>
                    <a:pt x="6821" y="55"/>
                    <a:pt x="6331" y="156"/>
                  </a:cubicBezTo>
                  <a:cubicBezTo>
                    <a:pt x="5552" y="314"/>
                    <a:pt x="4852" y="653"/>
                    <a:pt x="4130" y="946"/>
                  </a:cubicBezTo>
                  <a:lnTo>
                    <a:pt x="1952" y="1770"/>
                  </a:lnTo>
                  <a:cubicBezTo>
                    <a:pt x="1242" y="2052"/>
                    <a:pt x="508" y="2390"/>
                    <a:pt x="0" y="3000"/>
                  </a:cubicBezTo>
                  <a:cubicBezTo>
                    <a:pt x="519" y="2402"/>
                    <a:pt x="1253" y="2074"/>
                    <a:pt x="1964" y="1792"/>
                  </a:cubicBezTo>
                  <a:lnTo>
                    <a:pt x="4153" y="1003"/>
                  </a:lnTo>
                  <a:cubicBezTo>
                    <a:pt x="4875" y="720"/>
                    <a:pt x="5586" y="393"/>
                    <a:pt x="6342" y="246"/>
                  </a:cubicBezTo>
                  <a:cubicBezTo>
                    <a:pt x="6801" y="157"/>
                    <a:pt x="7269" y="114"/>
                    <a:pt x="7738" y="114"/>
                  </a:cubicBezTo>
                  <a:cubicBezTo>
                    <a:pt x="8040" y="114"/>
                    <a:pt x="8343" y="132"/>
                    <a:pt x="8644" y="167"/>
                  </a:cubicBezTo>
                  <a:cubicBezTo>
                    <a:pt x="9400" y="280"/>
                    <a:pt x="10134" y="551"/>
                    <a:pt x="10777" y="957"/>
                  </a:cubicBezTo>
                  <a:cubicBezTo>
                    <a:pt x="11442" y="1375"/>
                    <a:pt x="11939" y="1950"/>
                    <a:pt x="12402" y="2571"/>
                  </a:cubicBezTo>
                  <a:cubicBezTo>
                    <a:pt x="13271" y="3835"/>
                    <a:pt x="13823" y="5302"/>
                    <a:pt x="14568" y="6678"/>
                  </a:cubicBezTo>
                  <a:cubicBezTo>
                    <a:pt x="14737" y="7017"/>
                    <a:pt x="14941" y="7355"/>
                    <a:pt x="15132" y="7705"/>
                  </a:cubicBezTo>
                  <a:cubicBezTo>
                    <a:pt x="15336" y="8033"/>
                    <a:pt x="15539" y="8371"/>
                    <a:pt x="15764" y="8687"/>
                  </a:cubicBezTo>
                  <a:cubicBezTo>
                    <a:pt x="16227" y="9330"/>
                    <a:pt x="16791" y="9883"/>
                    <a:pt x="17322" y="10447"/>
                  </a:cubicBezTo>
                  <a:cubicBezTo>
                    <a:pt x="18394" y="11576"/>
                    <a:pt x="19545" y="12636"/>
                    <a:pt x="20696" y="13675"/>
                  </a:cubicBezTo>
                  <a:lnTo>
                    <a:pt x="24171" y="16778"/>
                  </a:lnTo>
                  <a:cubicBezTo>
                    <a:pt x="24747" y="17297"/>
                    <a:pt x="25311" y="17827"/>
                    <a:pt x="25875" y="18346"/>
                  </a:cubicBezTo>
                  <a:cubicBezTo>
                    <a:pt x="26450" y="18877"/>
                    <a:pt x="26981" y="19441"/>
                    <a:pt x="27534" y="19982"/>
                  </a:cubicBezTo>
                  <a:cubicBezTo>
                    <a:pt x="27759" y="20219"/>
                    <a:pt x="27985" y="20468"/>
                    <a:pt x="28211" y="20716"/>
                  </a:cubicBezTo>
                  <a:lnTo>
                    <a:pt x="28651" y="20716"/>
                  </a:lnTo>
                  <a:cubicBezTo>
                    <a:pt x="28358" y="20389"/>
                    <a:pt x="28064" y="20073"/>
                    <a:pt x="27759" y="19757"/>
                  </a:cubicBezTo>
                  <a:cubicBezTo>
                    <a:pt x="27195" y="19215"/>
                    <a:pt x="26665" y="18651"/>
                    <a:pt x="26089" y="18121"/>
                  </a:cubicBezTo>
                  <a:cubicBezTo>
                    <a:pt x="25525" y="17590"/>
                    <a:pt x="24950" y="17060"/>
                    <a:pt x="24363" y="16552"/>
                  </a:cubicBezTo>
                  <a:lnTo>
                    <a:pt x="20876" y="13471"/>
                  </a:lnTo>
                  <a:cubicBezTo>
                    <a:pt x="19725" y="12433"/>
                    <a:pt x="18585" y="11384"/>
                    <a:pt x="17513" y="10267"/>
                  </a:cubicBezTo>
                  <a:cubicBezTo>
                    <a:pt x="16972" y="9703"/>
                    <a:pt x="16419" y="9161"/>
                    <a:pt x="15967" y="8552"/>
                  </a:cubicBezTo>
                  <a:cubicBezTo>
                    <a:pt x="15753" y="8236"/>
                    <a:pt x="15550" y="7908"/>
                    <a:pt x="15347" y="7581"/>
                  </a:cubicBezTo>
                  <a:cubicBezTo>
                    <a:pt x="15132" y="7254"/>
                    <a:pt x="14963" y="6915"/>
                    <a:pt x="14783" y="6566"/>
                  </a:cubicBezTo>
                  <a:cubicBezTo>
                    <a:pt x="14027" y="5223"/>
                    <a:pt x="13451" y="3767"/>
                    <a:pt x="12560" y="2469"/>
                  </a:cubicBezTo>
                  <a:cubicBezTo>
                    <a:pt x="12086" y="1849"/>
                    <a:pt x="11533" y="1239"/>
                    <a:pt x="10867" y="845"/>
                  </a:cubicBezTo>
                  <a:cubicBezTo>
                    <a:pt x="10190" y="427"/>
                    <a:pt x="9445" y="156"/>
                    <a:pt x="8655" y="55"/>
                  </a:cubicBezTo>
                  <a:cubicBezTo>
                    <a:pt x="8374" y="18"/>
                    <a:pt x="8093" y="0"/>
                    <a:pt x="7812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189100" y="4314675"/>
              <a:ext cx="66025" cy="442650"/>
            </a:xfrm>
            <a:custGeom>
              <a:avLst/>
              <a:gdLst/>
              <a:ahLst/>
              <a:cxnLst/>
              <a:rect l="l" t="t" r="r" b="b"/>
              <a:pathLst>
                <a:path w="2641" h="17706" extrusionOk="0">
                  <a:moveTo>
                    <a:pt x="2641" y="1"/>
                  </a:move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43" y="17706"/>
                  </a:lnTo>
                  <a:cubicBezTo>
                    <a:pt x="666" y="17593"/>
                    <a:pt x="688" y="17480"/>
                    <a:pt x="711" y="17367"/>
                  </a:cubicBezTo>
                  <a:cubicBezTo>
                    <a:pt x="959" y="15923"/>
                    <a:pt x="1151" y="14467"/>
                    <a:pt x="1309" y="13011"/>
                  </a:cubicBezTo>
                  <a:cubicBezTo>
                    <a:pt x="1456" y="11556"/>
                    <a:pt x="1569" y="10089"/>
                    <a:pt x="1648" y="8622"/>
                  </a:cubicBezTo>
                  <a:cubicBezTo>
                    <a:pt x="1727" y="7155"/>
                    <a:pt x="1783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41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202350" y="4240850"/>
              <a:ext cx="763675" cy="516475"/>
            </a:xfrm>
            <a:custGeom>
              <a:avLst/>
              <a:gdLst/>
              <a:ahLst/>
              <a:cxnLst/>
              <a:rect l="l" t="t" r="r" b="b"/>
              <a:pathLst>
                <a:path w="30547" h="20659" extrusionOk="0">
                  <a:moveTo>
                    <a:pt x="9853" y="1"/>
                  </a:moveTo>
                  <a:cubicBezTo>
                    <a:pt x="8897" y="1"/>
                    <a:pt x="7936" y="208"/>
                    <a:pt x="7076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0" y="20659"/>
                  </a:cubicBezTo>
                  <a:lnTo>
                    <a:pt x="30547" y="20659"/>
                  </a:lnTo>
                  <a:cubicBezTo>
                    <a:pt x="26868" y="16653"/>
                    <a:pt x="22072" y="13245"/>
                    <a:pt x="18484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5" y="765"/>
                  </a:cubicBezTo>
                  <a:cubicBezTo>
                    <a:pt x="11898" y="239"/>
                    <a:pt x="10878" y="1"/>
                    <a:pt x="9853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226900" y="4291550"/>
              <a:ext cx="187900" cy="466050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807" y="102"/>
                    <a:pt x="4548" y="192"/>
                    <a:pt x="4311" y="283"/>
                  </a:cubicBezTo>
                  <a:cubicBezTo>
                    <a:pt x="1907" y="1151"/>
                    <a:pt x="1264" y="1377"/>
                    <a:pt x="1241" y="4277"/>
                  </a:cubicBezTo>
                  <a:cubicBezTo>
                    <a:pt x="1208" y="6918"/>
                    <a:pt x="1027" y="13169"/>
                    <a:pt x="0" y="18642"/>
                  </a:cubicBezTo>
                  <a:lnTo>
                    <a:pt x="4649" y="18631"/>
                  </a:lnTo>
                  <a:cubicBezTo>
                    <a:pt x="4683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67" y="14568"/>
                  </a:cubicBezTo>
                  <a:cubicBezTo>
                    <a:pt x="5010" y="13485"/>
                    <a:pt x="4706" y="12921"/>
                    <a:pt x="5134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5" y="8136"/>
                    <a:pt x="6793" y="7708"/>
                    <a:pt x="6974" y="7324"/>
                  </a:cubicBezTo>
                  <a:cubicBezTo>
                    <a:pt x="7515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416475" y="4264950"/>
              <a:ext cx="516550" cy="492375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6" y="0"/>
                  </a:moveTo>
                  <a:cubicBezTo>
                    <a:pt x="884" y="0"/>
                    <a:pt x="442" y="50"/>
                    <a:pt x="0" y="150"/>
                  </a:cubicBezTo>
                  <a:cubicBezTo>
                    <a:pt x="136" y="286"/>
                    <a:pt x="248" y="455"/>
                    <a:pt x="339" y="624"/>
                  </a:cubicBezTo>
                  <a:cubicBezTo>
                    <a:pt x="1185" y="2351"/>
                    <a:pt x="971" y="4461"/>
                    <a:pt x="2031" y="6041"/>
                  </a:cubicBezTo>
                  <a:cubicBezTo>
                    <a:pt x="3069" y="7587"/>
                    <a:pt x="4615" y="8738"/>
                    <a:pt x="5439" y="10430"/>
                  </a:cubicBezTo>
                  <a:cubicBezTo>
                    <a:pt x="6229" y="12055"/>
                    <a:pt x="7651" y="13364"/>
                    <a:pt x="8734" y="14797"/>
                  </a:cubicBezTo>
                  <a:cubicBezTo>
                    <a:pt x="9919" y="16332"/>
                    <a:pt x="11025" y="17912"/>
                    <a:pt x="12210" y="19435"/>
                  </a:cubicBezTo>
                  <a:cubicBezTo>
                    <a:pt x="12277" y="19525"/>
                    <a:pt x="12356" y="19616"/>
                    <a:pt x="12413" y="19695"/>
                  </a:cubicBezTo>
                  <a:lnTo>
                    <a:pt x="20662" y="19695"/>
                  </a:lnTo>
                  <a:cubicBezTo>
                    <a:pt x="19048" y="18013"/>
                    <a:pt x="17231" y="16411"/>
                    <a:pt x="15460" y="14854"/>
                  </a:cubicBezTo>
                  <a:cubicBezTo>
                    <a:pt x="13304" y="12958"/>
                    <a:pt x="11081" y="11006"/>
                    <a:pt x="9197" y="8896"/>
                  </a:cubicBezTo>
                  <a:cubicBezTo>
                    <a:pt x="8294" y="7880"/>
                    <a:pt x="7617" y="6582"/>
                    <a:pt x="7019" y="5420"/>
                  </a:cubicBezTo>
                  <a:cubicBezTo>
                    <a:pt x="6850" y="5082"/>
                    <a:pt x="6680" y="4732"/>
                    <a:pt x="6511" y="4382"/>
                  </a:cubicBezTo>
                  <a:cubicBezTo>
                    <a:pt x="5766" y="2859"/>
                    <a:pt x="5078" y="1426"/>
                    <a:pt x="3735" y="624"/>
                  </a:cubicBezTo>
                  <a:cubicBezTo>
                    <a:pt x="3031" y="208"/>
                    <a:pt x="2195" y="0"/>
                    <a:pt x="1316" y="0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574025" y="4699250"/>
              <a:ext cx="29875" cy="21425"/>
            </a:xfrm>
            <a:custGeom>
              <a:avLst/>
              <a:gdLst/>
              <a:ahLst/>
              <a:cxnLst/>
              <a:rect l="l" t="t" r="r" b="b"/>
              <a:pathLst>
                <a:path w="1195" h="857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7" y="706"/>
                    <a:pt x="330" y="856"/>
                    <a:pt x="617" y="856"/>
                  </a:cubicBezTo>
                  <a:cubicBezTo>
                    <a:pt x="920" y="856"/>
                    <a:pt x="1194" y="689"/>
                    <a:pt x="1055" y="370"/>
                  </a:cubicBezTo>
                  <a:cubicBezTo>
                    <a:pt x="1044" y="348"/>
                    <a:pt x="1033" y="325"/>
                    <a:pt x="1022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511550" y="4741675"/>
              <a:ext cx="29350" cy="21425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5" y="1"/>
                  </a:moveTo>
                  <a:cubicBezTo>
                    <a:pt x="263" y="1"/>
                    <a:pt x="0" y="159"/>
                    <a:pt x="124" y="468"/>
                  </a:cubicBezTo>
                  <a:cubicBezTo>
                    <a:pt x="135" y="490"/>
                    <a:pt x="147" y="513"/>
                    <a:pt x="158" y="535"/>
                  </a:cubicBezTo>
                  <a:cubicBezTo>
                    <a:pt x="259" y="726"/>
                    <a:pt x="530" y="857"/>
                    <a:pt x="765" y="857"/>
                  </a:cubicBezTo>
                  <a:cubicBezTo>
                    <a:pt x="975" y="857"/>
                    <a:pt x="1157" y="752"/>
                    <a:pt x="1162" y="490"/>
                  </a:cubicBezTo>
                  <a:cubicBezTo>
                    <a:pt x="1174" y="162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638475" y="4674700"/>
              <a:ext cx="31725" cy="20925"/>
            </a:xfrm>
            <a:custGeom>
              <a:avLst/>
              <a:gdLst/>
              <a:ahLst/>
              <a:cxnLst/>
              <a:rect l="l" t="t" r="r" b="b"/>
              <a:pathLst>
                <a:path w="1269" h="837" extrusionOk="0">
                  <a:moveTo>
                    <a:pt x="676" y="1"/>
                  </a:moveTo>
                  <a:cubicBezTo>
                    <a:pt x="336" y="1"/>
                    <a:pt x="0" y="207"/>
                    <a:pt x="193" y="540"/>
                  </a:cubicBezTo>
                  <a:cubicBezTo>
                    <a:pt x="204" y="563"/>
                    <a:pt x="226" y="574"/>
                    <a:pt x="238" y="596"/>
                  </a:cubicBezTo>
                  <a:cubicBezTo>
                    <a:pt x="349" y="749"/>
                    <a:pt x="575" y="837"/>
                    <a:pt x="783" y="837"/>
                  </a:cubicBezTo>
                  <a:cubicBezTo>
                    <a:pt x="1038" y="837"/>
                    <a:pt x="1268" y="704"/>
                    <a:pt x="1231" y="393"/>
                  </a:cubicBezTo>
                  <a:cubicBezTo>
                    <a:pt x="1197" y="120"/>
                    <a:pt x="935" y="1"/>
                    <a:pt x="67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1405700" y="4717950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72" y="1"/>
                  </a:moveTo>
                  <a:cubicBezTo>
                    <a:pt x="619" y="1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88"/>
                    <a:pt x="939" y="965"/>
                    <a:pt x="961" y="943"/>
                  </a:cubicBezTo>
                  <a:cubicBezTo>
                    <a:pt x="1180" y="655"/>
                    <a:pt x="1058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1367075" y="4720525"/>
              <a:ext cx="37100" cy="21175"/>
            </a:xfrm>
            <a:custGeom>
              <a:avLst/>
              <a:gdLst/>
              <a:ahLst/>
              <a:cxnLst/>
              <a:rect l="l" t="t" r="r" b="b"/>
              <a:pathLst>
                <a:path w="1484" h="847" extrusionOk="0">
                  <a:moveTo>
                    <a:pt x="719" y="1"/>
                  </a:moveTo>
                  <a:cubicBezTo>
                    <a:pt x="373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2" y="847"/>
                  </a:cubicBezTo>
                  <a:cubicBezTo>
                    <a:pt x="1012" y="847"/>
                    <a:pt x="1483" y="457"/>
                    <a:pt x="1119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439050" y="465895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0"/>
                  </a:moveTo>
                  <a:cubicBezTo>
                    <a:pt x="312" y="0"/>
                    <a:pt x="1" y="1001"/>
                    <a:pt x="582" y="1001"/>
                  </a:cubicBezTo>
                  <a:cubicBezTo>
                    <a:pt x="591" y="1001"/>
                    <a:pt x="600" y="1001"/>
                    <a:pt x="609" y="1001"/>
                  </a:cubicBezTo>
                  <a:cubicBezTo>
                    <a:pt x="632" y="1001"/>
                    <a:pt x="654" y="1001"/>
                    <a:pt x="677" y="989"/>
                  </a:cubicBezTo>
                  <a:cubicBezTo>
                    <a:pt x="1094" y="933"/>
                    <a:pt x="1501" y="222"/>
                    <a:pt x="970" y="30"/>
                  </a:cubicBezTo>
                  <a:cubicBezTo>
                    <a:pt x="918" y="10"/>
                    <a:pt x="867" y="0"/>
                    <a:pt x="8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528125" y="4693200"/>
              <a:ext cx="37025" cy="25225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1"/>
                  </a:moveTo>
                  <a:cubicBezTo>
                    <a:pt x="294" y="1"/>
                    <a:pt x="0" y="1009"/>
                    <a:pt x="577" y="1009"/>
                  </a:cubicBezTo>
                  <a:cubicBezTo>
                    <a:pt x="588" y="1009"/>
                    <a:pt x="600" y="1008"/>
                    <a:pt x="612" y="1007"/>
                  </a:cubicBezTo>
                  <a:cubicBezTo>
                    <a:pt x="635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1" y="26"/>
                  </a:cubicBezTo>
                  <a:cubicBezTo>
                    <a:pt x="902" y="9"/>
                    <a:pt x="855" y="1"/>
                    <a:pt x="80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1461600" y="4716300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476" y="0"/>
                  </a:moveTo>
                  <a:cubicBezTo>
                    <a:pt x="333" y="0"/>
                    <a:pt x="203" y="75"/>
                    <a:pt x="136" y="264"/>
                  </a:cubicBezTo>
                  <a:cubicBezTo>
                    <a:pt x="0" y="649"/>
                    <a:pt x="447" y="954"/>
                    <a:pt x="783" y="954"/>
                  </a:cubicBezTo>
                  <a:cubicBezTo>
                    <a:pt x="977" y="954"/>
                    <a:pt x="1134" y="851"/>
                    <a:pt x="1118" y="602"/>
                  </a:cubicBezTo>
                  <a:cubicBezTo>
                    <a:pt x="1118" y="580"/>
                    <a:pt x="1118" y="557"/>
                    <a:pt x="1106" y="535"/>
                  </a:cubicBezTo>
                  <a:cubicBezTo>
                    <a:pt x="1062" y="263"/>
                    <a:pt x="745" y="0"/>
                    <a:pt x="47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455725" y="460062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3" y="1"/>
                  </a:moveTo>
                  <a:cubicBezTo>
                    <a:pt x="342" y="1"/>
                    <a:pt x="214" y="73"/>
                    <a:pt x="145" y="253"/>
                  </a:cubicBezTo>
                  <a:cubicBezTo>
                    <a:pt x="0" y="637"/>
                    <a:pt x="455" y="956"/>
                    <a:pt x="794" y="956"/>
                  </a:cubicBezTo>
                  <a:cubicBezTo>
                    <a:pt x="983" y="956"/>
                    <a:pt x="1135" y="857"/>
                    <a:pt x="1127" y="614"/>
                  </a:cubicBezTo>
                  <a:cubicBezTo>
                    <a:pt x="1127" y="592"/>
                    <a:pt x="1116" y="569"/>
                    <a:pt x="1116" y="547"/>
                  </a:cubicBezTo>
                  <a:cubicBezTo>
                    <a:pt x="1079" y="271"/>
                    <a:pt x="757" y="1"/>
                    <a:pt x="4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497300" y="467302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3"/>
                    <a:pt x="318" y="850"/>
                    <a:pt x="603" y="850"/>
                  </a:cubicBezTo>
                  <a:cubicBezTo>
                    <a:pt x="909" y="850"/>
                    <a:pt x="1190" y="680"/>
                    <a:pt x="1044" y="359"/>
                  </a:cubicBezTo>
                  <a:cubicBezTo>
                    <a:pt x="1033" y="347"/>
                    <a:pt x="1033" y="325"/>
                    <a:pt x="1010" y="302"/>
                  </a:cubicBezTo>
                  <a:cubicBezTo>
                    <a:pt x="901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1463425" y="4617025"/>
              <a:ext cx="29375" cy="21600"/>
            </a:xfrm>
            <a:custGeom>
              <a:avLst/>
              <a:gdLst/>
              <a:ahLst/>
              <a:cxnLst/>
              <a:rect l="l" t="t" r="r" b="b"/>
              <a:pathLst>
                <a:path w="1175" h="864" extrusionOk="0">
                  <a:moveTo>
                    <a:pt x="557" y="1"/>
                  </a:moveTo>
                  <a:cubicBezTo>
                    <a:pt x="263" y="1"/>
                    <a:pt x="1" y="161"/>
                    <a:pt x="131" y="477"/>
                  </a:cubicBezTo>
                  <a:cubicBezTo>
                    <a:pt x="142" y="489"/>
                    <a:pt x="153" y="511"/>
                    <a:pt x="165" y="534"/>
                  </a:cubicBezTo>
                  <a:cubicBezTo>
                    <a:pt x="266" y="730"/>
                    <a:pt x="536" y="863"/>
                    <a:pt x="770" y="863"/>
                  </a:cubicBezTo>
                  <a:cubicBezTo>
                    <a:pt x="981" y="863"/>
                    <a:pt x="1164" y="756"/>
                    <a:pt x="1169" y="489"/>
                  </a:cubicBezTo>
                  <a:cubicBezTo>
                    <a:pt x="1175" y="161"/>
                    <a:pt x="850" y="1"/>
                    <a:pt x="55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565550" y="4614900"/>
              <a:ext cx="29900" cy="21300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5"/>
                    <a:pt x="322" y="852"/>
                    <a:pt x="609" y="852"/>
                  </a:cubicBezTo>
                  <a:cubicBezTo>
                    <a:pt x="915" y="852"/>
                    <a:pt x="1196" y="685"/>
                    <a:pt x="1056" y="371"/>
                  </a:cubicBezTo>
                  <a:cubicBezTo>
                    <a:pt x="1045" y="348"/>
                    <a:pt x="1033" y="325"/>
                    <a:pt x="1022" y="303"/>
                  </a:cubicBezTo>
                  <a:cubicBezTo>
                    <a:pt x="914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479100" y="4557925"/>
              <a:ext cx="29800" cy="27050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723" y="0"/>
                  </a:moveTo>
                  <a:cubicBezTo>
                    <a:pt x="679" y="0"/>
                    <a:pt x="630" y="10"/>
                    <a:pt x="576" y="32"/>
                  </a:cubicBezTo>
                  <a:cubicBezTo>
                    <a:pt x="553" y="43"/>
                    <a:pt x="531" y="54"/>
                    <a:pt x="508" y="65"/>
                  </a:cubicBezTo>
                  <a:cubicBezTo>
                    <a:pt x="147" y="269"/>
                    <a:pt x="0" y="1070"/>
                    <a:pt x="564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191" y="0"/>
                    <a:pt x="72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610900" y="4701900"/>
              <a:ext cx="28375" cy="23975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0" y="1"/>
                  </a:moveTo>
                  <a:cubicBezTo>
                    <a:pt x="340" y="1"/>
                    <a:pt x="214" y="73"/>
                    <a:pt x="145" y="253"/>
                  </a:cubicBezTo>
                  <a:cubicBezTo>
                    <a:pt x="0" y="643"/>
                    <a:pt x="451" y="959"/>
                    <a:pt x="789" y="959"/>
                  </a:cubicBezTo>
                  <a:cubicBezTo>
                    <a:pt x="980" y="959"/>
                    <a:pt x="1135" y="858"/>
                    <a:pt x="1126" y="614"/>
                  </a:cubicBezTo>
                  <a:cubicBezTo>
                    <a:pt x="1126" y="592"/>
                    <a:pt x="1115" y="569"/>
                    <a:pt x="1115" y="547"/>
                  </a:cubicBezTo>
                  <a:cubicBezTo>
                    <a:pt x="1070" y="271"/>
                    <a:pt x="751" y="1"/>
                    <a:pt x="48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594700" y="4687325"/>
              <a:ext cx="29975" cy="27050"/>
            </a:xfrm>
            <a:custGeom>
              <a:avLst/>
              <a:gdLst/>
              <a:ahLst/>
              <a:cxnLst/>
              <a:rect l="l" t="t" r="r" b="b"/>
              <a:pathLst>
                <a:path w="1199" h="1082" extrusionOk="0">
                  <a:moveTo>
                    <a:pt x="618" y="1"/>
                  </a:moveTo>
                  <a:cubicBezTo>
                    <a:pt x="46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35" y="1039"/>
                    <a:pt x="657" y="1028"/>
                    <a:pt x="680" y="1017"/>
                  </a:cubicBezTo>
                  <a:cubicBezTo>
                    <a:pt x="1052" y="814"/>
                    <a:pt x="1199" y="24"/>
                    <a:pt x="635" y="1"/>
                  </a:cubicBezTo>
                  <a:cubicBezTo>
                    <a:pt x="629" y="1"/>
                    <a:pt x="624" y="1"/>
                    <a:pt x="6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465125" y="46752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4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608300" y="4729775"/>
              <a:ext cx="34950" cy="25925"/>
            </a:xfrm>
            <a:custGeom>
              <a:avLst/>
              <a:gdLst/>
              <a:ahLst/>
              <a:cxnLst/>
              <a:rect l="l" t="t" r="r" b="b"/>
              <a:pathLst>
                <a:path w="1398" h="1037" extrusionOk="0">
                  <a:moveTo>
                    <a:pt x="869" y="0"/>
                  </a:moveTo>
                  <a:cubicBezTo>
                    <a:pt x="845" y="0"/>
                    <a:pt x="818" y="2"/>
                    <a:pt x="790" y="7"/>
                  </a:cubicBezTo>
                  <a:lnTo>
                    <a:pt x="723" y="30"/>
                  </a:lnTo>
                  <a:cubicBezTo>
                    <a:pt x="316" y="142"/>
                    <a:pt x="0" y="887"/>
                    <a:pt x="553" y="1023"/>
                  </a:cubicBezTo>
                  <a:cubicBezTo>
                    <a:pt x="589" y="1032"/>
                    <a:pt x="624" y="1036"/>
                    <a:pt x="658" y="1036"/>
                  </a:cubicBezTo>
                  <a:cubicBezTo>
                    <a:pt x="1179" y="1036"/>
                    <a:pt x="1398" y="0"/>
                    <a:pt x="86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493750" y="4619600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6" y="1"/>
                  </a:moveTo>
                  <a:cubicBezTo>
                    <a:pt x="83" y="1"/>
                    <a:pt x="0" y="1066"/>
                    <a:pt x="481" y="1066"/>
                  </a:cubicBezTo>
                  <a:cubicBezTo>
                    <a:pt x="524" y="1066"/>
                    <a:pt x="571" y="1058"/>
                    <a:pt x="622" y="1040"/>
                  </a:cubicBezTo>
                  <a:cubicBezTo>
                    <a:pt x="644" y="1029"/>
                    <a:pt x="655" y="1018"/>
                    <a:pt x="678" y="1018"/>
                  </a:cubicBezTo>
                  <a:cubicBezTo>
                    <a:pt x="1062" y="826"/>
                    <a:pt x="1242" y="36"/>
                    <a:pt x="678" y="2"/>
                  </a:cubicBezTo>
                  <a:cubicBezTo>
                    <a:pt x="667" y="1"/>
                    <a:pt x="656" y="1"/>
                    <a:pt x="64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432550" y="458810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1" y="1"/>
                    <a:pt x="631" y="10"/>
                    <a:pt x="576" y="32"/>
                  </a:cubicBezTo>
                  <a:cubicBezTo>
                    <a:pt x="553" y="43"/>
                    <a:pt x="542" y="55"/>
                    <a:pt x="519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52" y="1081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438225" y="473970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57" y="535"/>
                    <a:pt x="180" y="547"/>
                  </a:cubicBezTo>
                  <a:cubicBezTo>
                    <a:pt x="289" y="732"/>
                    <a:pt x="553" y="854"/>
                    <a:pt x="783" y="854"/>
                  </a:cubicBezTo>
                  <a:cubicBezTo>
                    <a:pt x="1001" y="854"/>
                    <a:pt x="1189" y="743"/>
                    <a:pt x="1184" y="468"/>
                  </a:cubicBezTo>
                  <a:cubicBezTo>
                    <a:pt x="1178" y="151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485500" y="4572725"/>
              <a:ext cx="37300" cy="21100"/>
            </a:xfrm>
            <a:custGeom>
              <a:avLst/>
              <a:gdLst/>
              <a:ahLst/>
              <a:cxnLst/>
              <a:rect l="l" t="t" r="r" b="b"/>
              <a:pathLst>
                <a:path w="1492" h="844" extrusionOk="0">
                  <a:moveTo>
                    <a:pt x="742" y="1"/>
                  </a:moveTo>
                  <a:cubicBezTo>
                    <a:pt x="386" y="1"/>
                    <a:pt x="1" y="240"/>
                    <a:pt x="196" y="613"/>
                  </a:cubicBezTo>
                  <a:cubicBezTo>
                    <a:pt x="283" y="778"/>
                    <a:pt x="438" y="844"/>
                    <a:pt x="604" y="844"/>
                  </a:cubicBezTo>
                  <a:cubicBezTo>
                    <a:pt x="1017" y="844"/>
                    <a:pt x="1491" y="434"/>
                    <a:pt x="1121" y="128"/>
                  </a:cubicBezTo>
                  <a:cubicBezTo>
                    <a:pt x="1098" y="117"/>
                    <a:pt x="1076" y="94"/>
                    <a:pt x="1064" y="83"/>
                  </a:cubicBezTo>
                  <a:cubicBezTo>
                    <a:pt x="975" y="27"/>
                    <a:pt x="860" y="1"/>
                    <a:pt x="74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450325" y="4496900"/>
              <a:ext cx="37025" cy="25200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1"/>
                    <a:pt x="869" y="1"/>
                  </a:cubicBezTo>
                  <a:lnTo>
                    <a:pt x="801" y="13"/>
                  </a:lnTo>
                  <a:cubicBezTo>
                    <a:pt x="384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487775" y="4509875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656" y="1"/>
                  </a:moveTo>
                  <a:cubicBezTo>
                    <a:pt x="88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35" y="1028"/>
                    <a:pt x="658" y="1028"/>
                    <a:pt x="680" y="1017"/>
                  </a:cubicBezTo>
                  <a:cubicBezTo>
                    <a:pt x="1064" y="825"/>
                    <a:pt x="1244" y="35"/>
                    <a:pt x="680" y="1"/>
                  </a:cubicBezTo>
                  <a:cubicBezTo>
                    <a:pt x="672" y="1"/>
                    <a:pt x="664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562975" y="4726175"/>
              <a:ext cx="28850" cy="27800"/>
            </a:xfrm>
            <a:custGeom>
              <a:avLst/>
              <a:gdLst/>
              <a:ahLst/>
              <a:cxnLst/>
              <a:rect l="l" t="t" r="r" b="b"/>
              <a:pathLst>
                <a:path w="1154" h="1112" extrusionOk="0">
                  <a:moveTo>
                    <a:pt x="665" y="1"/>
                  </a:moveTo>
                  <a:cubicBezTo>
                    <a:pt x="619" y="1"/>
                    <a:pt x="570" y="9"/>
                    <a:pt x="516" y="27"/>
                  </a:cubicBezTo>
                  <a:cubicBezTo>
                    <a:pt x="1" y="199"/>
                    <a:pt x="243" y="1111"/>
                    <a:pt x="630" y="1111"/>
                  </a:cubicBezTo>
                  <a:cubicBezTo>
                    <a:pt x="701" y="1111"/>
                    <a:pt x="777" y="1080"/>
                    <a:pt x="854" y="1009"/>
                  </a:cubicBezTo>
                  <a:cubicBezTo>
                    <a:pt x="877" y="997"/>
                    <a:pt x="888" y="975"/>
                    <a:pt x="899" y="964"/>
                  </a:cubicBezTo>
                  <a:cubicBezTo>
                    <a:pt x="1153" y="679"/>
                    <a:pt x="1078" y="1"/>
                    <a:pt x="66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563675" y="4663450"/>
              <a:ext cx="29700" cy="27725"/>
            </a:xfrm>
            <a:custGeom>
              <a:avLst/>
              <a:gdLst/>
              <a:ahLst/>
              <a:cxnLst/>
              <a:rect l="l" t="t" r="r" b="b"/>
              <a:pathLst>
                <a:path w="1188" h="1109" extrusionOk="0">
                  <a:moveTo>
                    <a:pt x="511" y="1"/>
                  </a:moveTo>
                  <a:cubicBezTo>
                    <a:pt x="433" y="1"/>
                    <a:pt x="352" y="37"/>
                    <a:pt x="273" y="121"/>
                  </a:cubicBezTo>
                  <a:cubicBezTo>
                    <a:pt x="251" y="132"/>
                    <a:pt x="239" y="155"/>
                    <a:pt x="228" y="166"/>
                  </a:cubicBezTo>
                  <a:cubicBezTo>
                    <a:pt x="0" y="464"/>
                    <a:pt x="129" y="1109"/>
                    <a:pt x="515" y="1109"/>
                  </a:cubicBezTo>
                  <a:cubicBezTo>
                    <a:pt x="569" y="1109"/>
                    <a:pt x="628" y="1096"/>
                    <a:pt x="691" y="1069"/>
                  </a:cubicBezTo>
                  <a:cubicBezTo>
                    <a:pt x="1187" y="854"/>
                    <a:pt x="891" y="1"/>
                    <a:pt x="5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637625" y="4732700"/>
              <a:ext cx="29450" cy="27800"/>
            </a:xfrm>
            <a:custGeom>
              <a:avLst/>
              <a:gdLst/>
              <a:ahLst/>
              <a:cxnLst/>
              <a:rect l="l" t="t" r="r" b="b"/>
              <a:pathLst>
                <a:path w="1178" h="1112" extrusionOk="0">
                  <a:moveTo>
                    <a:pt x="661" y="1"/>
                  </a:moveTo>
                  <a:cubicBezTo>
                    <a:pt x="604" y="1"/>
                    <a:pt x="542" y="15"/>
                    <a:pt x="475" y="48"/>
                  </a:cubicBezTo>
                  <a:cubicBezTo>
                    <a:pt x="0" y="281"/>
                    <a:pt x="316" y="1111"/>
                    <a:pt x="688" y="1111"/>
                  </a:cubicBezTo>
                  <a:cubicBezTo>
                    <a:pt x="767" y="1111"/>
                    <a:pt x="849" y="1074"/>
                    <a:pt x="926" y="985"/>
                  </a:cubicBezTo>
                  <a:cubicBezTo>
                    <a:pt x="949" y="973"/>
                    <a:pt x="960" y="951"/>
                    <a:pt x="971" y="928"/>
                  </a:cubicBezTo>
                  <a:cubicBezTo>
                    <a:pt x="1177" y="634"/>
                    <a:pt x="1034" y="1"/>
                    <a:pt x="6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428900" y="4424750"/>
              <a:ext cx="37450" cy="21075"/>
            </a:xfrm>
            <a:custGeom>
              <a:avLst/>
              <a:gdLst/>
              <a:ahLst/>
              <a:cxnLst/>
              <a:rect l="l" t="t" r="r" b="b"/>
              <a:pathLst>
                <a:path w="1498" h="843" extrusionOk="0">
                  <a:moveTo>
                    <a:pt x="734" y="0"/>
                  </a:moveTo>
                  <a:cubicBezTo>
                    <a:pt x="382" y="0"/>
                    <a:pt x="1" y="241"/>
                    <a:pt x="203" y="619"/>
                  </a:cubicBezTo>
                  <a:cubicBezTo>
                    <a:pt x="289" y="779"/>
                    <a:pt x="442" y="843"/>
                    <a:pt x="604" y="843"/>
                  </a:cubicBezTo>
                  <a:cubicBezTo>
                    <a:pt x="1018" y="843"/>
                    <a:pt x="1497" y="430"/>
                    <a:pt x="1117" y="123"/>
                  </a:cubicBezTo>
                  <a:lnTo>
                    <a:pt x="1060" y="89"/>
                  </a:lnTo>
                  <a:cubicBezTo>
                    <a:pt x="971" y="28"/>
                    <a:pt x="854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451200" y="45458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cubicBezTo>
                    <a:pt x="507" y="52"/>
                    <a:pt x="496" y="63"/>
                    <a:pt x="473" y="75"/>
                  </a:cubicBezTo>
                  <a:cubicBezTo>
                    <a:pt x="114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420725" y="469787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583" y="0"/>
                  </a:moveTo>
                  <a:cubicBezTo>
                    <a:pt x="278" y="0"/>
                    <a:pt x="1" y="168"/>
                    <a:pt x="146" y="482"/>
                  </a:cubicBezTo>
                  <a:cubicBezTo>
                    <a:pt x="157" y="504"/>
                    <a:pt x="169" y="527"/>
                    <a:pt x="180" y="538"/>
                  </a:cubicBezTo>
                  <a:cubicBezTo>
                    <a:pt x="289" y="728"/>
                    <a:pt x="550" y="850"/>
                    <a:pt x="779" y="850"/>
                  </a:cubicBezTo>
                  <a:cubicBezTo>
                    <a:pt x="999" y="850"/>
                    <a:pt x="1190" y="736"/>
                    <a:pt x="1184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500400" y="4720825"/>
              <a:ext cx="29500" cy="21400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409" y="0"/>
                  </a:moveTo>
                  <a:cubicBezTo>
                    <a:pt x="195" y="0"/>
                    <a:pt x="11" y="108"/>
                    <a:pt x="6" y="376"/>
                  </a:cubicBezTo>
                  <a:cubicBezTo>
                    <a:pt x="0" y="698"/>
                    <a:pt x="325" y="856"/>
                    <a:pt x="619" y="856"/>
                  </a:cubicBezTo>
                  <a:cubicBezTo>
                    <a:pt x="914" y="856"/>
                    <a:pt x="1179" y="698"/>
                    <a:pt x="1055" y="388"/>
                  </a:cubicBezTo>
                  <a:cubicBezTo>
                    <a:pt x="1044" y="365"/>
                    <a:pt x="1033" y="342"/>
                    <a:pt x="1021" y="320"/>
                  </a:cubicBezTo>
                  <a:cubicBezTo>
                    <a:pt x="915" y="131"/>
                    <a:pt x="644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434275" y="4637600"/>
              <a:ext cx="31750" cy="20925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488" y="1"/>
                  </a:moveTo>
                  <a:cubicBezTo>
                    <a:pt x="231" y="1"/>
                    <a:pt x="1" y="133"/>
                    <a:pt x="44" y="444"/>
                  </a:cubicBezTo>
                  <a:cubicBezTo>
                    <a:pt x="78" y="717"/>
                    <a:pt x="340" y="837"/>
                    <a:pt x="598" y="837"/>
                  </a:cubicBezTo>
                  <a:cubicBezTo>
                    <a:pt x="937" y="837"/>
                    <a:pt x="1270" y="631"/>
                    <a:pt x="1071" y="298"/>
                  </a:cubicBezTo>
                  <a:cubicBezTo>
                    <a:pt x="1060" y="286"/>
                    <a:pt x="1048" y="264"/>
                    <a:pt x="1037" y="241"/>
                  </a:cubicBezTo>
                  <a:cubicBezTo>
                    <a:pt x="926" y="89"/>
                    <a:pt x="698" y="1"/>
                    <a:pt x="488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415225" y="46097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7"/>
                  </a:cubicBezTo>
                  <a:cubicBezTo>
                    <a:pt x="1054" y="813"/>
                    <a:pt x="1201" y="12"/>
                    <a:pt x="637" y="1"/>
                  </a:cubicBezTo>
                  <a:cubicBezTo>
                    <a:pt x="634" y="1"/>
                    <a:pt x="631" y="1"/>
                    <a:pt x="62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512925" y="4584850"/>
              <a:ext cx="28200" cy="23925"/>
            </a:xfrm>
            <a:custGeom>
              <a:avLst/>
              <a:gdLst/>
              <a:ahLst/>
              <a:cxnLst/>
              <a:rect l="l" t="t" r="r" b="b"/>
              <a:pathLst>
                <a:path w="1128" h="957" extrusionOk="0">
                  <a:moveTo>
                    <a:pt x="338" y="1"/>
                  </a:moveTo>
                  <a:cubicBezTo>
                    <a:pt x="150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7" y="686"/>
                    <a:pt x="377" y="956"/>
                    <a:pt x="648" y="956"/>
                  </a:cubicBezTo>
                  <a:cubicBezTo>
                    <a:pt x="787" y="956"/>
                    <a:pt x="914" y="884"/>
                    <a:pt x="983" y="704"/>
                  </a:cubicBezTo>
                  <a:cubicBezTo>
                    <a:pt x="1128" y="320"/>
                    <a:pt x="673" y="1"/>
                    <a:pt x="33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545100" y="463042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4" y="43"/>
                    <a:pt x="542" y="54"/>
                    <a:pt x="520" y="65"/>
                  </a:cubicBezTo>
                  <a:cubicBezTo>
                    <a:pt x="147" y="269"/>
                    <a:pt x="1" y="1058"/>
                    <a:pt x="565" y="1081"/>
                  </a:cubicBezTo>
                  <a:cubicBezTo>
                    <a:pt x="568" y="1081"/>
                    <a:pt x="570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525525" y="4631250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1" y="0"/>
                  </a:moveTo>
                  <a:cubicBezTo>
                    <a:pt x="260" y="0"/>
                    <a:pt x="0" y="158"/>
                    <a:pt x="129" y="473"/>
                  </a:cubicBezTo>
                  <a:cubicBezTo>
                    <a:pt x="141" y="484"/>
                    <a:pt x="152" y="506"/>
                    <a:pt x="163" y="529"/>
                  </a:cubicBezTo>
                  <a:cubicBezTo>
                    <a:pt x="264" y="725"/>
                    <a:pt x="534" y="859"/>
                    <a:pt x="769" y="859"/>
                  </a:cubicBezTo>
                  <a:cubicBezTo>
                    <a:pt x="980" y="859"/>
                    <a:pt x="1162" y="751"/>
                    <a:pt x="1167" y="484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534675" y="466025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1" y="1"/>
                  </a:moveTo>
                  <a:cubicBezTo>
                    <a:pt x="685" y="1"/>
                    <a:pt x="633" y="11"/>
                    <a:pt x="576" y="35"/>
                  </a:cubicBezTo>
                  <a:cubicBezTo>
                    <a:pt x="553" y="46"/>
                    <a:pt x="531" y="46"/>
                    <a:pt x="508" y="69"/>
                  </a:cubicBezTo>
                  <a:cubicBezTo>
                    <a:pt x="147" y="260"/>
                    <a:pt x="0" y="1062"/>
                    <a:pt x="564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50" y="1073"/>
                    <a:pt x="1200" y="1"/>
                    <a:pt x="73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374300" y="46807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41" y="490"/>
                    <a:pt x="152" y="512"/>
                    <a:pt x="164" y="535"/>
                  </a:cubicBezTo>
                  <a:cubicBezTo>
                    <a:pt x="265" y="726"/>
                    <a:pt x="538" y="861"/>
                    <a:pt x="774" y="861"/>
                  </a:cubicBezTo>
                  <a:cubicBezTo>
                    <a:pt x="983" y="861"/>
                    <a:pt x="1163" y="755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422875" y="4565150"/>
              <a:ext cx="31125" cy="26675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37" y="1"/>
                  </a:moveTo>
                  <a:cubicBezTo>
                    <a:pt x="74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6" y="1029"/>
                    <a:pt x="658" y="1018"/>
                    <a:pt x="681" y="1006"/>
                  </a:cubicBezTo>
                  <a:cubicBezTo>
                    <a:pt x="1053" y="826"/>
                    <a:pt x="1245" y="36"/>
                    <a:pt x="669" y="2"/>
                  </a:cubicBezTo>
                  <a:cubicBezTo>
                    <a:pt x="659" y="1"/>
                    <a:pt x="648" y="1"/>
                    <a:pt x="63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400950" y="4665825"/>
              <a:ext cx="37475" cy="20925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89" y="0"/>
                    <a:pt x="0" y="240"/>
                    <a:pt x="204" y="613"/>
                  </a:cubicBezTo>
                  <a:cubicBezTo>
                    <a:pt x="290" y="772"/>
                    <a:pt x="442" y="836"/>
                    <a:pt x="605" y="836"/>
                  </a:cubicBezTo>
                  <a:cubicBezTo>
                    <a:pt x="1019" y="836"/>
                    <a:pt x="1498" y="424"/>
                    <a:pt x="1118" y="116"/>
                  </a:cubicBezTo>
                  <a:cubicBezTo>
                    <a:pt x="1106" y="105"/>
                    <a:pt x="1084" y="94"/>
                    <a:pt x="1061" y="83"/>
                  </a:cubicBezTo>
                  <a:cubicBezTo>
                    <a:pt x="974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534950" y="47341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3" y="34"/>
                    <a:pt x="531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7" y="1072"/>
                    <a:pt x="570" y="1072"/>
                    <a:pt x="573" y="1072"/>
                  </a:cubicBezTo>
                  <a:cubicBezTo>
                    <a:pt x="1150" y="1072"/>
                    <a:pt x="1200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372675" y="4624625"/>
              <a:ext cx="30050" cy="27550"/>
            </a:xfrm>
            <a:custGeom>
              <a:avLst/>
              <a:gdLst/>
              <a:ahLst/>
              <a:cxnLst/>
              <a:rect l="l" t="t" r="r" b="b"/>
              <a:pathLst>
                <a:path w="1202" h="1102" extrusionOk="0">
                  <a:moveTo>
                    <a:pt x="448" y="0"/>
                  </a:moveTo>
                  <a:cubicBezTo>
                    <a:pt x="352" y="0"/>
                    <a:pt x="259" y="51"/>
                    <a:pt x="184" y="173"/>
                  </a:cubicBezTo>
                  <a:cubicBezTo>
                    <a:pt x="172" y="185"/>
                    <a:pt x="161" y="207"/>
                    <a:pt x="150" y="230"/>
                  </a:cubicBezTo>
                  <a:cubicBezTo>
                    <a:pt x="1" y="546"/>
                    <a:pt x="213" y="1102"/>
                    <a:pt x="552" y="1102"/>
                  </a:cubicBezTo>
                  <a:cubicBezTo>
                    <a:pt x="624" y="1102"/>
                    <a:pt x="701" y="1077"/>
                    <a:pt x="782" y="1020"/>
                  </a:cubicBezTo>
                  <a:cubicBezTo>
                    <a:pt x="1201" y="725"/>
                    <a:pt x="809" y="0"/>
                    <a:pt x="4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496900" y="4647125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9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538625" y="461207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726" y="1"/>
                  </a:moveTo>
                  <a:cubicBezTo>
                    <a:pt x="680" y="1"/>
                    <a:pt x="630" y="11"/>
                    <a:pt x="576" y="32"/>
                  </a:cubicBezTo>
                  <a:cubicBezTo>
                    <a:pt x="553" y="43"/>
                    <a:pt x="531" y="55"/>
                    <a:pt x="519" y="66"/>
                  </a:cubicBezTo>
                  <a:cubicBezTo>
                    <a:pt x="147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52" y="1082"/>
                    <a:pt x="1201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488900" y="4604350"/>
              <a:ext cx="37050" cy="25500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811" y="0"/>
                  </a:moveTo>
                  <a:cubicBezTo>
                    <a:pt x="294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86" y="928"/>
                    <a:pt x="1481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1441175" y="44664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1"/>
                    <a:pt x="476" y="1081"/>
                  </a:cubicBezTo>
                  <a:cubicBezTo>
                    <a:pt x="521" y="1081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3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1421275" y="4511425"/>
              <a:ext cx="31700" cy="20900"/>
            </a:xfrm>
            <a:custGeom>
              <a:avLst/>
              <a:gdLst/>
              <a:ahLst/>
              <a:cxnLst/>
              <a:rect l="l" t="t" r="r" b="b"/>
              <a:pathLst>
                <a:path w="1268" h="836" extrusionOk="0">
                  <a:moveTo>
                    <a:pt x="670" y="1"/>
                  </a:moveTo>
                  <a:cubicBezTo>
                    <a:pt x="332" y="1"/>
                    <a:pt x="1" y="206"/>
                    <a:pt x="192" y="537"/>
                  </a:cubicBezTo>
                  <a:cubicBezTo>
                    <a:pt x="214" y="560"/>
                    <a:pt x="226" y="571"/>
                    <a:pt x="237" y="594"/>
                  </a:cubicBezTo>
                  <a:cubicBezTo>
                    <a:pt x="349" y="747"/>
                    <a:pt x="576" y="835"/>
                    <a:pt x="786" y="835"/>
                  </a:cubicBezTo>
                  <a:cubicBezTo>
                    <a:pt x="1040" y="835"/>
                    <a:pt x="1267" y="705"/>
                    <a:pt x="1230" y="402"/>
                  </a:cubicBezTo>
                  <a:cubicBezTo>
                    <a:pt x="1196" y="122"/>
                    <a:pt x="931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1667550" y="4706275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5" y="1"/>
                  </a:moveTo>
                  <a:cubicBezTo>
                    <a:pt x="263" y="1"/>
                    <a:pt x="1" y="159"/>
                    <a:pt x="124" y="473"/>
                  </a:cubicBezTo>
                  <a:cubicBezTo>
                    <a:pt x="135" y="496"/>
                    <a:pt x="147" y="507"/>
                    <a:pt x="158" y="530"/>
                  </a:cubicBezTo>
                  <a:cubicBezTo>
                    <a:pt x="265" y="726"/>
                    <a:pt x="535" y="859"/>
                    <a:pt x="768" y="859"/>
                  </a:cubicBezTo>
                  <a:cubicBezTo>
                    <a:pt x="977" y="859"/>
                    <a:pt x="1157" y="751"/>
                    <a:pt x="1162" y="484"/>
                  </a:cubicBezTo>
                  <a:cubicBezTo>
                    <a:pt x="1174" y="161"/>
                    <a:pt x="849" y="1"/>
                    <a:pt x="5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451425" y="4528125"/>
              <a:ext cx="28375" cy="23800"/>
            </a:xfrm>
            <a:custGeom>
              <a:avLst/>
              <a:gdLst/>
              <a:ahLst/>
              <a:cxnLst/>
              <a:rect l="l" t="t" r="r" b="b"/>
              <a:pathLst>
                <a:path w="1135" h="952" extrusionOk="0">
                  <a:moveTo>
                    <a:pt x="474" y="0"/>
                  </a:moveTo>
                  <a:cubicBezTo>
                    <a:pt x="329" y="0"/>
                    <a:pt x="200" y="75"/>
                    <a:pt x="137" y="264"/>
                  </a:cubicBezTo>
                  <a:cubicBezTo>
                    <a:pt x="1" y="644"/>
                    <a:pt x="452" y="951"/>
                    <a:pt x="787" y="951"/>
                  </a:cubicBezTo>
                  <a:cubicBezTo>
                    <a:pt x="980" y="951"/>
                    <a:pt x="1135" y="850"/>
                    <a:pt x="1119" y="603"/>
                  </a:cubicBezTo>
                  <a:cubicBezTo>
                    <a:pt x="1119" y="580"/>
                    <a:pt x="1119" y="547"/>
                    <a:pt x="1107" y="524"/>
                  </a:cubicBezTo>
                  <a:cubicBezTo>
                    <a:pt x="1063" y="260"/>
                    <a:pt x="742" y="0"/>
                    <a:pt x="4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1599775" y="4641050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4" y="0"/>
                    <a:pt x="0" y="1066"/>
                    <a:pt x="474" y="1066"/>
                  </a:cubicBezTo>
                  <a:cubicBezTo>
                    <a:pt x="516" y="1066"/>
                    <a:pt x="562" y="1058"/>
                    <a:pt x="612" y="1040"/>
                  </a:cubicBezTo>
                  <a:cubicBezTo>
                    <a:pt x="635" y="1028"/>
                    <a:pt x="657" y="1017"/>
                    <a:pt x="680" y="1017"/>
                  </a:cubicBezTo>
                  <a:cubicBezTo>
                    <a:pt x="1064" y="825"/>
                    <a:pt x="1244" y="35"/>
                    <a:pt x="680" y="2"/>
                  </a:cubicBezTo>
                  <a:cubicBezTo>
                    <a:pt x="669" y="1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463275" y="4647625"/>
              <a:ext cx="30275" cy="27550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451" y="1"/>
                  </a:moveTo>
                  <a:cubicBezTo>
                    <a:pt x="358" y="1"/>
                    <a:pt x="267" y="50"/>
                    <a:pt x="193" y="167"/>
                  </a:cubicBezTo>
                  <a:cubicBezTo>
                    <a:pt x="182" y="190"/>
                    <a:pt x="171" y="201"/>
                    <a:pt x="159" y="224"/>
                  </a:cubicBezTo>
                  <a:cubicBezTo>
                    <a:pt x="0" y="542"/>
                    <a:pt x="214" y="1102"/>
                    <a:pt x="556" y="1102"/>
                  </a:cubicBezTo>
                  <a:cubicBezTo>
                    <a:pt x="626" y="1102"/>
                    <a:pt x="701" y="1079"/>
                    <a:pt x="780" y="1025"/>
                  </a:cubicBezTo>
                  <a:cubicBezTo>
                    <a:pt x="1211" y="738"/>
                    <a:pt x="813" y="1"/>
                    <a:pt x="4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532825" y="4587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8" y="0"/>
                  </a:moveTo>
                  <a:cubicBezTo>
                    <a:pt x="241" y="0"/>
                    <a:pt x="1" y="148"/>
                    <a:pt x="108" y="454"/>
                  </a:cubicBezTo>
                  <a:cubicBezTo>
                    <a:pt x="119" y="477"/>
                    <a:pt x="131" y="499"/>
                    <a:pt x="142" y="522"/>
                  </a:cubicBezTo>
                  <a:cubicBezTo>
                    <a:pt x="241" y="727"/>
                    <a:pt x="525" y="877"/>
                    <a:pt x="765" y="877"/>
                  </a:cubicBezTo>
                  <a:cubicBezTo>
                    <a:pt x="962" y="877"/>
                    <a:pt x="1131" y="776"/>
                    <a:pt x="1146" y="522"/>
                  </a:cubicBezTo>
                  <a:cubicBezTo>
                    <a:pt x="1170" y="179"/>
                    <a:pt x="822" y="0"/>
                    <a:pt x="51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516775" y="45313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6"/>
                    <a:pt x="402" y="1098"/>
                    <a:pt x="765" y="1098"/>
                  </a:cubicBezTo>
                  <a:cubicBezTo>
                    <a:pt x="857" y="1098"/>
                    <a:pt x="948" y="1050"/>
                    <a:pt x="1021" y="936"/>
                  </a:cubicBezTo>
                  <a:cubicBezTo>
                    <a:pt x="1032" y="913"/>
                    <a:pt x="1043" y="890"/>
                    <a:pt x="1055" y="879"/>
                  </a:cubicBezTo>
                  <a:cubicBezTo>
                    <a:pt x="1205" y="561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394925" y="455870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75" y="1081"/>
                  </a:cubicBezTo>
                  <a:cubicBezTo>
                    <a:pt x="520" y="1081"/>
                    <a:pt x="570" y="1072"/>
                    <a:pt x="625" y="1050"/>
                  </a:cubicBezTo>
                  <a:cubicBezTo>
                    <a:pt x="648" y="1039"/>
                    <a:pt x="659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948575" y="3904500"/>
              <a:ext cx="83250" cy="83525"/>
            </a:xfrm>
            <a:custGeom>
              <a:avLst/>
              <a:gdLst/>
              <a:ahLst/>
              <a:cxnLst/>
              <a:rect l="l" t="t" r="r" b="b"/>
              <a:pathLst>
                <a:path w="3330" h="3341" extrusionOk="0">
                  <a:moveTo>
                    <a:pt x="305" y="1"/>
                  </a:moveTo>
                  <a:cubicBezTo>
                    <a:pt x="215" y="125"/>
                    <a:pt x="159" y="226"/>
                    <a:pt x="1" y="260"/>
                  </a:cubicBezTo>
                  <a:cubicBezTo>
                    <a:pt x="937" y="1140"/>
                    <a:pt x="1219" y="1772"/>
                    <a:pt x="1885" y="2393"/>
                  </a:cubicBezTo>
                  <a:cubicBezTo>
                    <a:pt x="2133" y="2619"/>
                    <a:pt x="2664" y="2946"/>
                    <a:pt x="2664" y="3341"/>
                  </a:cubicBezTo>
                  <a:lnTo>
                    <a:pt x="3330" y="2856"/>
                  </a:lnTo>
                  <a:cubicBezTo>
                    <a:pt x="2167" y="2066"/>
                    <a:pt x="1253" y="1084"/>
                    <a:pt x="305" y="1"/>
                  </a:cubicBezTo>
                  <a:close/>
                </a:path>
              </a:pathLst>
            </a:custGeom>
            <a:solidFill>
              <a:srgbClr val="A5B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558150" y="3781800"/>
              <a:ext cx="412450" cy="137400"/>
            </a:xfrm>
            <a:custGeom>
              <a:avLst/>
              <a:gdLst/>
              <a:ahLst/>
              <a:cxnLst/>
              <a:rect l="l" t="t" r="r" b="b"/>
              <a:pathLst>
                <a:path w="16498" h="5496" extrusionOk="0">
                  <a:moveTo>
                    <a:pt x="5101" y="1"/>
                  </a:moveTo>
                  <a:cubicBezTo>
                    <a:pt x="4898" y="1"/>
                    <a:pt x="4694" y="4"/>
                    <a:pt x="4491" y="11"/>
                  </a:cubicBezTo>
                  <a:cubicBezTo>
                    <a:pt x="2833" y="79"/>
                    <a:pt x="598" y="677"/>
                    <a:pt x="0" y="2505"/>
                  </a:cubicBezTo>
                  <a:cubicBezTo>
                    <a:pt x="567" y="1938"/>
                    <a:pt x="1345" y="1624"/>
                    <a:pt x="2151" y="1624"/>
                  </a:cubicBezTo>
                  <a:cubicBezTo>
                    <a:pt x="2179" y="1624"/>
                    <a:pt x="2207" y="1624"/>
                    <a:pt x="2235" y="1625"/>
                  </a:cubicBezTo>
                  <a:cubicBezTo>
                    <a:pt x="3645" y="1693"/>
                    <a:pt x="5033" y="2415"/>
                    <a:pt x="6376" y="2708"/>
                  </a:cubicBezTo>
                  <a:cubicBezTo>
                    <a:pt x="7696" y="3013"/>
                    <a:pt x="8960" y="3555"/>
                    <a:pt x="10280" y="3859"/>
                  </a:cubicBezTo>
                  <a:cubicBezTo>
                    <a:pt x="11476" y="4119"/>
                    <a:pt x="12797" y="4412"/>
                    <a:pt x="13981" y="4875"/>
                  </a:cubicBezTo>
                  <a:cubicBezTo>
                    <a:pt x="14704" y="5134"/>
                    <a:pt x="15584" y="5462"/>
                    <a:pt x="16374" y="5462"/>
                  </a:cubicBezTo>
                  <a:lnTo>
                    <a:pt x="16498" y="5495"/>
                  </a:lnTo>
                  <a:cubicBezTo>
                    <a:pt x="16498" y="5462"/>
                    <a:pt x="16464" y="5428"/>
                    <a:pt x="16464" y="5394"/>
                  </a:cubicBezTo>
                  <a:cubicBezTo>
                    <a:pt x="15527" y="2776"/>
                    <a:pt x="12921" y="1230"/>
                    <a:pt x="10371" y="643"/>
                  </a:cubicBezTo>
                  <a:cubicBezTo>
                    <a:pt x="8649" y="259"/>
                    <a:pt x="6874" y="1"/>
                    <a:pt x="5101" y="1"/>
                  </a:cubicBezTo>
                  <a:close/>
                </a:path>
              </a:pathLst>
            </a:custGeom>
            <a:solidFill>
              <a:srgbClr val="96BD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596500" y="3806325"/>
              <a:ext cx="371850" cy="108925"/>
            </a:xfrm>
            <a:custGeom>
              <a:avLst/>
              <a:gdLst/>
              <a:ahLst/>
              <a:cxnLst/>
              <a:rect l="l" t="t" r="r" b="b"/>
              <a:pathLst>
                <a:path w="14874" h="4357" extrusionOk="0">
                  <a:moveTo>
                    <a:pt x="2427" y="1"/>
                  </a:moveTo>
                  <a:cubicBezTo>
                    <a:pt x="2055" y="35"/>
                    <a:pt x="1716" y="68"/>
                    <a:pt x="1412" y="102"/>
                  </a:cubicBezTo>
                  <a:cubicBezTo>
                    <a:pt x="1163" y="136"/>
                    <a:pt x="904" y="193"/>
                    <a:pt x="655" y="272"/>
                  </a:cubicBezTo>
                  <a:lnTo>
                    <a:pt x="1" y="452"/>
                  </a:lnTo>
                  <a:lnTo>
                    <a:pt x="667" y="317"/>
                  </a:lnTo>
                  <a:cubicBezTo>
                    <a:pt x="915" y="249"/>
                    <a:pt x="1175" y="215"/>
                    <a:pt x="1434" y="204"/>
                  </a:cubicBezTo>
                  <a:lnTo>
                    <a:pt x="2427" y="147"/>
                  </a:lnTo>
                  <a:lnTo>
                    <a:pt x="3612" y="215"/>
                  </a:lnTo>
                  <a:cubicBezTo>
                    <a:pt x="4029" y="272"/>
                    <a:pt x="4470" y="351"/>
                    <a:pt x="4921" y="418"/>
                  </a:cubicBezTo>
                  <a:cubicBezTo>
                    <a:pt x="5372" y="520"/>
                    <a:pt x="5835" y="599"/>
                    <a:pt x="6298" y="734"/>
                  </a:cubicBezTo>
                  <a:cubicBezTo>
                    <a:pt x="6772" y="881"/>
                    <a:pt x="7245" y="994"/>
                    <a:pt x="7708" y="1163"/>
                  </a:cubicBezTo>
                  <a:cubicBezTo>
                    <a:pt x="8656" y="1456"/>
                    <a:pt x="9581" y="1772"/>
                    <a:pt x="10450" y="2100"/>
                  </a:cubicBezTo>
                  <a:cubicBezTo>
                    <a:pt x="10879" y="2280"/>
                    <a:pt x="11319" y="2393"/>
                    <a:pt x="11691" y="2585"/>
                  </a:cubicBezTo>
                  <a:lnTo>
                    <a:pt x="12763" y="3093"/>
                  </a:lnTo>
                  <a:cubicBezTo>
                    <a:pt x="13068" y="3228"/>
                    <a:pt x="13361" y="3386"/>
                    <a:pt x="13644" y="3555"/>
                  </a:cubicBezTo>
                  <a:cubicBezTo>
                    <a:pt x="13903" y="3713"/>
                    <a:pt x="14129" y="3849"/>
                    <a:pt x="14309" y="3973"/>
                  </a:cubicBezTo>
                  <a:cubicBezTo>
                    <a:pt x="14501" y="4086"/>
                    <a:pt x="14693" y="4210"/>
                    <a:pt x="14874" y="4356"/>
                  </a:cubicBezTo>
                  <a:cubicBezTo>
                    <a:pt x="14704" y="4198"/>
                    <a:pt x="14524" y="4063"/>
                    <a:pt x="14343" y="3928"/>
                  </a:cubicBezTo>
                  <a:cubicBezTo>
                    <a:pt x="14174" y="3792"/>
                    <a:pt x="13948" y="3646"/>
                    <a:pt x="13711" y="3476"/>
                  </a:cubicBezTo>
                  <a:cubicBezTo>
                    <a:pt x="13429" y="3273"/>
                    <a:pt x="13147" y="3104"/>
                    <a:pt x="12842" y="2946"/>
                  </a:cubicBezTo>
                  <a:lnTo>
                    <a:pt x="11770" y="2393"/>
                  </a:lnTo>
                  <a:cubicBezTo>
                    <a:pt x="11375" y="2201"/>
                    <a:pt x="10958" y="2021"/>
                    <a:pt x="10540" y="1874"/>
                  </a:cubicBezTo>
                  <a:cubicBezTo>
                    <a:pt x="9683" y="1535"/>
                    <a:pt x="8746" y="1197"/>
                    <a:pt x="7798" y="892"/>
                  </a:cubicBezTo>
                  <a:cubicBezTo>
                    <a:pt x="7336" y="734"/>
                    <a:pt x="6862" y="610"/>
                    <a:pt x="6377" y="486"/>
                  </a:cubicBezTo>
                  <a:cubicBezTo>
                    <a:pt x="5903" y="362"/>
                    <a:pt x="5429" y="283"/>
                    <a:pt x="4966" y="181"/>
                  </a:cubicBezTo>
                  <a:cubicBezTo>
                    <a:pt x="4503" y="114"/>
                    <a:pt x="4063" y="57"/>
                    <a:pt x="3634" y="23"/>
                  </a:cubicBezTo>
                  <a:lnTo>
                    <a:pt x="242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716975" y="3788000"/>
              <a:ext cx="35575" cy="31900"/>
            </a:xfrm>
            <a:custGeom>
              <a:avLst/>
              <a:gdLst/>
              <a:ahLst/>
              <a:cxnLst/>
              <a:rect l="l" t="t" r="r" b="b"/>
              <a:pathLst>
                <a:path w="1423" h="1276" extrusionOk="0">
                  <a:moveTo>
                    <a:pt x="12" y="0"/>
                  </a:moveTo>
                  <a:lnTo>
                    <a:pt x="0" y="23"/>
                  </a:lnTo>
                  <a:cubicBezTo>
                    <a:pt x="0" y="23"/>
                    <a:pt x="79" y="102"/>
                    <a:pt x="215" y="237"/>
                  </a:cubicBezTo>
                  <a:cubicBezTo>
                    <a:pt x="361" y="361"/>
                    <a:pt x="553" y="497"/>
                    <a:pt x="734" y="643"/>
                  </a:cubicBezTo>
                  <a:cubicBezTo>
                    <a:pt x="824" y="722"/>
                    <a:pt x="903" y="790"/>
                    <a:pt x="982" y="880"/>
                  </a:cubicBezTo>
                  <a:cubicBezTo>
                    <a:pt x="1061" y="948"/>
                    <a:pt x="1129" y="1005"/>
                    <a:pt x="1185" y="1061"/>
                  </a:cubicBezTo>
                  <a:cubicBezTo>
                    <a:pt x="1219" y="1084"/>
                    <a:pt x="1242" y="1117"/>
                    <a:pt x="1264" y="1151"/>
                  </a:cubicBezTo>
                  <a:cubicBezTo>
                    <a:pt x="1287" y="1174"/>
                    <a:pt x="1309" y="1196"/>
                    <a:pt x="1321" y="1219"/>
                  </a:cubicBezTo>
                  <a:cubicBezTo>
                    <a:pt x="1366" y="1253"/>
                    <a:pt x="1388" y="1275"/>
                    <a:pt x="1388" y="1275"/>
                  </a:cubicBezTo>
                  <a:lnTo>
                    <a:pt x="1422" y="1275"/>
                  </a:lnTo>
                  <a:cubicBezTo>
                    <a:pt x="1422" y="1253"/>
                    <a:pt x="1422" y="1219"/>
                    <a:pt x="1422" y="1196"/>
                  </a:cubicBezTo>
                  <a:cubicBezTo>
                    <a:pt x="1422" y="1106"/>
                    <a:pt x="1411" y="1027"/>
                    <a:pt x="1377" y="948"/>
                  </a:cubicBezTo>
                  <a:cubicBezTo>
                    <a:pt x="1332" y="847"/>
                    <a:pt x="1264" y="745"/>
                    <a:pt x="1174" y="666"/>
                  </a:cubicBezTo>
                  <a:cubicBezTo>
                    <a:pt x="1084" y="587"/>
                    <a:pt x="982" y="519"/>
                    <a:pt x="869" y="463"/>
                  </a:cubicBezTo>
                  <a:cubicBezTo>
                    <a:pt x="655" y="339"/>
                    <a:pt x="440" y="237"/>
                    <a:pt x="271" y="158"/>
                  </a:cubicBezTo>
                  <a:cubicBezTo>
                    <a:pt x="113" y="68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671275" y="3816775"/>
              <a:ext cx="60675" cy="9325"/>
            </a:xfrm>
            <a:custGeom>
              <a:avLst/>
              <a:gdLst/>
              <a:ahLst/>
              <a:cxnLst/>
              <a:rect l="l" t="t" r="r" b="b"/>
              <a:pathLst>
                <a:path w="2427" h="373" extrusionOk="0">
                  <a:moveTo>
                    <a:pt x="2314" y="0"/>
                  </a:moveTo>
                  <a:cubicBezTo>
                    <a:pt x="2235" y="0"/>
                    <a:pt x="2144" y="0"/>
                    <a:pt x="2031" y="23"/>
                  </a:cubicBezTo>
                  <a:cubicBezTo>
                    <a:pt x="1919" y="34"/>
                    <a:pt x="1783" y="34"/>
                    <a:pt x="1648" y="68"/>
                  </a:cubicBezTo>
                  <a:cubicBezTo>
                    <a:pt x="1512" y="102"/>
                    <a:pt x="1366" y="124"/>
                    <a:pt x="1208" y="147"/>
                  </a:cubicBezTo>
                  <a:cubicBezTo>
                    <a:pt x="1033" y="169"/>
                    <a:pt x="858" y="181"/>
                    <a:pt x="680" y="181"/>
                  </a:cubicBezTo>
                  <a:cubicBezTo>
                    <a:pt x="582" y="181"/>
                    <a:pt x="484" y="178"/>
                    <a:pt x="384" y="170"/>
                  </a:cubicBezTo>
                  <a:cubicBezTo>
                    <a:pt x="294" y="170"/>
                    <a:pt x="192" y="158"/>
                    <a:pt x="102" y="136"/>
                  </a:cubicBezTo>
                  <a:cubicBezTo>
                    <a:pt x="45" y="113"/>
                    <a:pt x="0" y="113"/>
                    <a:pt x="0" y="113"/>
                  </a:cubicBezTo>
                  <a:lnTo>
                    <a:pt x="0" y="147"/>
                  </a:lnTo>
                  <a:lnTo>
                    <a:pt x="102" y="181"/>
                  </a:lnTo>
                  <a:cubicBezTo>
                    <a:pt x="192" y="215"/>
                    <a:pt x="282" y="249"/>
                    <a:pt x="373" y="271"/>
                  </a:cubicBezTo>
                  <a:cubicBezTo>
                    <a:pt x="655" y="339"/>
                    <a:pt x="937" y="373"/>
                    <a:pt x="1230" y="373"/>
                  </a:cubicBezTo>
                  <a:cubicBezTo>
                    <a:pt x="1388" y="373"/>
                    <a:pt x="1546" y="373"/>
                    <a:pt x="1693" y="350"/>
                  </a:cubicBezTo>
                  <a:cubicBezTo>
                    <a:pt x="1828" y="328"/>
                    <a:pt x="1964" y="294"/>
                    <a:pt x="2088" y="237"/>
                  </a:cubicBezTo>
                  <a:cubicBezTo>
                    <a:pt x="2212" y="181"/>
                    <a:pt x="2325" y="113"/>
                    <a:pt x="2426" y="23"/>
                  </a:cubicBezTo>
                  <a:lnTo>
                    <a:pt x="2426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649550" y="3793350"/>
              <a:ext cx="17225" cy="15550"/>
            </a:xfrm>
            <a:custGeom>
              <a:avLst/>
              <a:gdLst/>
              <a:ahLst/>
              <a:cxnLst/>
              <a:rect l="l" t="t" r="r" b="b"/>
              <a:pathLst>
                <a:path w="689" h="622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80"/>
                    <a:pt x="215" y="181"/>
                    <a:pt x="305" y="283"/>
                  </a:cubicBezTo>
                  <a:cubicBezTo>
                    <a:pt x="350" y="350"/>
                    <a:pt x="384" y="418"/>
                    <a:pt x="407" y="497"/>
                  </a:cubicBezTo>
                  <a:cubicBezTo>
                    <a:pt x="418" y="508"/>
                    <a:pt x="418" y="565"/>
                    <a:pt x="418" y="576"/>
                  </a:cubicBezTo>
                  <a:lnTo>
                    <a:pt x="418" y="621"/>
                  </a:lnTo>
                  <a:lnTo>
                    <a:pt x="689" y="565"/>
                  </a:lnTo>
                  <a:lnTo>
                    <a:pt x="666" y="531"/>
                  </a:lnTo>
                  <a:cubicBezTo>
                    <a:pt x="666" y="497"/>
                    <a:pt x="644" y="463"/>
                    <a:pt x="632" y="429"/>
                  </a:cubicBezTo>
                  <a:cubicBezTo>
                    <a:pt x="576" y="328"/>
                    <a:pt x="486" y="249"/>
                    <a:pt x="395" y="181"/>
                  </a:cubicBezTo>
                  <a:cubicBezTo>
                    <a:pt x="271" y="102"/>
                    <a:pt x="136" y="46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758725" y="3833425"/>
              <a:ext cx="46000" cy="19800"/>
            </a:xfrm>
            <a:custGeom>
              <a:avLst/>
              <a:gdLst/>
              <a:ahLst/>
              <a:cxnLst/>
              <a:rect l="l" t="t" r="r" b="b"/>
              <a:pathLst>
                <a:path w="1840" h="792" extrusionOk="0">
                  <a:moveTo>
                    <a:pt x="1614" y="0"/>
                  </a:moveTo>
                  <a:lnTo>
                    <a:pt x="1569" y="68"/>
                  </a:lnTo>
                  <a:cubicBezTo>
                    <a:pt x="1535" y="124"/>
                    <a:pt x="1490" y="181"/>
                    <a:pt x="1445" y="226"/>
                  </a:cubicBezTo>
                  <a:cubicBezTo>
                    <a:pt x="1377" y="293"/>
                    <a:pt x="1309" y="350"/>
                    <a:pt x="1230" y="395"/>
                  </a:cubicBezTo>
                  <a:cubicBezTo>
                    <a:pt x="1129" y="451"/>
                    <a:pt x="1027" y="508"/>
                    <a:pt x="926" y="553"/>
                  </a:cubicBezTo>
                  <a:cubicBezTo>
                    <a:pt x="632" y="666"/>
                    <a:pt x="316" y="756"/>
                    <a:pt x="0" y="790"/>
                  </a:cubicBezTo>
                  <a:cubicBezTo>
                    <a:pt x="34" y="791"/>
                    <a:pt x="68" y="792"/>
                    <a:pt x="102" y="792"/>
                  </a:cubicBezTo>
                  <a:cubicBezTo>
                    <a:pt x="395" y="792"/>
                    <a:pt x="687" y="749"/>
                    <a:pt x="971" y="688"/>
                  </a:cubicBezTo>
                  <a:cubicBezTo>
                    <a:pt x="1084" y="655"/>
                    <a:pt x="1208" y="609"/>
                    <a:pt x="1321" y="564"/>
                  </a:cubicBezTo>
                  <a:cubicBezTo>
                    <a:pt x="1422" y="519"/>
                    <a:pt x="1524" y="463"/>
                    <a:pt x="1614" y="395"/>
                  </a:cubicBezTo>
                  <a:cubicBezTo>
                    <a:pt x="1682" y="350"/>
                    <a:pt x="1738" y="293"/>
                    <a:pt x="1783" y="237"/>
                  </a:cubicBezTo>
                  <a:lnTo>
                    <a:pt x="1840" y="169"/>
                  </a:lnTo>
                  <a:lnTo>
                    <a:pt x="1614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792575" y="3836225"/>
              <a:ext cx="18925" cy="19225"/>
            </a:xfrm>
            <a:custGeom>
              <a:avLst/>
              <a:gdLst/>
              <a:ahLst/>
              <a:cxnLst/>
              <a:rect l="l" t="t" r="r" b="b"/>
              <a:pathLst>
                <a:path w="757" h="769" extrusionOk="0">
                  <a:moveTo>
                    <a:pt x="497" y="1"/>
                  </a:moveTo>
                  <a:cubicBezTo>
                    <a:pt x="497" y="1"/>
                    <a:pt x="486" y="57"/>
                    <a:pt x="463" y="148"/>
                  </a:cubicBezTo>
                  <a:cubicBezTo>
                    <a:pt x="429" y="249"/>
                    <a:pt x="384" y="339"/>
                    <a:pt x="328" y="430"/>
                  </a:cubicBezTo>
                  <a:cubicBezTo>
                    <a:pt x="271" y="520"/>
                    <a:pt x="204" y="599"/>
                    <a:pt x="125" y="667"/>
                  </a:cubicBezTo>
                  <a:lnTo>
                    <a:pt x="1" y="768"/>
                  </a:lnTo>
                  <a:lnTo>
                    <a:pt x="136" y="700"/>
                  </a:lnTo>
                  <a:cubicBezTo>
                    <a:pt x="249" y="655"/>
                    <a:pt x="350" y="599"/>
                    <a:pt x="441" y="520"/>
                  </a:cubicBezTo>
                  <a:cubicBezTo>
                    <a:pt x="531" y="441"/>
                    <a:pt x="610" y="339"/>
                    <a:pt x="678" y="238"/>
                  </a:cubicBezTo>
                  <a:lnTo>
                    <a:pt x="757" y="114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817675" y="3818750"/>
              <a:ext cx="9900" cy="23725"/>
            </a:xfrm>
            <a:custGeom>
              <a:avLst/>
              <a:gdLst/>
              <a:ahLst/>
              <a:cxnLst/>
              <a:rect l="l" t="t" r="r" b="b"/>
              <a:pathLst>
                <a:path w="396" h="949" extrusionOk="0">
                  <a:moveTo>
                    <a:pt x="1" y="0"/>
                  </a:moveTo>
                  <a:lnTo>
                    <a:pt x="1" y="0"/>
                  </a:lnTo>
                  <a:cubicBezTo>
                    <a:pt x="69" y="147"/>
                    <a:pt x="114" y="305"/>
                    <a:pt x="147" y="463"/>
                  </a:cubicBezTo>
                  <a:cubicBezTo>
                    <a:pt x="159" y="564"/>
                    <a:pt x="159" y="666"/>
                    <a:pt x="147" y="768"/>
                  </a:cubicBezTo>
                  <a:lnTo>
                    <a:pt x="114" y="926"/>
                  </a:lnTo>
                  <a:lnTo>
                    <a:pt x="396" y="948"/>
                  </a:lnTo>
                  <a:cubicBezTo>
                    <a:pt x="396" y="948"/>
                    <a:pt x="384" y="880"/>
                    <a:pt x="384" y="790"/>
                  </a:cubicBezTo>
                  <a:cubicBezTo>
                    <a:pt x="373" y="666"/>
                    <a:pt x="339" y="542"/>
                    <a:pt x="283" y="418"/>
                  </a:cubicBezTo>
                  <a:cubicBezTo>
                    <a:pt x="204" y="271"/>
                    <a:pt x="114" y="136"/>
                    <a:pt x="1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817975" y="3804925"/>
              <a:ext cx="22300" cy="43175"/>
            </a:xfrm>
            <a:custGeom>
              <a:avLst/>
              <a:gdLst/>
              <a:ahLst/>
              <a:cxnLst/>
              <a:rect l="l" t="t" r="r" b="b"/>
              <a:pathLst>
                <a:path w="892" h="1727" extrusionOk="0">
                  <a:moveTo>
                    <a:pt x="0" y="0"/>
                  </a:moveTo>
                  <a:cubicBezTo>
                    <a:pt x="0" y="0"/>
                    <a:pt x="90" y="91"/>
                    <a:pt x="203" y="237"/>
                  </a:cubicBezTo>
                  <a:cubicBezTo>
                    <a:pt x="271" y="316"/>
                    <a:pt x="327" y="395"/>
                    <a:pt x="384" y="486"/>
                  </a:cubicBezTo>
                  <a:cubicBezTo>
                    <a:pt x="451" y="587"/>
                    <a:pt x="508" y="689"/>
                    <a:pt x="553" y="790"/>
                  </a:cubicBezTo>
                  <a:cubicBezTo>
                    <a:pt x="598" y="903"/>
                    <a:pt x="621" y="1005"/>
                    <a:pt x="643" y="1117"/>
                  </a:cubicBezTo>
                  <a:cubicBezTo>
                    <a:pt x="655" y="1219"/>
                    <a:pt x="666" y="1309"/>
                    <a:pt x="655" y="1400"/>
                  </a:cubicBezTo>
                  <a:cubicBezTo>
                    <a:pt x="655" y="1479"/>
                    <a:pt x="643" y="1546"/>
                    <a:pt x="621" y="1614"/>
                  </a:cubicBezTo>
                  <a:cubicBezTo>
                    <a:pt x="609" y="1670"/>
                    <a:pt x="609" y="1704"/>
                    <a:pt x="609" y="1704"/>
                  </a:cubicBezTo>
                  <a:lnTo>
                    <a:pt x="892" y="1727"/>
                  </a:lnTo>
                  <a:cubicBezTo>
                    <a:pt x="892" y="1704"/>
                    <a:pt x="892" y="1670"/>
                    <a:pt x="892" y="1648"/>
                  </a:cubicBezTo>
                  <a:cubicBezTo>
                    <a:pt x="892" y="1569"/>
                    <a:pt x="892" y="1490"/>
                    <a:pt x="892" y="1422"/>
                  </a:cubicBezTo>
                  <a:cubicBezTo>
                    <a:pt x="880" y="1298"/>
                    <a:pt x="858" y="1185"/>
                    <a:pt x="824" y="1072"/>
                  </a:cubicBezTo>
                  <a:cubicBezTo>
                    <a:pt x="790" y="959"/>
                    <a:pt x="745" y="835"/>
                    <a:pt x="677" y="734"/>
                  </a:cubicBezTo>
                  <a:cubicBezTo>
                    <a:pt x="553" y="542"/>
                    <a:pt x="406" y="361"/>
                    <a:pt x="237" y="203"/>
                  </a:cubicBezTo>
                  <a:cubicBezTo>
                    <a:pt x="102" y="7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776225" y="3814500"/>
              <a:ext cx="14400" cy="16675"/>
            </a:xfrm>
            <a:custGeom>
              <a:avLst/>
              <a:gdLst/>
              <a:ahLst/>
              <a:cxnLst/>
              <a:rect l="l" t="t" r="r" b="b"/>
              <a:pathLst>
                <a:path w="576" h="667" extrusionOk="0">
                  <a:moveTo>
                    <a:pt x="0" y="1"/>
                  </a:moveTo>
                  <a:cubicBezTo>
                    <a:pt x="90" y="103"/>
                    <a:pt x="169" y="204"/>
                    <a:pt x="237" y="317"/>
                  </a:cubicBezTo>
                  <a:cubicBezTo>
                    <a:pt x="260" y="351"/>
                    <a:pt x="271" y="396"/>
                    <a:pt x="282" y="430"/>
                  </a:cubicBezTo>
                  <a:cubicBezTo>
                    <a:pt x="293" y="464"/>
                    <a:pt x="305" y="509"/>
                    <a:pt x="293" y="543"/>
                  </a:cubicBezTo>
                  <a:lnTo>
                    <a:pt x="293" y="667"/>
                  </a:lnTo>
                  <a:lnTo>
                    <a:pt x="576" y="622"/>
                  </a:lnTo>
                  <a:cubicBezTo>
                    <a:pt x="576" y="622"/>
                    <a:pt x="553" y="565"/>
                    <a:pt x="530" y="497"/>
                  </a:cubicBezTo>
                  <a:cubicBezTo>
                    <a:pt x="519" y="452"/>
                    <a:pt x="497" y="407"/>
                    <a:pt x="463" y="373"/>
                  </a:cubicBezTo>
                  <a:cubicBezTo>
                    <a:pt x="429" y="328"/>
                    <a:pt x="384" y="272"/>
                    <a:pt x="350" y="227"/>
                  </a:cubicBezTo>
                  <a:cubicBezTo>
                    <a:pt x="237" y="136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861125" y="3839625"/>
              <a:ext cx="11025" cy="22800"/>
            </a:xfrm>
            <a:custGeom>
              <a:avLst/>
              <a:gdLst/>
              <a:ahLst/>
              <a:cxnLst/>
              <a:rect l="l" t="t" r="r" b="b"/>
              <a:pathLst>
                <a:path w="441" h="912" extrusionOk="0">
                  <a:moveTo>
                    <a:pt x="181" y="711"/>
                  </a:moveTo>
                  <a:cubicBezTo>
                    <a:pt x="175" y="745"/>
                    <a:pt x="175" y="754"/>
                    <a:pt x="177" y="754"/>
                  </a:cubicBezTo>
                  <a:cubicBezTo>
                    <a:pt x="178" y="754"/>
                    <a:pt x="181" y="745"/>
                    <a:pt x="181" y="745"/>
                  </a:cubicBezTo>
                  <a:cubicBezTo>
                    <a:pt x="181" y="731"/>
                    <a:pt x="181" y="722"/>
                    <a:pt x="181" y="711"/>
                  </a:cubicBezTo>
                  <a:close/>
                  <a:moveTo>
                    <a:pt x="1" y="0"/>
                  </a:moveTo>
                  <a:lnTo>
                    <a:pt x="91" y="113"/>
                  </a:lnTo>
                  <a:cubicBezTo>
                    <a:pt x="136" y="203"/>
                    <a:pt x="170" y="294"/>
                    <a:pt x="181" y="395"/>
                  </a:cubicBezTo>
                  <a:cubicBezTo>
                    <a:pt x="192" y="497"/>
                    <a:pt x="192" y="587"/>
                    <a:pt x="181" y="689"/>
                  </a:cubicBezTo>
                  <a:cubicBezTo>
                    <a:pt x="181" y="697"/>
                    <a:pt x="181" y="704"/>
                    <a:pt x="181" y="711"/>
                  </a:cubicBezTo>
                  <a:cubicBezTo>
                    <a:pt x="204" y="677"/>
                    <a:pt x="238" y="643"/>
                    <a:pt x="283" y="643"/>
                  </a:cubicBezTo>
                  <a:cubicBezTo>
                    <a:pt x="303" y="643"/>
                    <a:pt x="333" y="653"/>
                    <a:pt x="355" y="663"/>
                  </a:cubicBezTo>
                  <a:lnTo>
                    <a:pt x="355" y="663"/>
                  </a:lnTo>
                  <a:lnTo>
                    <a:pt x="238" y="869"/>
                  </a:lnTo>
                  <a:cubicBezTo>
                    <a:pt x="238" y="880"/>
                    <a:pt x="238" y="880"/>
                    <a:pt x="238" y="880"/>
                  </a:cubicBezTo>
                  <a:cubicBezTo>
                    <a:pt x="238" y="892"/>
                    <a:pt x="226" y="892"/>
                    <a:pt x="249" y="903"/>
                  </a:cubicBezTo>
                  <a:cubicBezTo>
                    <a:pt x="260" y="909"/>
                    <a:pt x="274" y="911"/>
                    <a:pt x="288" y="911"/>
                  </a:cubicBezTo>
                  <a:cubicBezTo>
                    <a:pt x="302" y="911"/>
                    <a:pt x="317" y="909"/>
                    <a:pt x="328" y="903"/>
                  </a:cubicBezTo>
                  <a:cubicBezTo>
                    <a:pt x="373" y="892"/>
                    <a:pt x="407" y="858"/>
                    <a:pt x="429" y="824"/>
                  </a:cubicBezTo>
                  <a:cubicBezTo>
                    <a:pt x="441" y="745"/>
                    <a:pt x="429" y="756"/>
                    <a:pt x="429" y="745"/>
                  </a:cubicBezTo>
                  <a:cubicBezTo>
                    <a:pt x="418" y="722"/>
                    <a:pt x="418" y="700"/>
                    <a:pt x="418" y="677"/>
                  </a:cubicBezTo>
                  <a:cubicBezTo>
                    <a:pt x="396" y="564"/>
                    <a:pt x="350" y="452"/>
                    <a:pt x="305" y="350"/>
                  </a:cubicBezTo>
                  <a:cubicBezTo>
                    <a:pt x="260" y="249"/>
                    <a:pt x="192" y="158"/>
                    <a:pt x="125" y="7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861975" y="3862750"/>
              <a:ext cx="23150" cy="7925"/>
            </a:xfrm>
            <a:custGeom>
              <a:avLst/>
              <a:gdLst/>
              <a:ahLst/>
              <a:cxnLst/>
              <a:rect l="l" t="t" r="r" b="b"/>
              <a:pathLst>
                <a:path w="926" h="317" extrusionOk="0">
                  <a:moveTo>
                    <a:pt x="813" y="1"/>
                  </a:moveTo>
                  <a:lnTo>
                    <a:pt x="689" y="80"/>
                  </a:lnTo>
                  <a:cubicBezTo>
                    <a:pt x="610" y="125"/>
                    <a:pt x="531" y="159"/>
                    <a:pt x="441" y="170"/>
                  </a:cubicBezTo>
                  <a:cubicBezTo>
                    <a:pt x="226" y="215"/>
                    <a:pt x="0" y="238"/>
                    <a:pt x="0" y="238"/>
                  </a:cubicBezTo>
                  <a:cubicBezTo>
                    <a:pt x="0" y="238"/>
                    <a:pt x="215" y="283"/>
                    <a:pt x="452" y="317"/>
                  </a:cubicBezTo>
                  <a:cubicBezTo>
                    <a:pt x="565" y="317"/>
                    <a:pt x="677" y="317"/>
                    <a:pt x="790" y="283"/>
                  </a:cubicBezTo>
                  <a:lnTo>
                    <a:pt x="926" y="249"/>
                  </a:lnTo>
                  <a:lnTo>
                    <a:pt x="813" y="1"/>
                  </a:ln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899775" y="3861900"/>
              <a:ext cx="7075" cy="13300"/>
            </a:xfrm>
            <a:custGeom>
              <a:avLst/>
              <a:gdLst/>
              <a:ahLst/>
              <a:cxnLst/>
              <a:rect l="l" t="t" r="r" b="b"/>
              <a:pathLst>
                <a:path w="283" h="532" extrusionOk="0">
                  <a:moveTo>
                    <a:pt x="46" y="1"/>
                  </a:moveTo>
                  <a:cubicBezTo>
                    <a:pt x="68" y="80"/>
                    <a:pt x="79" y="170"/>
                    <a:pt x="79" y="249"/>
                  </a:cubicBezTo>
                  <a:cubicBezTo>
                    <a:pt x="68" y="305"/>
                    <a:pt x="57" y="351"/>
                    <a:pt x="34" y="407"/>
                  </a:cubicBezTo>
                  <a:lnTo>
                    <a:pt x="1" y="486"/>
                  </a:lnTo>
                  <a:lnTo>
                    <a:pt x="283" y="531"/>
                  </a:lnTo>
                  <a:cubicBezTo>
                    <a:pt x="283" y="531"/>
                    <a:pt x="271" y="497"/>
                    <a:pt x="271" y="441"/>
                  </a:cubicBezTo>
                  <a:cubicBezTo>
                    <a:pt x="260" y="373"/>
                    <a:pt x="237" y="294"/>
                    <a:pt x="215" y="226"/>
                  </a:cubicBezTo>
                  <a:cubicBezTo>
                    <a:pt x="170" y="136"/>
                    <a:pt x="113" y="57"/>
                    <a:pt x="46" y="1"/>
                  </a:cubicBezTo>
                  <a:close/>
                </a:path>
              </a:pathLst>
            </a:custGeom>
            <a:solidFill>
              <a:srgbClr val="82A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940675" y="3967700"/>
              <a:ext cx="140525" cy="98225"/>
            </a:xfrm>
            <a:custGeom>
              <a:avLst/>
              <a:gdLst/>
              <a:ahLst/>
              <a:cxnLst/>
              <a:rect l="l" t="t" r="r" b="b"/>
              <a:pathLst>
                <a:path w="5621" h="3929" extrusionOk="0">
                  <a:moveTo>
                    <a:pt x="3596" y="86"/>
                  </a:moveTo>
                  <a:cubicBezTo>
                    <a:pt x="3434" y="86"/>
                    <a:pt x="3276" y="128"/>
                    <a:pt x="3115" y="260"/>
                  </a:cubicBezTo>
                  <a:cubicBezTo>
                    <a:pt x="2856" y="486"/>
                    <a:pt x="2799" y="914"/>
                    <a:pt x="2483" y="1140"/>
                  </a:cubicBezTo>
                  <a:cubicBezTo>
                    <a:pt x="2352" y="1224"/>
                    <a:pt x="2215" y="1239"/>
                    <a:pt x="2078" y="1239"/>
                  </a:cubicBezTo>
                  <a:cubicBezTo>
                    <a:pt x="2007" y="1239"/>
                    <a:pt x="1937" y="1235"/>
                    <a:pt x="1867" y="1235"/>
                  </a:cubicBezTo>
                  <a:cubicBezTo>
                    <a:pt x="1746" y="1235"/>
                    <a:pt x="1626" y="1246"/>
                    <a:pt x="1513" y="1309"/>
                  </a:cubicBezTo>
                  <a:cubicBezTo>
                    <a:pt x="1163" y="1467"/>
                    <a:pt x="1095" y="1840"/>
                    <a:pt x="757" y="1964"/>
                  </a:cubicBezTo>
                  <a:cubicBezTo>
                    <a:pt x="531" y="2065"/>
                    <a:pt x="91" y="2156"/>
                    <a:pt x="1" y="2223"/>
                  </a:cubicBezTo>
                  <a:lnTo>
                    <a:pt x="633" y="3893"/>
                  </a:lnTo>
                  <a:cubicBezTo>
                    <a:pt x="638" y="3918"/>
                    <a:pt x="643" y="3929"/>
                    <a:pt x="649" y="3929"/>
                  </a:cubicBezTo>
                  <a:cubicBezTo>
                    <a:pt x="684" y="3929"/>
                    <a:pt x="738" y="3563"/>
                    <a:pt x="824" y="3476"/>
                  </a:cubicBezTo>
                  <a:cubicBezTo>
                    <a:pt x="1039" y="3273"/>
                    <a:pt x="1411" y="3374"/>
                    <a:pt x="1671" y="3216"/>
                  </a:cubicBezTo>
                  <a:cubicBezTo>
                    <a:pt x="1975" y="3013"/>
                    <a:pt x="2472" y="2900"/>
                    <a:pt x="2675" y="2573"/>
                  </a:cubicBezTo>
                  <a:cubicBezTo>
                    <a:pt x="2743" y="2472"/>
                    <a:pt x="2731" y="2246"/>
                    <a:pt x="2833" y="2167"/>
                  </a:cubicBezTo>
                  <a:cubicBezTo>
                    <a:pt x="2879" y="2128"/>
                    <a:pt x="2939" y="2116"/>
                    <a:pt x="3008" y="2116"/>
                  </a:cubicBezTo>
                  <a:cubicBezTo>
                    <a:pt x="3113" y="2116"/>
                    <a:pt x="3236" y="2143"/>
                    <a:pt x="3352" y="2143"/>
                  </a:cubicBezTo>
                  <a:cubicBezTo>
                    <a:pt x="3424" y="2143"/>
                    <a:pt x="3494" y="2133"/>
                    <a:pt x="3555" y="2099"/>
                  </a:cubicBezTo>
                  <a:cubicBezTo>
                    <a:pt x="3928" y="1896"/>
                    <a:pt x="3837" y="1501"/>
                    <a:pt x="4052" y="1275"/>
                  </a:cubicBezTo>
                  <a:cubicBezTo>
                    <a:pt x="4242" y="1060"/>
                    <a:pt x="4553" y="1039"/>
                    <a:pt x="4872" y="1039"/>
                  </a:cubicBezTo>
                  <a:cubicBezTo>
                    <a:pt x="4949" y="1039"/>
                    <a:pt x="5026" y="1041"/>
                    <a:pt x="5102" y="1041"/>
                  </a:cubicBezTo>
                  <a:cubicBezTo>
                    <a:pt x="5290" y="1041"/>
                    <a:pt x="5470" y="1033"/>
                    <a:pt x="5620" y="982"/>
                  </a:cubicBezTo>
                  <a:cubicBezTo>
                    <a:pt x="5406" y="0"/>
                    <a:pt x="4808" y="294"/>
                    <a:pt x="4086" y="158"/>
                  </a:cubicBezTo>
                  <a:cubicBezTo>
                    <a:pt x="3914" y="125"/>
                    <a:pt x="3753" y="86"/>
                    <a:pt x="3596" y="86"/>
                  </a:cubicBezTo>
                  <a:close/>
                </a:path>
              </a:pathLst>
            </a:custGeom>
            <a:solidFill>
              <a:srgbClr val="9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310450" y="3892225"/>
              <a:ext cx="701075" cy="615750"/>
            </a:xfrm>
            <a:custGeom>
              <a:avLst/>
              <a:gdLst/>
              <a:ahLst/>
              <a:cxnLst/>
              <a:rect l="l" t="t" r="r" b="b"/>
              <a:pathLst>
                <a:path w="28043" h="24630" extrusionOk="0">
                  <a:moveTo>
                    <a:pt x="15615" y="0"/>
                  </a:moveTo>
                  <a:cubicBezTo>
                    <a:pt x="10035" y="0"/>
                    <a:pt x="4847" y="3322"/>
                    <a:pt x="2077" y="8402"/>
                  </a:cubicBezTo>
                  <a:cubicBezTo>
                    <a:pt x="757" y="10952"/>
                    <a:pt x="1" y="13389"/>
                    <a:pt x="633" y="16267"/>
                  </a:cubicBezTo>
                  <a:cubicBezTo>
                    <a:pt x="1062" y="18264"/>
                    <a:pt x="2348" y="20487"/>
                    <a:pt x="4018" y="22112"/>
                  </a:cubicBezTo>
                  <a:cubicBezTo>
                    <a:pt x="5158" y="23229"/>
                    <a:pt x="6478" y="24064"/>
                    <a:pt x="7821" y="24346"/>
                  </a:cubicBezTo>
                  <a:cubicBezTo>
                    <a:pt x="8744" y="24541"/>
                    <a:pt x="9666" y="24629"/>
                    <a:pt x="10585" y="24629"/>
                  </a:cubicBezTo>
                  <a:cubicBezTo>
                    <a:pt x="11902" y="24629"/>
                    <a:pt x="13215" y="24449"/>
                    <a:pt x="14524" y="24143"/>
                  </a:cubicBezTo>
                  <a:cubicBezTo>
                    <a:pt x="17661" y="23432"/>
                    <a:pt x="20177" y="22699"/>
                    <a:pt x="22885" y="20871"/>
                  </a:cubicBezTo>
                  <a:cubicBezTo>
                    <a:pt x="25266" y="19156"/>
                    <a:pt x="27602" y="16402"/>
                    <a:pt x="27783" y="13186"/>
                  </a:cubicBezTo>
                  <a:cubicBezTo>
                    <a:pt x="28042" y="7612"/>
                    <a:pt x="23889" y="1507"/>
                    <a:pt x="18608" y="322"/>
                  </a:cubicBezTo>
                  <a:cubicBezTo>
                    <a:pt x="17606" y="105"/>
                    <a:pt x="16604" y="0"/>
                    <a:pt x="15615" y="0"/>
                  </a:cubicBezTo>
                  <a:close/>
                </a:path>
              </a:pathLst>
            </a:custGeom>
            <a:solidFill>
              <a:srgbClr val="FF79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937300" y="3988575"/>
              <a:ext cx="77875" cy="92550"/>
            </a:xfrm>
            <a:custGeom>
              <a:avLst/>
              <a:gdLst/>
              <a:ahLst/>
              <a:cxnLst/>
              <a:rect l="l" t="t" r="r" b="b"/>
              <a:pathLst>
                <a:path w="3115" h="3702" extrusionOk="0">
                  <a:moveTo>
                    <a:pt x="0" y="0"/>
                  </a:moveTo>
                  <a:lnTo>
                    <a:pt x="474" y="959"/>
                  </a:lnTo>
                  <a:cubicBezTo>
                    <a:pt x="644" y="1275"/>
                    <a:pt x="835" y="1580"/>
                    <a:pt x="1050" y="1873"/>
                  </a:cubicBezTo>
                  <a:cubicBezTo>
                    <a:pt x="1264" y="2144"/>
                    <a:pt x="1433" y="2449"/>
                    <a:pt x="1558" y="2765"/>
                  </a:cubicBezTo>
                  <a:cubicBezTo>
                    <a:pt x="1558" y="2686"/>
                    <a:pt x="1569" y="2596"/>
                    <a:pt x="1558" y="2505"/>
                  </a:cubicBezTo>
                  <a:cubicBezTo>
                    <a:pt x="1535" y="2415"/>
                    <a:pt x="1524" y="2325"/>
                    <a:pt x="1501" y="2235"/>
                  </a:cubicBezTo>
                  <a:cubicBezTo>
                    <a:pt x="1481" y="2176"/>
                    <a:pt x="1462" y="2117"/>
                    <a:pt x="1442" y="2058"/>
                  </a:cubicBezTo>
                  <a:lnTo>
                    <a:pt x="1442" y="2058"/>
                  </a:lnTo>
                  <a:cubicBezTo>
                    <a:pt x="1538" y="2184"/>
                    <a:pt x="1640" y="2305"/>
                    <a:pt x="1761" y="2426"/>
                  </a:cubicBezTo>
                  <a:cubicBezTo>
                    <a:pt x="1907" y="2596"/>
                    <a:pt x="2065" y="2765"/>
                    <a:pt x="2235" y="2900"/>
                  </a:cubicBezTo>
                  <a:lnTo>
                    <a:pt x="3115" y="3702"/>
                  </a:lnTo>
                  <a:lnTo>
                    <a:pt x="2652" y="2630"/>
                  </a:lnTo>
                  <a:cubicBezTo>
                    <a:pt x="2551" y="2426"/>
                    <a:pt x="2472" y="2212"/>
                    <a:pt x="2370" y="2009"/>
                  </a:cubicBezTo>
                  <a:cubicBezTo>
                    <a:pt x="2246" y="1828"/>
                    <a:pt x="2122" y="1648"/>
                    <a:pt x="1998" y="1467"/>
                  </a:cubicBezTo>
                  <a:cubicBezTo>
                    <a:pt x="1727" y="1140"/>
                    <a:pt x="1422" y="835"/>
                    <a:pt x="1117" y="542"/>
                  </a:cubicBezTo>
                  <a:lnTo>
                    <a:pt x="1117" y="542"/>
                  </a:lnTo>
                  <a:cubicBezTo>
                    <a:pt x="1228" y="777"/>
                    <a:pt x="1347" y="1012"/>
                    <a:pt x="1470" y="1240"/>
                  </a:cubicBezTo>
                  <a:lnTo>
                    <a:pt x="1470" y="1240"/>
                  </a:lnTo>
                  <a:lnTo>
                    <a:pt x="1354" y="1106"/>
                  </a:lnTo>
                  <a:lnTo>
                    <a:pt x="835" y="6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975650" y="3995050"/>
              <a:ext cx="29375" cy="47425"/>
            </a:xfrm>
            <a:custGeom>
              <a:avLst/>
              <a:gdLst/>
              <a:ahLst/>
              <a:cxnLst/>
              <a:rect l="l" t="t" r="r" b="b"/>
              <a:pathLst>
                <a:path w="1175" h="1897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25"/>
                    <a:pt x="46" y="249"/>
                    <a:pt x="103" y="373"/>
                  </a:cubicBezTo>
                  <a:cubicBezTo>
                    <a:pt x="148" y="486"/>
                    <a:pt x="193" y="599"/>
                    <a:pt x="260" y="700"/>
                  </a:cubicBezTo>
                  <a:cubicBezTo>
                    <a:pt x="306" y="813"/>
                    <a:pt x="385" y="926"/>
                    <a:pt x="441" y="1039"/>
                  </a:cubicBezTo>
                  <a:lnTo>
                    <a:pt x="554" y="1197"/>
                  </a:lnTo>
                  <a:cubicBezTo>
                    <a:pt x="588" y="1265"/>
                    <a:pt x="622" y="1287"/>
                    <a:pt x="655" y="1355"/>
                  </a:cubicBezTo>
                  <a:cubicBezTo>
                    <a:pt x="712" y="1457"/>
                    <a:pt x="780" y="1558"/>
                    <a:pt x="859" y="1660"/>
                  </a:cubicBezTo>
                  <a:cubicBezTo>
                    <a:pt x="938" y="1761"/>
                    <a:pt x="1050" y="1840"/>
                    <a:pt x="1175" y="1897"/>
                  </a:cubicBezTo>
                  <a:cubicBezTo>
                    <a:pt x="1175" y="1885"/>
                    <a:pt x="1152" y="1739"/>
                    <a:pt x="1152" y="1524"/>
                  </a:cubicBezTo>
                  <a:cubicBezTo>
                    <a:pt x="1152" y="1400"/>
                    <a:pt x="1129" y="1276"/>
                    <a:pt x="1107" y="1163"/>
                  </a:cubicBezTo>
                  <a:cubicBezTo>
                    <a:pt x="1084" y="1084"/>
                    <a:pt x="1062" y="1016"/>
                    <a:pt x="1028" y="949"/>
                  </a:cubicBezTo>
                  <a:lnTo>
                    <a:pt x="926" y="746"/>
                  </a:lnTo>
                  <a:cubicBezTo>
                    <a:pt x="768" y="509"/>
                    <a:pt x="576" y="317"/>
                    <a:pt x="351" y="170"/>
                  </a:cubicBezTo>
                  <a:cubicBezTo>
                    <a:pt x="238" y="91"/>
                    <a:pt x="125" y="35"/>
                    <a:pt x="1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993425" y="3988575"/>
              <a:ext cx="23450" cy="44300"/>
            </a:xfrm>
            <a:custGeom>
              <a:avLst/>
              <a:gdLst/>
              <a:ahLst/>
              <a:cxnLst/>
              <a:rect l="l" t="t" r="r" b="b"/>
              <a:pathLst>
                <a:path w="938" h="1772" extrusionOk="0">
                  <a:moveTo>
                    <a:pt x="12" y="0"/>
                  </a:moveTo>
                  <a:cubicBezTo>
                    <a:pt x="1" y="113"/>
                    <a:pt x="1" y="226"/>
                    <a:pt x="23" y="339"/>
                  </a:cubicBezTo>
                  <a:cubicBezTo>
                    <a:pt x="57" y="576"/>
                    <a:pt x="136" y="790"/>
                    <a:pt x="249" y="1005"/>
                  </a:cubicBezTo>
                  <a:cubicBezTo>
                    <a:pt x="339" y="1208"/>
                    <a:pt x="464" y="1388"/>
                    <a:pt x="633" y="1558"/>
                  </a:cubicBezTo>
                  <a:cubicBezTo>
                    <a:pt x="712" y="1637"/>
                    <a:pt x="813" y="1716"/>
                    <a:pt x="915" y="1772"/>
                  </a:cubicBezTo>
                  <a:cubicBezTo>
                    <a:pt x="937" y="1659"/>
                    <a:pt x="937" y="1546"/>
                    <a:pt x="926" y="1433"/>
                  </a:cubicBezTo>
                  <a:cubicBezTo>
                    <a:pt x="904" y="1196"/>
                    <a:pt x="847" y="959"/>
                    <a:pt x="746" y="734"/>
                  </a:cubicBezTo>
                  <a:cubicBezTo>
                    <a:pt x="633" y="531"/>
                    <a:pt x="486" y="350"/>
                    <a:pt x="306" y="192"/>
                  </a:cubicBezTo>
                  <a:cubicBezTo>
                    <a:pt x="215" y="113"/>
                    <a:pt x="125" y="45"/>
                    <a:pt x="12" y="0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999650" y="3955850"/>
              <a:ext cx="48825" cy="97625"/>
            </a:xfrm>
            <a:custGeom>
              <a:avLst/>
              <a:gdLst/>
              <a:ahLst/>
              <a:cxnLst/>
              <a:rect l="l" t="t" r="r" b="b"/>
              <a:pathLst>
                <a:path w="1953" h="3905" extrusionOk="0">
                  <a:moveTo>
                    <a:pt x="0" y="0"/>
                  </a:moveTo>
                  <a:lnTo>
                    <a:pt x="226" y="655"/>
                  </a:lnTo>
                  <a:cubicBezTo>
                    <a:pt x="267" y="771"/>
                    <a:pt x="312" y="883"/>
                    <a:pt x="364" y="994"/>
                  </a:cubicBezTo>
                  <a:lnTo>
                    <a:pt x="364" y="994"/>
                  </a:lnTo>
                  <a:lnTo>
                    <a:pt x="350" y="982"/>
                  </a:lnTo>
                  <a:lnTo>
                    <a:pt x="158" y="779"/>
                  </a:lnTo>
                  <a:lnTo>
                    <a:pt x="158" y="779"/>
                  </a:lnTo>
                  <a:cubicBezTo>
                    <a:pt x="192" y="869"/>
                    <a:pt x="203" y="948"/>
                    <a:pt x="248" y="1027"/>
                  </a:cubicBezTo>
                  <a:cubicBezTo>
                    <a:pt x="294" y="1117"/>
                    <a:pt x="350" y="1196"/>
                    <a:pt x="406" y="1275"/>
                  </a:cubicBezTo>
                  <a:cubicBezTo>
                    <a:pt x="519" y="1433"/>
                    <a:pt x="621" y="1569"/>
                    <a:pt x="711" y="1716"/>
                  </a:cubicBezTo>
                  <a:cubicBezTo>
                    <a:pt x="790" y="1874"/>
                    <a:pt x="880" y="2032"/>
                    <a:pt x="959" y="2189"/>
                  </a:cubicBezTo>
                  <a:cubicBezTo>
                    <a:pt x="1050" y="2359"/>
                    <a:pt x="1140" y="2517"/>
                    <a:pt x="1230" y="2675"/>
                  </a:cubicBezTo>
                  <a:lnTo>
                    <a:pt x="1952" y="3905"/>
                  </a:lnTo>
                  <a:lnTo>
                    <a:pt x="1693" y="2494"/>
                  </a:lnTo>
                  <a:lnTo>
                    <a:pt x="1625" y="2178"/>
                  </a:lnTo>
                  <a:cubicBezTo>
                    <a:pt x="1591" y="2088"/>
                    <a:pt x="1557" y="1998"/>
                    <a:pt x="1523" y="1896"/>
                  </a:cubicBezTo>
                  <a:cubicBezTo>
                    <a:pt x="1433" y="1727"/>
                    <a:pt x="1343" y="1546"/>
                    <a:pt x="1241" y="1388"/>
                  </a:cubicBezTo>
                  <a:lnTo>
                    <a:pt x="1225" y="1364"/>
                  </a:lnTo>
                  <a:lnTo>
                    <a:pt x="1225" y="1364"/>
                  </a:lnTo>
                  <a:cubicBezTo>
                    <a:pt x="1352" y="1446"/>
                    <a:pt x="1472" y="1537"/>
                    <a:pt x="1591" y="1637"/>
                  </a:cubicBezTo>
                  <a:cubicBezTo>
                    <a:pt x="1659" y="1682"/>
                    <a:pt x="1727" y="1738"/>
                    <a:pt x="1783" y="1795"/>
                  </a:cubicBezTo>
                  <a:cubicBezTo>
                    <a:pt x="1828" y="1862"/>
                    <a:pt x="1907" y="1919"/>
                    <a:pt x="1896" y="2009"/>
                  </a:cubicBezTo>
                  <a:cubicBezTo>
                    <a:pt x="1952" y="1930"/>
                    <a:pt x="1896" y="1817"/>
                    <a:pt x="1862" y="1738"/>
                  </a:cubicBezTo>
                  <a:cubicBezTo>
                    <a:pt x="1828" y="1659"/>
                    <a:pt x="1783" y="1580"/>
                    <a:pt x="1727" y="1501"/>
                  </a:cubicBezTo>
                  <a:cubicBezTo>
                    <a:pt x="1625" y="1354"/>
                    <a:pt x="1512" y="1219"/>
                    <a:pt x="1388" y="1084"/>
                  </a:cubicBezTo>
                  <a:cubicBezTo>
                    <a:pt x="1275" y="948"/>
                    <a:pt x="1151" y="824"/>
                    <a:pt x="1016" y="700"/>
                  </a:cubicBezTo>
                  <a:cubicBezTo>
                    <a:pt x="880" y="576"/>
                    <a:pt x="734" y="452"/>
                    <a:pt x="576" y="3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038850" y="3967125"/>
              <a:ext cx="19500" cy="35300"/>
            </a:xfrm>
            <a:custGeom>
              <a:avLst/>
              <a:gdLst/>
              <a:ahLst/>
              <a:cxnLst/>
              <a:rect l="l" t="t" r="r" b="b"/>
              <a:pathLst>
                <a:path w="780" h="1412" extrusionOk="0">
                  <a:moveTo>
                    <a:pt x="46" y="1"/>
                  </a:moveTo>
                  <a:cubicBezTo>
                    <a:pt x="12" y="91"/>
                    <a:pt x="1" y="193"/>
                    <a:pt x="1" y="294"/>
                  </a:cubicBezTo>
                  <a:cubicBezTo>
                    <a:pt x="12" y="475"/>
                    <a:pt x="57" y="655"/>
                    <a:pt x="147" y="824"/>
                  </a:cubicBezTo>
                  <a:cubicBezTo>
                    <a:pt x="226" y="971"/>
                    <a:pt x="339" y="1107"/>
                    <a:pt x="463" y="1219"/>
                  </a:cubicBezTo>
                  <a:cubicBezTo>
                    <a:pt x="576" y="1321"/>
                    <a:pt x="666" y="1411"/>
                    <a:pt x="666" y="1411"/>
                  </a:cubicBezTo>
                  <a:cubicBezTo>
                    <a:pt x="723" y="1321"/>
                    <a:pt x="757" y="1231"/>
                    <a:pt x="768" y="1129"/>
                  </a:cubicBezTo>
                  <a:cubicBezTo>
                    <a:pt x="779" y="926"/>
                    <a:pt x="734" y="734"/>
                    <a:pt x="644" y="565"/>
                  </a:cubicBezTo>
                  <a:cubicBezTo>
                    <a:pt x="554" y="407"/>
                    <a:pt x="429" y="272"/>
                    <a:pt x="294" y="159"/>
                  </a:cubicBezTo>
                  <a:cubicBezTo>
                    <a:pt x="215" y="102"/>
                    <a:pt x="136" y="46"/>
                    <a:pt x="46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058025" y="3970225"/>
              <a:ext cx="17250" cy="28525"/>
            </a:xfrm>
            <a:custGeom>
              <a:avLst/>
              <a:gdLst/>
              <a:ahLst/>
              <a:cxnLst/>
              <a:rect l="l" t="t" r="r" b="b"/>
              <a:pathLst>
                <a:path w="690" h="1141" extrusionOk="0">
                  <a:moveTo>
                    <a:pt x="35" y="1"/>
                  </a:moveTo>
                  <a:cubicBezTo>
                    <a:pt x="12" y="80"/>
                    <a:pt x="1" y="159"/>
                    <a:pt x="1" y="249"/>
                  </a:cubicBezTo>
                  <a:cubicBezTo>
                    <a:pt x="1" y="396"/>
                    <a:pt x="35" y="531"/>
                    <a:pt x="103" y="667"/>
                  </a:cubicBezTo>
                  <a:cubicBezTo>
                    <a:pt x="159" y="779"/>
                    <a:pt x="238" y="892"/>
                    <a:pt x="339" y="983"/>
                  </a:cubicBezTo>
                  <a:cubicBezTo>
                    <a:pt x="396" y="1039"/>
                    <a:pt x="464" y="1095"/>
                    <a:pt x="543" y="1141"/>
                  </a:cubicBezTo>
                  <a:cubicBezTo>
                    <a:pt x="588" y="1073"/>
                    <a:pt x="633" y="994"/>
                    <a:pt x="644" y="904"/>
                  </a:cubicBezTo>
                  <a:cubicBezTo>
                    <a:pt x="689" y="746"/>
                    <a:pt x="667" y="576"/>
                    <a:pt x="599" y="418"/>
                  </a:cubicBezTo>
                  <a:cubicBezTo>
                    <a:pt x="520" y="283"/>
                    <a:pt x="407" y="159"/>
                    <a:pt x="272" y="80"/>
                  </a:cubicBezTo>
                  <a:cubicBezTo>
                    <a:pt x="193" y="46"/>
                    <a:pt x="114" y="12"/>
                    <a:pt x="35" y="1"/>
                  </a:cubicBezTo>
                  <a:close/>
                </a:path>
              </a:pathLst>
            </a:custGeom>
            <a:solidFill>
              <a:srgbClr val="764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426125" y="4041600"/>
              <a:ext cx="11575" cy="18075"/>
            </a:xfrm>
            <a:custGeom>
              <a:avLst/>
              <a:gdLst/>
              <a:ahLst/>
              <a:cxnLst/>
              <a:rect l="l" t="t" r="r" b="b"/>
              <a:pathLst>
                <a:path w="463" h="723" extrusionOk="0">
                  <a:moveTo>
                    <a:pt x="226" y="1"/>
                  </a:moveTo>
                  <a:cubicBezTo>
                    <a:pt x="102" y="1"/>
                    <a:pt x="0" y="159"/>
                    <a:pt x="0" y="362"/>
                  </a:cubicBezTo>
                  <a:cubicBezTo>
                    <a:pt x="0" y="554"/>
                    <a:pt x="102" y="723"/>
                    <a:pt x="226" y="723"/>
                  </a:cubicBezTo>
                  <a:cubicBezTo>
                    <a:pt x="361" y="723"/>
                    <a:pt x="463" y="554"/>
                    <a:pt x="463" y="362"/>
                  </a:cubicBezTo>
                  <a:cubicBezTo>
                    <a:pt x="463" y="159"/>
                    <a:pt x="361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435425" y="4029175"/>
              <a:ext cx="17000" cy="14150"/>
            </a:xfrm>
            <a:custGeom>
              <a:avLst/>
              <a:gdLst/>
              <a:ahLst/>
              <a:cxnLst/>
              <a:rect l="l" t="t" r="r" b="b"/>
              <a:pathLst>
                <a:path w="680" h="566" extrusionOk="0">
                  <a:moveTo>
                    <a:pt x="393" y="0"/>
                  </a:moveTo>
                  <a:cubicBezTo>
                    <a:pt x="387" y="0"/>
                    <a:pt x="380" y="1"/>
                    <a:pt x="373" y="1"/>
                  </a:cubicBezTo>
                  <a:cubicBezTo>
                    <a:pt x="114" y="1"/>
                    <a:pt x="1" y="328"/>
                    <a:pt x="193" y="498"/>
                  </a:cubicBezTo>
                  <a:cubicBezTo>
                    <a:pt x="246" y="545"/>
                    <a:pt x="309" y="566"/>
                    <a:pt x="370" y="566"/>
                  </a:cubicBezTo>
                  <a:cubicBezTo>
                    <a:pt x="528" y="566"/>
                    <a:pt x="680" y="428"/>
                    <a:pt x="655" y="249"/>
                  </a:cubicBezTo>
                  <a:cubicBezTo>
                    <a:pt x="644" y="110"/>
                    <a:pt x="531" y="0"/>
                    <a:pt x="3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460525" y="4007750"/>
              <a:ext cx="22900" cy="21475"/>
            </a:xfrm>
            <a:custGeom>
              <a:avLst/>
              <a:gdLst/>
              <a:ahLst/>
              <a:cxnLst/>
              <a:rect l="l" t="t" r="r" b="b"/>
              <a:pathLst>
                <a:path w="916" h="859" extrusionOk="0">
                  <a:moveTo>
                    <a:pt x="452" y="1"/>
                  </a:moveTo>
                  <a:cubicBezTo>
                    <a:pt x="204" y="1"/>
                    <a:pt x="1" y="192"/>
                    <a:pt x="1" y="429"/>
                  </a:cubicBezTo>
                  <a:cubicBezTo>
                    <a:pt x="1" y="666"/>
                    <a:pt x="204" y="858"/>
                    <a:pt x="452" y="858"/>
                  </a:cubicBezTo>
                  <a:cubicBezTo>
                    <a:pt x="712" y="858"/>
                    <a:pt x="915" y="666"/>
                    <a:pt x="915" y="429"/>
                  </a:cubicBezTo>
                  <a:cubicBezTo>
                    <a:pt x="915" y="192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460525" y="4041600"/>
              <a:ext cx="22900" cy="18075"/>
            </a:xfrm>
            <a:custGeom>
              <a:avLst/>
              <a:gdLst/>
              <a:ahLst/>
              <a:cxnLst/>
              <a:rect l="l" t="t" r="r" b="b"/>
              <a:pathLst>
                <a:path w="916" h="723" extrusionOk="0">
                  <a:moveTo>
                    <a:pt x="452" y="1"/>
                  </a:moveTo>
                  <a:cubicBezTo>
                    <a:pt x="204" y="1"/>
                    <a:pt x="1" y="159"/>
                    <a:pt x="1" y="362"/>
                  </a:cubicBezTo>
                  <a:cubicBezTo>
                    <a:pt x="1" y="554"/>
                    <a:pt x="204" y="723"/>
                    <a:pt x="452" y="723"/>
                  </a:cubicBezTo>
                  <a:cubicBezTo>
                    <a:pt x="712" y="723"/>
                    <a:pt x="915" y="554"/>
                    <a:pt x="915" y="362"/>
                  </a:cubicBezTo>
                  <a:cubicBezTo>
                    <a:pt x="915" y="159"/>
                    <a:pt x="712" y="1"/>
                    <a:pt x="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496650" y="4018475"/>
              <a:ext cx="7075" cy="10750"/>
            </a:xfrm>
            <a:custGeom>
              <a:avLst/>
              <a:gdLst/>
              <a:ahLst/>
              <a:cxnLst/>
              <a:rect l="l" t="t" r="r" b="b"/>
              <a:pathLst>
                <a:path w="283" h="430" extrusionOk="0">
                  <a:moveTo>
                    <a:pt x="147" y="0"/>
                  </a:moveTo>
                  <a:cubicBezTo>
                    <a:pt x="68" y="0"/>
                    <a:pt x="0" y="91"/>
                    <a:pt x="0" y="215"/>
                  </a:cubicBezTo>
                  <a:cubicBezTo>
                    <a:pt x="0" y="328"/>
                    <a:pt x="68" y="429"/>
                    <a:pt x="147" y="429"/>
                  </a:cubicBezTo>
                  <a:cubicBezTo>
                    <a:pt x="226" y="429"/>
                    <a:pt x="282" y="328"/>
                    <a:pt x="282" y="215"/>
                  </a:cubicBezTo>
                  <a:cubicBezTo>
                    <a:pt x="282" y="91"/>
                    <a:pt x="226" y="0"/>
                    <a:pt x="1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515550" y="3984900"/>
              <a:ext cx="15825" cy="22875"/>
            </a:xfrm>
            <a:custGeom>
              <a:avLst/>
              <a:gdLst/>
              <a:ahLst/>
              <a:cxnLst/>
              <a:rect l="l" t="t" r="r" b="b"/>
              <a:pathLst>
                <a:path w="633" h="915" extrusionOk="0">
                  <a:moveTo>
                    <a:pt x="316" y="1"/>
                  </a:moveTo>
                  <a:cubicBezTo>
                    <a:pt x="136" y="1"/>
                    <a:pt x="0" y="204"/>
                    <a:pt x="0" y="452"/>
                  </a:cubicBezTo>
                  <a:cubicBezTo>
                    <a:pt x="0" y="712"/>
                    <a:pt x="136" y="915"/>
                    <a:pt x="316" y="915"/>
                  </a:cubicBezTo>
                  <a:cubicBezTo>
                    <a:pt x="486" y="915"/>
                    <a:pt x="632" y="712"/>
                    <a:pt x="632" y="452"/>
                  </a:cubicBezTo>
                  <a:cubicBezTo>
                    <a:pt x="632" y="204"/>
                    <a:pt x="48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539800" y="3969950"/>
              <a:ext cx="26825" cy="31350"/>
            </a:xfrm>
            <a:custGeom>
              <a:avLst/>
              <a:gdLst/>
              <a:ahLst/>
              <a:cxnLst/>
              <a:rect l="l" t="t" r="r" b="b"/>
              <a:pathLst>
                <a:path w="1073" h="1254" extrusionOk="0">
                  <a:moveTo>
                    <a:pt x="542" y="1"/>
                  </a:moveTo>
                  <a:cubicBezTo>
                    <a:pt x="249" y="1"/>
                    <a:pt x="1" y="283"/>
                    <a:pt x="1" y="621"/>
                  </a:cubicBezTo>
                  <a:cubicBezTo>
                    <a:pt x="1" y="971"/>
                    <a:pt x="238" y="1253"/>
                    <a:pt x="542" y="1253"/>
                  </a:cubicBezTo>
                  <a:cubicBezTo>
                    <a:pt x="836" y="1253"/>
                    <a:pt x="1073" y="971"/>
                    <a:pt x="1073" y="621"/>
                  </a:cubicBezTo>
                  <a:cubicBezTo>
                    <a:pt x="1073" y="283"/>
                    <a:pt x="836" y="1"/>
                    <a:pt x="5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533875" y="4023825"/>
              <a:ext cx="19500" cy="16550"/>
            </a:xfrm>
            <a:custGeom>
              <a:avLst/>
              <a:gdLst/>
              <a:ahLst/>
              <a:cxnLst/>
              <a:rect l="l" t="t" r="r" b="b"/>
              <a:pathLst>
                <a:path w="780" h="662" extrusionOk="0">
                  <a:moveTo>
                    <a:pt x="441" y="1"/>
                  </a:moveTo>
                  <a:cubicBezTo>
                    <a:pt x="159" y="1"/>
                    <a:pt x="1" y="351"/>
                    <a:pt x="204" y="554"/>
                  </a:cubicBezTo>
                  <a:cubicBezTo>
                    <a:pt x="271" y="628"/>
                    <a:pt x="357" y="662"/>
                    <a:pt x="443" y="662"/>
                  </a:cubicBezTo>
                  <a:cubicBezTo>
                    <a:pt x="606" y="662"/>
                    <a:pt x="765" y="542"/>
                    <a:pt x="779" y="351"/>
                  </a:cubicBezTo>
                  <a:cubicBezTo>
                    <a:pt x="779" y="159"/>
                    <a:pt x="633" y="1"/>
                    <a:pt x="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485375" y="3978975"/>
              <a:ext cx="18625" cy="15875"/>
            </a:xfrm>
            <a:custGeom>
              <a:avLst/>
              <a:gdLst/>
              <a:ahLst/>
              <a:cxnLst/>
              <a:rect l="l" t="t" r="r" b="b"/>
              <a:pathLst>
                <a:path w="745" h="635" extrusionOk="0">
                  <a:moveTo>
                    <a:pt x="418" y="1"/>
                  </a:moveTo>
                  <a:cubicBezTo>
                    <a:pt x="147" y="1"/>
                    <a:pt x="0" y="328"/>
                    <a:pt x="192" y="531"/>
                  </a:cubicBezTo>
                  <a:cubicBezTo>
                    <a:pt x="255" y="603"/>
                    <a:pt x="339" y="635"/>
                    <a:pt x="421" y="635"/>
                  </a:cubicBezTo>
                  <a:cubicBezTo>
                    <a:pt x="572" y="635"/>
                    <a:pt x="719" y="526"/>
                    <a:pt x="733" y="350"/>
                  </a:cubicBezTo>
                  <a:cubicBezTo>
                    <a:pt x="745" y="170"/>
                    <a:pt x="598" y="12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407775" y="4087300"/>
              <a:ext cx="11875" cy="8200"/>
            </a:xfrm>
            <a:custGeom>
              <a:avLst/>
              <a:gdLst/>
              <a:ahLst/>
              <a:cxnLst/>
              <a:rect l="l" t="t" r="r" b="b"/>
              <a:pathLst>
                <a:path w="475" h="328" extrusionOk="0">
                  <a:moveTo>
                    <a:pt x="238" y="1"/>
                  </a:moveTo>
                  <a:cubicBezTo>
                    <a:pt x="114" y="1"/>
                    <a:pt x="1" y="68"/>
                    <a:pt x="1" y="170"/>
                  </a:cubicBezTo>
                  <a:cubicBezTo>
                    <a:pt x="1" y="260"/>
                    <a:pt x="114" y="328"/>
                    <a:pt x="238" y="328"/>
                  </a:cubicBezTo>
                  <a:cubicBezTo>
                    <a:pt x="373" y="328"/>
                    <a:pt x="475" y="260"/>
                    <a:pt x="475" y="170"/>
                  </a:cubicBezTo>
                  <a:cubicBezTo>
                    <a:pt x="475" y="80"/>
                    <a:pt x="37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429500" y="4076850"/>
              <a:ext cx="16075" cy="13200"/>
            </a:xfrm>
            <a:custGeom>
              <a:avLst/>
              <a:gdLst/>
              <a:ahLst/>
              <a:cxnLst/>
              <a:rect l="l" t="t" r="r" b="b"/>
              <a:pathLst>
                <a:path w="643" h="528" extrusionOk="0">
                  <a:moveTo>
                    <a:pt x="373" y="0"/>
                  </a:moveTo>
                  <a:cubicBezTo>
                    <a:pt x="366" y="0"/>
                    <a:pt x="358" y="1"/>
                    <a:pt x="351" y="1"/>
                  </a:cubicBezTo>
                  <a:cubicBezTo>
                    <a:pt x="102" y="1"/>
                    <a:pt x="1" y="306"/>
                    <a:pt x="181" y="464"/>
                  </a:cubicBezTo>
                  <a:cubicBezTo>
                    <a:pt x="235" y="508"/>
                    <a:pt x="295" y="527"/>
                    <a:pt x="353" y="527"/>
                  </a:cubicBezTo>
                  <a:cubicBezTo>
                    <a:pt x="504" y="527"/>
                    <a:pt x="643" y="395"/>
                    <a:pt x="610" y="216"/>
                  </a:cubicBezTo>
                  <a:cubicBezTo>
                    <a:pt x="599" y="88"/>
                    <a:pt x="498" y="0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419625" y="4117775"/>
              <a:ext cx="12150" cy="9050"/>
            </a:xfrm>
            <a:custGeom>
              <a:avLst/>
              <a:gdLst/>
              <a:ahLst/>
              <a:cxnLst/>
              <a:rect l="l" t="t" r="r" b="b"/>
              <a:pathLst>
                <a:path w="486" h="362" extrusionOk="0">
                  <a:moveTo>
                    <a:pt x="249" y="0"/>
                  </a:moveTo>
                  <a:cubicBezTo>
                    <a:pt x="114" y="0"/>
                    <a:pt x="1" y="79"/>
                    <a:pt x="1" y="181"/>
                  </a:cubicBezTo>
                  <a:cubicBezTo>
                    <a:pt x="1" y="283"/>
                    <a:pt x="114" y="362"/>
                    <a:pt x="249" y="362"/>
                  </a:cubicBezTo>
                  <a:cubicBezTo>
                    <a:pt x="384" y="362"/>
                    <a:pt x="486" y="283"/>
                    <a:pt x="486" y="181"/>
                  </a:cubicBezTo>
                  <a:cubicBezTo>
                    <a:pt x="486" y="79"/>
                    <a:pt x="384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399600" y="4146550"/>
              <a:ext cx="8200" cy="7050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92" y="0"/>
                  </a:moveTo>
                  <a:cubicBezTo>
                    <a:pt x="68" y="0"/>
                    <a:pt x="1" y="158"/>
                    <a:pt x="91" y="237"/>
                  </a:cubicBezTo>
                  <a:cubicBezTo>
                    <a:pt x="121" y="268"/>
                    <a:pt x="158" y="282"/>
                    <a:pt x="194" y="282"/>
                  </a:cubicBezTo>
                  <a:cubicBezTo>
                    <a:pt x="264" y="282"/>
                    <a:pt x="328" y="229"/>
                    <a:pt x="328" y="147"/>
                  </a:cubicBezTo>
                  <a:cubicBezTo>
                    <a:pt x="328" y="68"/>
                    <a:pt x="271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458575" y="4095500"/>
              <a:ext cx="16375" cy="14100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372" y="0"/>
                  </a:moveTo>
                  <a:cubicBezTo>
                    <a:pt x="124" y="0"/>
                    <a:pt x="0" y="305"/>
                    <a:pt x="169" y="485"/>
                  </a:cubicBezTo>
                  <a:cubicBezTo>
                    <a:pt x="227" y="539"/>
                    <a:pt x="296" y="563"/>
                    <a:pt x="365" y="563"/>
                  </a:cubicBezTo>
                  <a:cubicBezTo>
                    <a:pt x="513" y="563"/>
                    <a:pt x="654" y="452"/>
                    <a:pt x="654" y="282"/>
                  </a:cubicBezTo>
                  <a:cubicBezTo>
                    <a:pt x="654" y="124"/>
                    <a:pt x="530" y="0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83525" y="4113550"/>
              <a:ext cx="6225" cy="4250"/>
            </a:xfrm>
            <a:custGeom>
              <a:avLst/>
              <a:gdLst/>
              <a:ahLst/>
              <a:cxnLst/>
              <a:rect l="l" t="t" r="r" b="b"/>
              <a:pathLst>
                <a:path w="249" h="170" extrusionOk="0">
                  <a:moveTo>
                    <a:pt x="125" y="0"/>
                  </a:moveTo>
                  <a:cubicBezTo>
                    <a:pt x="57" y="0"/>
                    <a:pt x="0" y="45"/>
                    <a:pt x="0" y="90"/>
                  </a:cubicBezTo>
                  <a:cubicBezTo>
                    <a:pt x="0" y="136"/>
                    <a:pt x="57" y="169"/>
                    <a:pt x="125" y="169"/>
                  </a:cubicBezTo>
                  <a:cubicBezTo>
                    <a:pt x="192" y="169"/>
                    <a:pt x="249" y="136"/>
                    <a:pt x="249" y="90"/>
                  </a:cubicBezTo>
                  <a:cubicBezTo>
                    <a:pt x="249" y="45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511875" y="4066150"/>
              <a:ext cx="24850" cy="21250"/>
            </a:xfrm>
            <a:custGeom>
              <a:avLst/>
              <a:gdLst/>
              <a:ahLst/>
              <a:cxnLst/>
              <a:rect l="l" t="t" r="r" b="b"/>
              <a:pathLst>
                <a:path w="994" h="850" extrusionOk="0">
                  <a:moveTo>
                    <a:pt x="576" y="0"/>
                  </a:moveTo>
                  <a:cubicBezTo>
                    <a:pt x="193" y="0"/>
                    <a:pt x="1" y="452"/>
                    <a:pt x="272" y="723"/>
                  </a:cubicBezTo>
                  <a:cubicBezTo>
                    <a:pt x="359" y="810"/>
                    <a:pt x="466" y="849"/>
                    <a:pt x="569" y="849"/>
                  </a:cubicBezTo>
                  <a:cubicBezTo>
                    <a:pt x="787" y="849"/>
                    <a:pt x="994" y="678"/>
                    <a:pt x="994" y="418"/>
                  </a:cubicBezTo>
                  <a:cubicBezTo>
                    <a:pt x="994" y="192"/>
                    <a:pt x="802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491000" y="4059375"/>
              <a:ext cx="13000" cy="11325"/>
            </a:xfrm>
            <a:custGeom>
              <a:avLst/>
              <a:gdLst/>
              <a:ahLst/>
              <a:cxnLst/>
              <a:rect l="l" t="t" r="r" b="b"/>
              <a:pathLst>
                <a:path w="520" h="453" extrusionOk="0">
                  <a:moveTo>
                    <a:pt x="294" y="1"/>
                  </a:moveTo>
                  <a:cubicBezTo>
                    <a:pt x="102" y="1"/>
                    <a:pt x="1" y="226"/>
                    <a:pt x="114" y="373"/>
                  </a:cubicBezTo>
                  <a:cubicBezTo>
                    <a:pt x="160" y="428"/>
                    <a:pt x="223" y="453"/>
                    <a:pt x="284" y="453"/>
                  </a:cubicBezTo>
                  <a:cubicBezTo>
                    <a:pt x="387" y="453"/>
                    <a:pt x="487" y="384"/>
                    <a:pt x="508" y="271"/>
                  </a:cubicBezTo>
                  <a:cubicBezTo>
                    <a:pt x="520" y="136"/>
                    <a:pt x="418" y="12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574500" y="4050350"/>
              <a:ext cx="9050" cy="5100"/>
            </a:xfrm>
            <a:custGeom>
              <a:avLst/>
              <a:gdLst/>
              <a:ahLst/>
              <a:cxnLst/>
              <a:rect l="l" t="t" r="r" b="b"/>
              <a:pathLst>
                <a:path w="362" h="204" extrusionOk="0">
                  <a:moveTo>
                    <a:pt x="181" y="1"/>
                  </a:moveTo>
                  <a:cubicBezTo>
                    <a:pt x="80" y="1"/>
                    <a:pt x="1" y="46"/>
                    <a:pt x="1" y="102"/>
                  </a:cubicBezTo>
                  <a:cubicBezTo>
                    <a:pt x="1" y="159"/>
                    <a:pt x="80" y="204"/>
                    <a:pt x="181" y="204"/>
                  </a:cubicBezTo>
                  <a:cubicBezTo>
                    <a:pt x="283" y="204"/>
                    <a:pt x="362" y="159"/>
                    <a:pt x="362" y="102"/>
                  </a:cubicBezTo>
                  <a:cubicBezTo>
                    <a:pt x="362" y="46"/>
                    <a:pt x="283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596500" y="4011975"/>
              <a:ext cx="10200" cy="17250"/>
            </a:xfrm>
            <a:custGeom>
              <a:avLst/>
              <a:gdLst/>
              <a:ahLst/>
              <a:cxnLst/>
              <a:rect l="l" t="t" r="r" b="b"/>
              <a:pathLst>
                <a:path w="408" h="690" extrusionOk="0">
                  <a:moveTo>
                    <a:pt x="204" y="1"/>
                  </a:moveTo>
                  <a:cubicBezTo>
                    <a:pt x="91" y="1"/>
                    <a:pt x="1" y="148"/>
                    <a:pt x="1" y="339"/>
                  </a:cubicBezTo>
                  <a:cubicBezTo>
                    <a:pt x="1" y="531"/>
                    <a:pt x="91" y="689"/>
                    <a:pt x="204" y="689"/>
                  </a:cubicBezTo>
                  <a:cubicBezTo>
                    <a:pt x="317" y="689"/>
                    <a:pt x="407" y="531"/>
                    <a:pt x="407" y="339"/>
                  </a:cubicBezTo>
                  <a:cubicBezTo>
                    <a:pt x="407" y="148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596500" y="3939775"/>
              <a:ext cx="10200" cy="15525"/>
            </a:xfrm>
            <a:custGeom>
              <a:avLst/>
              <a:gdLst/>
              <a:ahLst/>
              <a:cxnLst/>
              <a:rect l="l" t="t" r="r" b="b"/>
              <a:pathLst>
                <a:path w="408" h="621" extrusionOk="0">
                  <a:moveTo>
                    <a:pt x="204" y="0"/>
                  </a:moveTo>
                  <a:cubicBezTo>
                    <a:pt x="91" y="0"/>
                    <a:pt x="1" y="136"/>
                    <a:pt x="1" y="305"/>
                  </a:cubicBezTo>
                  <a:cubicBezTo>
                    <a:pt x="1" y="485"/>
                    <a:pt x="91" y="621"/>
                    <a:pt x="204" y="621"/>
                  </a:cubicBezTo>
                  <a:cubicBezTo>
                    <a:pt x="317" y="621"/>
                    <a:pt x="407" y="485"/>
                    <a:pt x="407" y="305"/>
                  </a:cubicBezTo>
                  <a:cubicBezTo>
                    <a:pt x="407" y="136"/>
                    <a:pt x="31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417900" y="4226950"/>
              <a:ext cx="487550" cy="453250"/>
            </a:xfrm>
            <a:custGeom>
              <a:avLst/>
              <a:gdLst/>
              <a:ahLst/>
              <a:cxnLst/>
              <a:rect l="l" t="t" r="r" b="b"/>
              <a:pathLst>
                <a:path w="19502" h="18130" extrusionOk="0">
                  <a:moveTo>
                    <a:pt x="14886" y="0"/>
                  </a:moveTo>
                  <a:lnTo>
                    <a:pt x="14886" y="0"/>
                  </a:lnTo>
                  <a:cubicBezTo>
                    <a:pt x="13453" y="1591"/>
                    <a:pt x="1401" y="14941"/>
                    <a:pt x="2" y="16419"/>
                  </a:cubicBezTo>
                  <a:cubicBezTo>
                    <a:pt x="90" y="16397"/>
                    <a:pt x="144" y="16385"/>
                    <a:pt x="160" y="16385"/>
                  </a:cubicBezTo>
                  <a:cubicBezTo>
                    <a:pt x="168" y="16385"/>
                    <a:pt x="165" y="16388"/>
                    <a:pt x="149" y="16396"/>
                  </a:cubicBezTo>
                  <a:cubicBezTo>
                    <a:pt x="1" y="16477"/>
                    <a:pt x="2903" y="18129"/>
                    <a:pt x="6582" y="18129"/>
                  </a:cubicBezTo>
                  <a:cubicBezTo>
                    <a:pt x="9068" y="18129"/>
                    <a:pt x="11907" y="17375"/>
                    <a:pt x="14401" y="14873"/>
                  </a:cubicBezTo>
                  <a:cubicBezTo>
                    <a:pt x="19501" y="9739"/>
                    <a:pt x="16195" y="2415"/>
                    <a:pt x="14886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15400" y="4223000"/>
              <a:ext cx="571575" cy="550975"/>
            </a:xfrm>
            <a:custGeom>
              <a:avLst/>
              <a:gdLst/>
              <a:ahLst/>
              <a:cxnLst/>
              <a:rect l="l" t="t" r="r" b="b"/>
              <a:pathLst>
                <a:path w="22863" h="22039" extrusionOk="0">
                  <a:moveTo>
                    <a:pt x="14986" y="158"/>
                  </a:moveTo>
                  <a:cubicBezTo>
                    <a:pt x="16306" y="2573"/>
                    <a:pt x="19601" y="9897"/>
                    <a:pt x="14501" y="15031"/>
                  </a:cubicBezTo>
                  <a:cubicBezTo>
                    <a:pt x="8317" y="21237"/>
                    <a:pt x="1" y="16690"/>
                    <a:pt x="260" y="16554"/>
                  </a:cubicBezTo>
                  <a:cubicBezTo>
                    <a:pt x="294" y="16532"/>
                    <a:pt x="237" y="16543"/>
                    <a:pt x="113" y="16577"/>
                  </a:cubicBezTo>
                  <a:cubicBezTo>
                    <a:pt x="68" y="16633"/>
                    <a:pt x="34" y="16667"/>
                    <a:pt x="12" y="16690"/>
                  </a:cubicBezTo>
                  <a:cubicBezTo>
                    <a:pt x="12" y="16690"/>
                    <a:pt x="7843" y="22038"/>
                    <a:pt x="13801" y="16712"/>
                  </a:cubicBezTo>
                  <a:cubicBezTo>
                    <a:pt x="22862" y="8610"/>
                    <a:pt x="15144" y="0"/>
                    <a:pt x="15144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621900" y="4339225"/>
              <a:ext cx="92000" cy="106650"/>
            </a:xfrm>
            <a:custGeom>
              <a:avLst/>
              <a:gdLst/>
              <a:ahLst/>
              <a:cxnLst/>
              <a:rect l="l" t="t" r="r" b="b"/>
              <a:pathLst>
                <a:path w="3680" h="4266" extrusionOk="0">
                  <a:moveTo>
                    <a:pt x="3679" y="1"/>
                  </a:moveTo>
                  <a:cubicBezTo>
                    <a:pt x="3431" y="170"/>
                    <a:pt x="3194" y="350"/>
                    <a:pt x="2968" y="542"/>
                  </a:cubicBezTo>
                  <a:cubicBezTo>
                    <a:pt x="2720" y="734"/>
                    <a:pt x="2494" y="937"/>
                    <a:pt x="2291" y="1163"/>
                  </a:cubicBezTo>
                  <a:cubicBezTo>
                    <a:pt x="2066" y="1411"/>
                    <a:pt x="1817" y="1682"/>
                    <a:pt x="1603" y="1953"/>
                  </a:cubicBezTo>
                  <a:cubicBezTo>
                    <a:pt x="1389" y="2223"/>
                    <a:pt x="1174" y="2494"/>
                    <a:pt x="994" y="2765"/>
                  </a:cubicBezTo>
                  <a:cubicBezTo>
                    <a:pt x="802" y="3036"/>
                    <a:pt x="610" y="3284"/>
                    <a:pt x="463" y="3510"/>
                  </a:cubicBezTo>
                  <a:cubicBezTo>
                    <a:pt x="294" y="3747"/>
                    <a:pt x="136" y="4006"/>
                    <a:pt x="1" y="4266"/>
                  </a:cubicBezTo>
                  <a:cubicBezTo>
                    <a:pt x="249" y="4097"/>
                    <a:pt x="486" y="3916"/>
                    <a:pt x="711" y="3713"/>
                  </a:cubicBezTo>
                  <a:cubicBezTo>
                    <a:pt x="948" y="3521"/>
                    <a:pt x="1163" y="3318"/>
                    <a:pt x="1366" y="3092"/>
                  </a:cubicBezTo>
                  <a:cubicBezTo>
                    <a:pt x="1592" y="2844"/>
                    <a:pt x="1829" y="2573"/>
                    <a:pt x="2054" y="2302"/>
                  </a:cubicBezTo>
                  <a:cubicBezTo>
                    <a:pt x="2269" y="2020"/>
                    <a:pt x="2483" y="1750"/>
                    <a:pt x="2675" y="1479"/>
                  </a:cubicBezTo>
                  <a:cubicBezTo>
                    <a:pt x="2776" y="1355"/>
                    <a:pt x="2855" y="1208"/>
                    <a:pt x="2946" y="1095"/>
                  </a:cubicBezTo>
                  <a:cubicBezTo>
                    <a:pt x="3036" y="982"/>
                    <a:pt x="3126" y="858"/>
                    <a:pt x="3194" y="757"/>
                  </a:cubicBezTo>
                  <a:cubicBezTo>
                    <a:pt x="3375" y="520"/>
                    <a:pt x="3533" y="260"/>
                    <a:pt x="3679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713875" y="4324275"/>
              <a:ext cx="30775" cy="39225"/>
            </a:xfrm>
            <a:custGeom>
              <a:avLst/>
              <a:gdLst/>
              <a:ahLst/>
              <a:cxnLst/>
              <a:rect l="l" t="t" r="r" b="b"/>
              <a:pathLst>
                <a:path w="1231" h="1569" extrusionOk="0">
                  <a:moveTo>
                    <a:pt x="1230" y="0"/>
                  </a:moveTo>
                  <a:cubicBezTo>
                    <a:pt x="1117" y="34"/>
                    <a:pt x="1016" y="91"/>
                    <a:pt x="914" y="158"/>
                  </a:cubicBezTo>
                  <a:cubicBezTo>
                    <a:pt x="722" y="283"/>
                    <a:pt x="553" y="452"/>
                    <a:pt x="418" y="655"/>
                  </a:cubicBezTo>
                  <a:cubicBezTo>
                    <a:pt x="361" y="745"/>
                    <a:pt x="294" y="835"/>
                    <a:pt x="248" y="937"/>
                  </a:cubicBezTo>
                  <a:cubicBezTo>
                    <a:pt x="203" y="1050"/>
                    <a:pt x="147" y="1140"/>
                    <a:pt x="102" y="1242"/>
                  </a:cubicBezTo>
                  <a:cubicBezTo>
                    <a:pt x="57" y="1343"/>
                    <a:pt x="23" y="1456"/>
                    <a:pt x="0" y="1569"/>
                  </a:cubicBezTo>
                  <a:cubicBezTo>
                    <a:pt x="113" y="1546"/>
                    <a:pt x="226" y="1513"/>
                    <a:pt x="339" y="1456"/>
                  </a:cubicBezTo>
                  <a:cubicBezTo>
                    <a:pt x="519" y="1388"/>
                    <a:pt x="711" y="1185"/>
                    <a:pt x="880" y="971"/>
                  </a:cubicBezTo>
                  <a:cubicBezTo>
                    <a:pt x="1005" y="779"/>
                    <a:pt x="1106" y="565"/>
                    <a:pt x="1174" y="350"/>
                  </a:cubicBezTo>
                  <a:cubicBezTo>
                    <a:pt x="1208" y="237"/>
                    <a:pt x="1230" y="113"/>
                    <a:pt x="1230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266800" y="3787125"/>
              <a:ext cx="1229150" cy="1071750"/>
            </a:xfrm>
            <a:custGeom>
              <a:avLst/>
              <a:gdLst/>
              <a:ahLst/>
              <a:cxnLst/>
              <a:rect l="l" t="t" r="r" b="b"/>
              <a:pathLst>
                <a:path w="49166" h="42870" extrusionOk="0">
                  <a:moveTo>
                    <a:pt x="37814" y="1"/>
                  </a:moveTo>
                  <a:cubicBezTo>
                    <a:pt x="37810" y="1"/>
                    <a:pt x="37806" y="1"/>
                    <a:pt x="37802" y="1"/>
                  </a:cubicBezTo>
                  <a:cubicBezTo>
                    <a:pt x="36922" y="4177"/>
                    <a:pt x="36065" y="7844"/>
                    <a:pt x="36279" y="12143"/>
                  </a:cubicBezTo>
                  <a:cubicBezTo>
                    <a:pt x="36437" y="15393"/>
                    <a:pt x="35974" y="19184"/>
                    <a:pt x="36854" y="22276"/>
                  </a:cubicBezTo>
                  <a:cubicBezTo>
                    <a:pt x="36448" y="22073"/>
                    <a:pt x="36031" y="21870"/>
                    <a:pt x="35613" y="21678"/>
                  </a:cubicBezTo>
                  <a:cubicBezTo>
                    <a:pt x="35196" y="21475"/>
                    <a:pt x="34767" y="21295"/>
                    <a:pt x="34338" y="21114"/>
                  </a:cubicBezTo>
                  <a:cubicBezTo>
                    <a:pt x="36347" y="14061"/>
                    <a:pt x="31100" y="5745"/>
                    <a:pt x="27624" y="171"/>
                  </a:cubicBezTo>
                  <a:lnTo>
                    <a:pt x="27624" y="171"/>
                  </a:lnTo>
                  <a:cubicBezTo>
                    <a:pt x="28121" y="3545"/>
                    <a:pt x="29373" y="6952"/>
                    <a:pt x="29994" y="10383"/>
                  </a:cubicBezTo>
                  <a:cubicBezTo>
                    <a:pt x="30614" y="13621"/>
                    <a:pt x="31438" y="17650"/>
                    <a:pt x="33244" y="20640"/>
                  </a:cubicBezTo>
                  <a:lnTo>
                    <a:pt x="31946" y="20087"/>
                  </a:lnTo>
                  <a:cubicBezTo>
                    <a:pt x="31686" y="19986"/>
                    <a:pt x="31438" y="19873"/>
                    <a:pt x="31179" y="19771"/>
                  </a:cubicBezTo>
                  <a:cubicBezTo>
                    <a:pt x="31179" y="17119"/>
                    <a:pt x="29125" y="13305"/>
                    <a:pt x="27805" y="11286"/>
                  </a:cubicBezTo>
                  <a:cubicBezTo>
                    <a:pt x="25762" y="7957"/>
                    <a:pt x="22885" y="4086"/>
                    <a:pt x="19748" y="1796"/>
                  </a:cubicBezTo>
                  <a:lnTo>
                    <a:pt x="19748" y="1796"/>
                  </a:lnTo>
                  <a:cubicBezTo>
                    <a:pt x="21598" y="5711"/>
                    <a:pt x="23449" y="9638"/>
                    <a:pt x="25875" y="13136"/>
                  </a:cubicBezTo>
                  <a:cubicBezTo>
                    <a:pt x="27477" y="15461"/>
                    <a:pt x="29215" y="17481"/>
                    <a:pt x="30885" y="19647"/>
                  </a:cubicBezTo>
                  <a:cubicBezTo>
                    <a:pt x="30626" y="19546"/>
                    <a:pt x="30355" y="19444"/>
                    <a:pt x="30073" y="19331"/>
                  </a:cubicBezTo>
                  <a:lnTo>
                    <a:pt x="28211" y="18677"/>
                  </a:lnTo>
                  <a:cubicBezTo>
                    <a:pt x="27771" y="18530"/>
                    <a:pt x="27319" y="18406"/>
                    <a:pt x="26868" y="18304"/>
                  </a:cubicBezTo>
                  <a:cubicBezTo>
                    <a:pt x="25390" y="16172"/>
                    <a:pt x="24306" y="13712"/>
                    <a:pt x="22264" y="11839"/>
                  </a:cubicBezTo>
                  <a:cubicBezTo>
                    <a:pt x="19781" y="9616"/>
                    <a:pt x="15674" y="7246"/>
                    <a:pt x="12458" y="6445"/>
                  </a:cubicBezTo>
                  <a:lnTo>
                    <a:pt x="12458" y="6445"/>
                  </a:lnTo>
                  <a:cubicBezTo>
                    <a:pt x="15821" y="11410"/>
                    <a:pt x="21655" y="15021"/>
                    <a:pt x="26642" y="18248"/>
                  </a:cubicBezTo>
                  <a:cubicBezTo>
                    <a:pt x="26529" y="18225"/>
                    <a:pt x="26417" y="18191"/>
                    <a:pt x="26292" y="18169"/>
                  </a:cubicBezTo>
                  <a:lnTo>
                    <a:pt x="25345" y="17932"/>
                  </a:lnTo>
                  <a:cubicBezTo>
                    <a:pt x="25040" y="17864"/>
                    <a:pt x="24724" y="17808"/>
                    <a:pt x="24419" y="17751"/>
                  </a:cubicBezTo>
                  <a:cubicBezTo>
                    <a:pt x="23212" y="17503"/>
                    <a:pt x="22038" y="17311"/>
                    <a:pt x="20932" y="17131"/>
                  </a:cubicBezTo>
                  <a:cubicBezTo>
                    <a:pt x="18953" y="12433"/>
                    <a:pt x="13274" y="9422"/>
                    <a:pt x="8259" y="9422"/>
                  </a:cubicBezTo>
                  <a:cubicBezTo>
                    <a:pt x="8070" y="9422"/>
                    <a:pt x="7883" y="9426"/>
                    <a:pt x="7696" y="9435"/>
                  </a:cubicBezTo>
                  <a:cubicBezTo>
                    <a:pt x="11950" y="11929"/>
                    <a:pt x="17152" y="13791"/>
                    <a:pt x="20718" y="17097"/>
                  </a:cubicBezTo>
                  <a:cubicBezTo>
                    <a:pt x="19646" y="16916"/>
                    <a:pt x="18630" y="16725"/>
                    <a:pt x="17694" y="16555"/>
                  </a:cubicBezTo>
                  <a:cubicBezTo>
                    <a:pt x="17051" y="16442"/>
                    <a:pt x="16441" y="16341"/>
                    <a:pt x="15877" y="16273"/>
                  </a:cubicBezTo>
                  <a:cubicBezTo>
                    <a:pt x="14309" y="15122"/>
                    <a:pt x="13609" y="13147"/>
                    <a:pt x="11330" y="12504"/>
                  </a:cubicBezTo>
                  <a:cubicBezTo>
                    <a:pt x="10765" y="12373"/>
                    <a:pt x="10222" y="12316"/>
                    <a:pt x="9695" y="12316"/>
                  </a:cubicBezTo>
                  <a:cubicBezTo>
                    <a:pt x="7768" y="12316"/>
                    <a:pt x="6042" y="13077"/>
                    <a:pt x="4164" y="13768"/>
                  </a:cubicBezTo>
                  <a:cubicBezTo>
                    <a:pt x="6658" y="14310"/>
                    <a:pt x="9355" y="13960"/>
                    <a:pt x="11883" y="14592"/>
                  </a:cubicBezTo>
                  <a:cubicBezTo>
                    <a:pt x="13124" y="14998"/>
                    <a:pt x="14286" y="15675"/>
                    <a:pt x="15460" y="16228"/>
                  </a:cubicBezTo>
                  <a:cubicBezTo>
                    <a:pt x="15290" y="16205"/>
                    <a:pt x="15132" y="16183"/>
                    <a:pt x="14974" y="16172"/>
                  </a:cubicBezTo>
                  <a:cubicBezTo>
                    <a:pt x="14568" y="16126"/>
                    <a:pt x="14185" y="16104"/>
                    <a:pt x="13835" y="16093"/>
                  </a:cubicBezTo>
                  <a:cubicBezTo>
                    <a:pt x="13627" y="16085"/>
                    <a:pt x="13431" y="16077"/>
                    <a:pt x="13246" y="16077"/>
                  </a:cubicBezTo>
                  <a:cubicBezTo>
                    <a:pt x="13170" y="16077"/>
                    <a:pt x="13095" y="16078"/>
                    <a:pt x="13022" y="16081"/>
                  </a:cubicBezTo>
                  <a:cubicBezTo>
                    <a:pt x="12201" y="15678"/>
                    <a:pt x="11119" y="15487"/>
                    <a:pt x="9924" y="15487"/>
                  </a:cubicBezTo>
                  <a:cubicBezTo>
                    <a:pt x="6309" y="15487"/>
                    <a:pt x="1654" y="17230"/>
                    <a:pt x="0" y="20087"/>
                  </a:cubicBezTo>
                  <a:lnTo>
                    <a:pt x="0" y="20087"/>
                  </a:lnTo>
                  <a:cubicBezTo>
                    <a:pt x="4310" y="17887"/>
                    <a:pt x="9116" y="17898"/>
                    <a:pt x="13449" y="16319"/>
                  </a:cubicBezTo>
                  <a:lnTo>
                    <a:pt x="13449" y="16319"/>
                  </a:lnTo>
                  <a:cubicBezTo>
                    <a:pt x="13570" y="16330"/>
                    <a:pt x="13691" y="16341"/>
                    <a:pt x="13812" y="16363"/>
                  </a:cubicBezTo>
                  <a:cubicBezTo>
                    <a:pt x="14151" y="16397"/>
                    <a:pt x="14534" y="16454"/>
                    <a:pt x="14929" y="16533"/>
                  </a:cubicBezTo>
                  <a:cubicBezTo>
                    <a:pt x="15324" y="16612"/>
                    <a:pt x="15742" y="16679"/>
                    <a:pt x="16182" y="16781"/>
                  </a:cubicBezTo>
                  <a:lnTo>
                    <a:pt x="16283" y="16804"/>
                  </a:lnTo>
                  <a:cubicBezTo>
                    <a:pt x="15685" y="16796"/>
                    <a:pt x="15100" y="16734"/>
                    <a:pt x="14517" y="16734"/>
                  </a:cubicBezTo>
                  <a:cubicBezTo>
                    <a:pt x="14188" y="16734"/>
                    <a:pt x="13860" y="16754"/>
                    <a:pt x="13530" y="16815"/>
                  </a:cubicBezTo>
                  <a:cubicBezTo>
                    <a:pt x="12041" y="17041"/>
                    <a:pt x="10675" y="17864"/>
                    <a:pt x="9355" y="18553"/>
                  </a:cubicBezTo>
                  <a:cubicBezTo>
                    <a:pt x="6534" y="19997"/>
                    <a:pt x="3216" y="22051"/>
                    <a:pt x="1941" y="25131"/>
                  </a:cubicBezTo>
                  <a:cubicBezTo>
                    <a:pt x="5056" y="23360"/>
                    <a:pt x="7719" y="20922"/>
                    <a:pt x="11149" y="19455"/>
                  </a:cubicBezTo>
                  <a:cubicBezTo>
                    <a:pt x="13056" y="18665"/>
                    <a:pt x="15121" y="18011"/>
                    <a:pt x="16859" y="17063"/>
                  </a:cubicBezTo>
                  <a:lnTo>
                    <a:pt x="16938" y="16950"/>
                  </a:lnTo>
                  <a:lnTo>
                    <a:pt x="17581" y="17097"/>
                  </a:lnTo>
                  <a:cubicBezTo>
                    <a:pt x="18473" y="17311"/>
                    <a:pt x="19432" y="17548"/>
                    <a:pt x="20459" y="17763"/>
                  </a:cubicBezTo>
                  <a:cubicBezTo>
                    <a:pt x="18337" y="18654"/>
                    <a:pt x="15516" y="19444"/>
                    <a:pt x="13293" y="20437"/>
                  </a:cubicBezTo>
                  <a:cubicBezTo>
                    <a:pt x="9276" y="22321"/>
                    <a:pt x="7211" y="24951"/>
                    <a:pt x="4458" y="28268"/>
                  </a:cubicBezTo>
                  <a:cubicBezTo>
                    <a:pt x="7403" y="26045"/>
                    <a:pt x="10348" y="23811"/>
                    <a:pt x="13643" y="21983"/>
                  </a:cubicBezTo>
                  <a:cubicBezTo>
                    <a:pt x="15934" y="20843"/>
                    <a:pt x="19037" y="19704"/>
                    <a:pt x="20966" y="17864"/>
                  </a:cubicBezTo>
                  <a:cubicBezTo>
                    <a:pt x="22016" y="18079"/>
                    <a:pt x="23110" y="18316"/>
                    <a:pt x="24239" y="18564"/>
                  </a:cubicBezTo>
                  <a:cubicBezTo>
                    <a:pt x="24543" y="18632"/>
                    <a:pt x="24848" y="18699"/>
                    <a:pt x="25153" y="18767"/>
                  </a:cubicBezTo>
                  <a:cubicBezTo>
                    <a:pt x="25457" y="18846"/>
                    <a:pt x="25751" y="18936"/>
                    <a:pt x="26056" y="19015"/>
                  </a:cubicBezTo>
                  <a:cubicBezTo>
                    <a:pt x="26360" y="19094"/>
                    <a:pt x="26654" y="19184"/>
                    <a:pt x="26947" y="19263"/>
                  </a:cubicBezTo>
                  <a:cubicBezTo>
                    <a:pt x="19511" y="21171"/>
                    <a:pt x="11025" y="23732"/>
                    <a:pt x="8249" y="31789"/>
                  </a:cubicBezTo>
                  <a:cubicBezTo>
                    <a:pt x="11138" y="28855"/>
                    <a:pt x="15144" y="26350"/>
                    <a:pt x="18709" y="24104"/>
                  </a:cubicBezTo>
                  <a:cubicBezTo>
                    <a:pt x="21169" y="22525"/>
                    <a:pt x="25175" y="21385"/>
                    <a:pt x="27297" y="19354"/>
                  </a:cubicBezTo>
                  <a:cubicBezTo>
                    <a:pt x="27500" y="19410"/>
                    <a:pt x="27703" y="19467"/>
                    <a:pt x="27895" y="19546"/>
                  </a:cubicBezTo>
                  <a:cubicBezTo>
                    <a:pt x="28515" y="19771"/>
                    <a:pt x="29136" y="19997"/>
                    <a:pt x="29757" y="20211"/>
                  </a:cubicBezTo>
                  <a:cubicBezTo>
                    <a:pt x="29960" y="20290"/>
                    <a:pt x="30163" y="20381"/>
                    <a:pt x="30377" y="20471"/>
                  </a:cubicBezTo>
                  <a:cubicBezTo>
                    <a:pt x="27206" y="21599"/>
                    <a:pt x="24182" y="22367"/>
                    <a:pt x="21452" y="24465"/>
                  </a:cubicBezTo>
                  <a:cubicBezTo>
                    <a:pt x="19838" y="25684"/>
                    <a:pt x="18473" y="27208"/>
                    <a:pt x="17446" y="28957"/>
                  </a:cubicBezTo>
                  <a:cubicBezTo>
                    <a:pt x="16464" y="30559"/>
                    <a:pt x="14467" y="34226"/>
                    <a:pt x="14737" y="36111"/>
                  </a:cubicBezTo>
                  <a:cubicBezTo>
                    <a:pt x="17276" y="32466"/>
                    <a:pt x="19860" y="28697"/>
                    <a:pt x="23325" y="25865"/>
                  </a:cubicBezTo>
                  <a:cubicBezTo>
                    <a:pt x="25627" y="23913"/>
                    <a:pt x="28482" y="22434"/>
                    <a:pt x="30671" y="20584"/>
                  </a:cubicBezTo>
                  <a:cubicBezTo>
                    <a:pt x="30975" y="20708"/>
                    <a:pt x="31280" y="20843"/>
                    <a:pt x="31585" y="20967"/>
                  </a:cubicBezTo>
                  <a:cubicBezTo>
                    <a:pt x="32386" y="21295"/>
                    <a:pt x="33176" y="21622"/>
                    <a:pt x="33954" y="21960"/>
                  </a:cubicBezTo>
                  <a:cubicBezTo>
                    <a:pt x="31472" y="23755"/>
                    <a:pt x="28651" y="25064"/>
                    <a:pt x="26371" y="27366"/>
                  </a:cubicBezTo>
                  <a:cubicBezTo>
                    <a:pt x="23539" y="30175"/>
                    <a:pt x="20899" y="34689"/>
                    <a:pt x="21181" y="38875"/>
                  </a:cubicBezTo>
                  <a:cubicBezTo>
                    <a:pt x="23336" y="35061"/>
                    <a:pt x="26033" y="31563"/>
                    <a:pt x="28854" y="28133"/>
                  </a:cubicBezTo>
                  <a:cubicBezTo>
                    <a:pt x="29700" y="27072"/>
                    <a:pt x="30614" y="26068"/>
                    <a:pt x="31517" y="25041"/>
                  </a:cubicBezTo>
                  <a:cubicBezTo>
                    <a:pt x="31991" y="24499"/>
                    <a:pt x="32465" y="23958"/>
                    <a:pt x="32916" y="23393"/>
                  </a:cubicBezTo>
                  <a:cubicBezTo>
                    <a:pt x="33142" y="23111"/>
                    <a:pt x="33661" y="22096"/>
                    <a:pt x="34045" y="22062"/>
                  </a:cubicBezTo>
                  <a:cubicBezTo>
                    <a:pt x="34203" y="22062"/>
                    <a:pt x="34372" y="22107"/>
                    <a:pt x="34507" y="22186"/>
                  </a:cubicBezTo>
                  <a:lnTo>
                    <a:pt x="36572" y="23157"/>
                  </a:lnTo>
                  <a:cubicBezTo>
                    <a:pt x="36065" y="23879"/>
                    <a:pt x="28256" y="32962"/>
                    <a:pt x="30005" y="42870"/>
                  </a:cubicBezTo>
                  <a:cubicBezTo>
                    <a:pt x="31021" y="41132"/>
                    <a:pt x="37170" y="31225"/>
                    <a:pt x="36651" y="23190"/>
                  </a:cubicBezTo>
                  <a:lnTo>
                    <a:pt x="36651" y="23190"/>
                  </a:lnTo>
                  <a:cubicBezTo>
                    <a:pt x="37340" y="23506"/>
                    <a:pt x="38005" y="23845"/>
                    <a:pt x="38649" y="24195"/>
                  </a:cubicBezTo>
                  <a:cubicBezTo>
                    <a:pt x="38807" y="24274"/>
                    <a:pt x="38976" y="24364"/>
                    <a:pt x="39134" y="24454"/>
                  </a:cubicBezTo>
                  <a:cubicBezTo>
                    <a:pt x="37159" y="28866"/>
                    <a:pt x="36335" y="37126"/>
                    <a:pt x="39021" y="41132"/>
                  </a:cubicBezTo>
                  <a:cubicBezTo>
                    <a:pt x="40138" y="35964"/>
                    <a:pt x="41842" y="29667"/>
                    <a:pt x="39360" y="24578"/>
                  </a:cubicBezTo>
                  <a:lnTo>
                    <a:pt x="39360" y="24578"/>
                  </a:lnTo>
                  <a:cubicBezTo>
                    <a:pt x="39653" y="24748"/>
                    <a:pt x="39946" y="24917"/>
                    <a:pt x="40228" y="25086"/>
                  </a:cubicBezTo>
                  <a:cubicBezTo>
                    <a:pt x="40736" y="25379"/>
                    <a:pt x="41233" y="25673"/>
                    <a:pt x="41707" y="26011"/>
                  </a:cubicBezTo>
                  <a:lnTo>
                    <a:pt x="42406" y="26485"/>
                  </a:lnTo>
                  <a:cubicBezTo>
                    <a:pt x="42508" y="26564"/>
                    <a:pt x="42621" y="26643"/>
                    <a:pt x="42734" y="26711"/>
                  </a:cubicBezTo>
                  <a:lnTo>
                    <a:pt x="43072" y="26948"/>
                  </a:lnTo>
                  <a:lnTo>
                    <a:pt x="44347" y="27839"/>
                  </a:lnTo>
                  <a:cubicBezTo>
                    <a:pt x="45160" y="28426"/>
                    <a:pt x="45904" y="28945"/>
                    <a:pt x="46525" y="29453"/>
                  </a:cubicBezTo>
                  <a:cubicBezTo>
                    <a:pt x="46841" y="29701"/>
                    <a:pt x="47134" y="29938"/>
                    <a:pt x="47383" y="30187"/>
                  </a:cubicBezTo>
                  <a:cubicBezTo>
                    <a:pt x="47620" y="30390"/>
                    <a:pt x="47845" y="30615"/>
                    <a:pt x="48060" y="30852"/>
                  </a:cubicBezTo>
                  <a:cubicBezTo>
                    <a:pt x="48252" y="31078"/>
                    <a:pt x="48421" y="31270"/>
                    <a:pt x="48567" y="31428"/>
                  </a:cubicBezTo>
                  <a:cubicBezTo>
                    <a:pt x="48725" y="31597"/>
                    <a:pt x="48816" y="31778"/>
                    <a:pt x="48906" y="31902"/>
                  </a:cubicBezTo>
                  <a:lnTo>
                    <a:pt x="49166" y="32308"/>
                  </a:lnTo>
                  <a:lnTo>
                    <a:pt x="48962" y="31879"/>
                  </a:lnTo>
                  <a:cubicBezTo>
                    <a:pt x="48883" y="31744"/>
                    <a:pt x="48804" y="31563"/>
                    <a:pt x="48692" y="31371"/>
                  </a:cubicBezTo>
                  <a:cubicBezTo>
                    <a:pt x="48545" y="31191"/>
                    <a:pt x="48398" y="30976"/>
                    <a:pt x="48229" y="30739"/>
                  </a:cubicBezTo>
                  <a:cubicBezTo>
                    <a:pt x="48026" y="30480"/>
                    <a:pt x="47811" y="30232"/>
                    <a:pt x="47586" y="29995"/>
                  </a:cubicBezTo>
                  <a:cubicBezTo>
                    <a:pt x="47338" y="29713"/>
                    <a:pt x="47067" y="29442"/>
                    <a:pt x="46785" y="29182"/>
                  </a:cubicBezTo>
                  <a:cubicBezTo>
                    <a:pt x="46187" y="28607"/>
                    <a:pt x="45476" y="28020"/>
                    <a:pt x="44697" y="27399"/>
                  </a:cubicBezTo>
                  <a:lnTo>
                    <a:pt x="43467" y="26440"/>
                  </a:lnTo>
                  <a:cubicBezTo>
                    <a:pt x="43365" y="26350"/>
                    <a:pt x="43264" y="26271"/>
                    <a:pt x="43151" y="26192"/>
                  </a:cubicBezTo>
                  <a:cubicBezTo>
                    <a:pt x="43050" y="26102"/>
                    <a:pt x="42925" y="26011"/>
                    <a:pt x="42813" y="25932"/>
                  </a:cubicBezTo>
                  <a:lnTo>
                    <a:pt x="42135" y="25425"/>
                  </a:lnTo>
                  <a:cubicBezTo>
                    <a:pt x="41684" y="25075"/>
                    <a:pt x="41188" y="24748"/>
                    <a:pt x="40669" y="24420"/>
                  </a:cubicBezTo>
                  <a:cubicBezTo>
                    <a:pt x="40353" y="24195"/>
                    <a:pt x="40025" y="24003"/>
                    <a:pt x="39698" y="23811"/>
                  </a:cubicBezTo>
                  <a:cubicBezTo>
                    <a:pt x="43749" y="19929"/>
                    <a:pt x="46875" y="12662"/>
                    <a:pt x="46480" y="7167"/>
                  </a:cubicBezTo>
                  <a:lnTo>
                    <a:pt x="46480" y="7167"/>
                  </a:lnTo>
                  <a:cubicBezTo>
                    <a:pt x="44889" y="9943"/>
                    <a:pt x="42948" y="12640"/>
                    <a:pt x="41447" y="15686"/>
                  </a:cubicBezTo>
                  <a:cubicBezTo>
                    <a:pt x="40149" y="18316"/>
                    <a:pt x="39935" y="20843"/>
                    <a:pt x="39563" y="23732"/>
                  </a:cubicBezTo>
                  <a:lnTo>
                    <a:pt x="39077" y="23450"/>
                  </a:lnTo>
                  <a:cubicBezTo>
                    <a:pt x="38536" y="23123"/>
                    <a:pt x="37960" y="22841"/>
                    <a:pt x="37385" y="22536"/>
                  </a:cubicBezTo>
                  <a:cubicBezTo>
                    <a:pt x="37249" y="22468"/>
                    <a:pt x="37114" y="22389"/>
                    <a:pt x="36979" y="22333"/>
                  </a:cubicBezTo>
                  <a:cubicBezTo>
                    <a:pt x="38457" y="18237"/>
                    <a:pt x="40228" y="14705"/>
                    <a:pt x="39890" y="9999"/>
                  </a:cubicBezTo>
                  <a:cubicBezTo>
                    <a:pt x="39890" y="9157"/>
                    <a:pt x="38616" y="1"/>
                    <a:pt x="3781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339925" y="3996750"/>
              <a:ext cx="359700" cy="568175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lnTo>
                    <a:pt x="10190" y="1"/>
                  </a:lnTo>
                  <a:cubicBezTo>
                    <a:pt x="4751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427650" y="4010850"/>
              <a:ext cx="193275" cy="663825"/>
            </a:xfrm>
            <a:custGeom>
              <a:avLst/>
              <a:gdLst/>
              <a:ahLst/>
              <a:cxnLst/>
              <a:rect l="l" t="t" r="r" b="b"/>
              <a:pathLst>
                <a:path w="7731" h="26553" extrusionOk="0">
                  <a:moveTo>
                    <a:pt x="6264" y="1"/>
                  </a:moveTo>
                  <a:lnTo>
                    <a:pt x="6072" y="1163"/>
                  </a:ln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8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34" y="4876"/>
                    <a:pt x="4695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48" y="8746"/>
                    <a:pt x="4481" y="9028"/>
                    <a:pt x="4424" y="9310"/>
                  </a:cubicBezTo>
                  <a:lnTo>
                    <a:pt x="4277" y="9355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62" y="7832"/>
                    <a:pt x="3612" y="8746"/>
                    <a:pt x="4029" y="9649"/>
                  </a:cubicBezTo>
                  <a:cubicBezTo>
                    <a:pt x="4056" y="9712"/>
                    <a:pt x="4119" y="9746"/>
                    <a:pt x="4189" y="9746"/>
                  </a:cubicBezTo>
                  <a:cubicBezTo>
                    <a:pt x="4207" y="9746"/>
                    <a:pt x="4225" y="9744"/>
                    <a:pt x="4244" y="9739"/>
                  </a:cubicBezTo>
                  <a:cubicBezTo>
                    <a:pt x="4266" y="9739"/>
                    <a:pt x="4300" y="9716"/>
                    <a:pt x="4323" y="9716"/>
                  </a:cubicBezTo>
                  <a:cubicBezTo>
                    <a:pt x="4232" y="10100"/>
                    <a:pt x="4142" y="10484"/>
                    <a:pt x="4041" y="10879"/>
                  </a:cubicBezTo>
                  <a:lnTo>
                    <a:pt x="3691" y="12312"/>
                  </a:lnTo>
                  <a:cubicBezTo>
                    <a:pt x="3600" y="12131"/>
                    <a:pt x="3499" y="11962"/>
                    <a:pt x="3409" y="11781"/>
                  </a:cubicBezTo>
                  <a:cubicBezTo>
                    <a:pt x="3284" y="11522"/>
                    <a:pt x="3149" y="11274"/>
                    <a:pt x="3002" y="11025"/>
                  </a:cubicBezTo>
                  <a:cubicBezTo>
                    <a:pt x="2856" y="10766"/>
                    <a:pt x="2698" y="10518"/>
                    <a:pt x="2528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56" y="9841"/>
                    <a:pt x="2032" y="9762"/>
                    <a:pt x="1930" y="9671"/>
                  </a:cubicBezTo>
                  <a:lnTo>
                    <a:pt x="1930" y="9671"/>
                  </a:lnTo>
                  <a:lnTo>
                    <a:pt x="2179" y="10021"/>
                  </a:lnTo>
                  <a:cubicBezTo>
                    <a:pt x="2258" y="10134"/>
                    <a:pt x="2325" y="10258"/>
                    <a:pt x="2404" y="10382"/>
                  </a:cubicBezTo>
                  <a:cubicBezTo>
                    <a:pt x="2472" y="10495"/>
                    <a:pt x="2528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15" y="11928"/>
                  </a:cubicBezTo>
                  <a:cubicBezTo>
                    <a:pt x="3239" y="12199"/>
                    <a:pt x="3375" y="12458"/>
                    <a:pt x="3510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88" y="13147"/>
                    <a:pt x="3442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30" y="13440"/>
                    <a:pt x="2438" y="14298"/>
                    <a:pt x="2980" y="15144"/>
                  </a:cubicBezTo>
                  <a:cubicBezTo>
                    <a:pt x="2720" y="16182"/>
                    <a:pt x="2449" y="17209"/>
                    <a:pt x="2190" y="18191"/>
                  </a:cubicBezTo>
                  <a:cubicBezTo>
                    <a:pt x="2190" y="18202"/>
                    <a:pt x="2190" y="18213"/>
                    <a:pt x="2167" y="18236"/>
                  </a:cubicBezTo>
                  <a:cubicBezTo>
                    <a:pt x="2009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1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cubicBezTo>
                    <a:pt x="1953" y="18665"/>
                    <a:pt x="1987" y="18699"/>
                    <a:pt x="2043" y="18721"/>
                  </a:cubicBezTo>
                  <a:cubicBezTo>
                    <a:pt x="1682" y="20064"/>
                    <a:pt x="1344" y="21317"/>
                    <a:pt x="1061" y="22411"/>
                  </a:cubicBezTo>
                  <a:cubicBezTo>
                    <a:pt x="407" y="24894"/>
                    <a:pt x="1" y="26552"/>
                    <a:pt x="1" y="26552"/>
                  </a:cubicBezTo>
                  <a:cubicBezTo>
                    <a:pt x="1" y="26552"/>
                    <a:pt x="520" y="24916"/>
                    <a:pt x="1253" y="22468"/>
                  </a:cubicBezTo>
                  <a:cubicBezTo>
                    <a:pt x="1592" y="21339"/>
                    <a:pt x="1987" y="20041"/>
                    <a:pt x="2382" y="18642"/>
                  </a:cubicBezTo>
                  <a:cubicBezTo>
                    <a:pt x="2912" y="18428"/>
                    <a:pt x="3442" y="18213"/>
                    <a:pt x="3984" y="17988"/>
                  </a:cubicBezTo>
                  <a:cubicBezTo>
                    <a:pt x="4277" y="17852"/>
                    <a:pt x="4571" y="17706"/>
                    <a:pt x="4864" y="17570"/>
                  </a:cubicBezTo>
                  <a:cubicBezTo>
                    <a:pt x="5146" y="17401"/>
                    <a:pt x="5428" y="17232"/>
                    <a:pt x="5711" y="17051"/>
                  </a:cubicBezTo>
                  <a:lnTo>
                    <a:pt x="5711" y="17051"/>
                  </a:lnTo>
                  <a:cubicBezTo>
                    <a:pt x="5406" y="17153"/>
                    <a:pt x="5101" y="17288"/>
                    <a:pt x="4797" y="17401"/>
                  </a:cubicBezTo>
                  <a:cubicBezTo>
                    <a:pt x="4492" y="17514"/>
                    <a:pt x="4187" y="17604"/>
                    <a:pt x="3883" y="17717"/>
                  </a:cubicBezTo>
                  <a:cubicBezTo>
                    <a:pt x="3420" y="17864"/>
                    <a:pt x="2957" y="18033"/>
                    <a:pt x="2506" y="18213"/>
                  </a:cubicBezTo>
                  <a:cubicBezTo>
                    <a:pt x="2754" y="17333"/>
                    <a:pt x="3002" y="16408"/>
                    <a:pt x="3251" y="15471"/>
                  </a:cubicBezTo>
                  <a:cubicBezTo>
                    <a:pt x="3273" y="15483"/>
                    <a:pt x="3296" y="15488"/>
                    <a:pt x="3318" y="15488"/>
                  </a:cubicBezTo>
                  <a:cubicBezTo>
                    <a:pt x="3341" y="15488"/>
                    <a:pt x="3363" y="15483"/>
                    <a:pt x="3386" y="15471"/>
                  </a:cubicBezTo>
                  <a:lnTo>
                    <a:pt x="4232" y="15065"/>
                  </a:lnTo>
                  <a:cubicBezTo>
                    <a:pt x="4503" y="14907"/>
                    <a:pt x="4763" y="14749"/>
                    <a:pt x="5022" y="14591"/>
                  </a:cubicBezTo>
                  <a:cubicBezTo>
                    <a:pt x="5282" y="14422"/>
                    <a:pt x="5541" y="14264"/>
                    <a:pt x="5801" y="14095"/>
                  </a:cubicBezTo>
                  <a:cubicBezTo>
                    <a:pt x="6049" y="13925"/>
                    <a:pt x="6320" y="13790"/>
                    <a:pt x="6579" y="13621"/>
                  </a:cubicBezTo>
                  <a:lnTo>
                    <a:pt x="6579" y="13621"/>
                  </a:lnTo>
                  <a:cubicBezTo>
                    <a:pt x="6286" y="13711"/>
                    <a:pt x="6004" y="13824"/>
                    <a:pt x="5711" y="13937"/>
                  </a:cubicBezTo>
                  <a:cubicBezTo>
                    <a:pt x="5417" y="14038"/>
                    <a:pt x="5158" y="14196"/>
                    <a:pt x="4876" y="14332"/>
                  </a:cubicBezTo>
                  <a:cubicBezTo>
                    <a:pt x="4605" y="14478"/>
                    <a:pt x="4334" y="14614"/>
                    <a:pt x="4074" y="14760"/>
                  </a:cubicBezTo>
                  <a:cubicBezTo>
                    <a:pt x="3849" y="14873"/>
                    <a:pt x="3612" y="14975"/>
                    <a:pt x="3386" y="15088"/>
                  </a:cubicBezTo>
                  <a:lnTo>
                    <a:pt x="3375" y="15054"/>
                  </a:lnTo>
                  <a:cubicBezTo>
                    <a:pt x="3510" y="14512"/>
                    <a:pt x="3657" y="13971"/>
                    <a:pt x="3804" y="13418"/>
                  </a:cubicBezTo>
                  <a:cubicBezTo>
                    <a:pt x="3871" y="13169"/>
                    <a:pt x="3928" y="12910"/>
                    <a:pt x="3984" y="12662"/>
                  </a:cubicBezTo>
                  <a:lnTo>
                    <a:pt x="4695" y="12334"/>
                  </a:lnTo>
                  <a:cubicBezTo>
                    <a:pt x="4988" y="12165"/>
                    <a:pt x="5293" y="11985"/>
                    <a:pt x="5586" y="11815"/>
                  </a:cubicBezTo>
                  <a:cubicBezTo>
                    <a:pt x="6162" y="11432"/>
                    <a:pt x="6737" y="11071"/>
                    <a:pt x="7290" y="10664"/>
                  </a:cubicBezTo>
                  <a:lnTo>
                    <a:pt x="7290" y="10664"/>
                  </a:lnTo>
                  <a:cubicBezTo>
                    <a:pt x="6974" y="10800"/>
                    <a:pt x="6670" y="10946"/>
                    <a:pt x="6354" y="11093"/>
                  </a:cubicBezTo>
                  <a:lnTo>
                    <a:pt x="5440" y="11556"/>
                  </a:lnTo>
                  <a:cubicBezTo>
                    <a:pt x="5135" y="11714"/>
                    <a:pt x="4830" y="11872"/>
                    <a:pt x="4526" y="12030"/>
                  </a:cubicBezTo>
                  <a:lnTo>
                    <a:pt x="4097" y="12233"/>
                  </a:lnTo>
                  <a:cubicBezTo>
                    <a:pt x="4199" y="11804"/>
                    <a:pt x="4300" y="11364"/>
                    <a:pt x="4402" y="10946"/>
                  </a:cubicBezTo>
                  <a:cubicBezTo>
                    <a:pt x="4514" y="10484"/>
                    <a:pt x="4616" y="10032"/>
                    <a:pt x="4718" y="9581"/>
                  </a:cubicBezTo>
                  <a:cubicBezTo>
                    <a:pt x="4853" y="9536"/>
                    <a:pt x="4988" y="9502"/>
                    <a:pt x="5113" y="9446"/>
                  </a:cubicBezTo>
                  <a:cubicBezTo>
                    <a:pt x="5395" y="9321"/>
                    <a:pt x="5665" y="9209"/>
                    <a:pt x="5936" y="9073"/>
                  </a:cubicBezTo>
                  <a:cubicBezTo>
                    <a:pt x="6185" y="8927"/>
                    <a:pt x="6444" y="8780"/>
                    <a:pt x="6692" y="8611"/>
                  </a:cubicBezTo>
                  <a:cubicBezTo>
                    <a:pt x="6929" y="8419"/>
                    <a:pt x="7166" y="8238"/>
                    <a:pt x="7381" y="8046"/>
                  </a:cubicBezTo>
                  <a:lnTo>
                    <a:pt x="7381" y="8046"/>
                  </a:lnTo>
                  <a:cubicBezTo>
                    <a:pt x="7110" y="8182"/>
                    <a:pt x="6862" y="8317"/>
                    <a:pt x="6602" y="8453"/>
                  </a:cubicBezTo>
                  <a:cubicBezTo>
                    <a:pt x="6343" y="8588"/>
                    <a:pt x="6060" y="8690"/>
                    <a:pt x="5801" y="8814"/>
                  </a:cubicBezTo>
                  <a:cubicBezTo>
                    <a:pt x="5541" y="8938"/>
                    <a:pt x="5259" y="9017"/>
                    <a:pt x="4988" y="9118"/>
                  </a:cubicBezTo>
                  <a:lnTo>
                    <a:pt x="4808" y="9186"/>
                  </a:lnTo>
                  <a:cubicBezTo>
                    <a:pt x="4853" y="8972"/>
                    <a:pt x="4898" y="8746"/>
                    <a:pt x="4943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16" y="6670"/>
                    <a:pt x="5327" y="6681"/>
                    <a:pt x="5327" y="6692"/>
                  </a:cubicBezTo>
                  <a:lnTo>
                    <a:pt x="5349" y="6715"/>
                  </a:lnTo>
                  <a:cubicBezTo>
                    <a:pt x="5382" y="6753"/>
                    <a:pt x="5428" y="6774"/>
                    <a:pt x="5477" y="6774"/>
                  </a:cubicBezTo>
                  <a:cubicBezTo>
                    <a:pt x="5514" y="6774"/>
                    <a:pt x="5552" y="6762"/>
                    <a:pt x="5586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0" y="4909"/>
                  </a:cubicBezTo>
                  <a:lnTo>
                    <a:pt x="7730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51" y="5812"/>
                    <a:pt x="5846" y="6072"/>
                    <a:pt x="5530" y="6320"/>
                  </a:cubicBezTo>
                  <a:cubicBezTo>
                    <a:pt x="5485" y="6263"/>
                    <a:pt x="5451" y="6196"/>
                    <a:pt x="5417" y="6139"/>
                  </a:cubicBezTo>
                  <a:cubicBezTo>
                    <a:pt x="5530" y="5474"/>
                    <a:pt x="5643" y="4830"/>
                    <a:pt x="5744" y="4244"/>
                  </a:cubicBezTo>
                  <a:cubicBezTo>
                    <a:pt x="5846" y="3612"/>
                    <a:pt x="5959" y="3025"/>
                    <a:pt x="6004" y="2506"/>
                  </a:cubicBezTo>
                  <a:cubicBezTo>
                    <a:pt x="6049" y="1987"/>
                    <a:pt x="6106" y="1547"/>
                    <a:pt x="6139" y="1163"/>
                  </a:cubicBezTo>
                  <a:cubicBezTo>
                    <a:pt x="6218" y="430"/>
                    <a:pt x="6263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184200" y="4054575"/>
              <a:ext cx="348425" cy="42572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83" y="768"/>
                  </a:lnTo>
                  <a:cubicBezTo>
                    <a:pt x="1321" y="4074"/>
                    <a:pt x="147" y="8069"/>
                    <a:pt x="1614" y="11093"/>
                  </a:cubicBezTo>
                  <a:cubicBezTo>
                    <a:pt x="3431" y="15223"/>
                    <a:pt x="8103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233275" y="4149075"/>
              <a:ext cx="245750" cy="326150"/>
            </a:xfrm>
            <a:custGeom>
              <a:avLst/>
              <a:gdLst/>
              <a:ahLst/>
              <a:cxnLst/>
              <a:rect l="l" t="t" r="r" b="b"/>
              <a:pathLst>
                <a:path w="9830" h="1304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8" y="216"/>
                    <a:pt x="385" y="588"/>
                  </a:cubicBezTo>
                  <a:cubicBezTo>
                    <a:pt x="622" y="971"/>
                    <a:pt x="971" y="1502"/>
                    <a:pt x="1411" y="2134"/>
                  </a:cubicBezTo>
                  <a:cubicBezTo>
                    <a:pt x="1840" y="2766"/>
                    <a:pt x="2337" y="3510"/>
                    <a:pt x="2890" y="4289"/>
                  </a:cubicBezTo>
                  <a:lnTo>
                    <a:pt x="3589" y="5271"/>
                  </a:lnTo>
                  <a:cubicBezTo>
                    <a:pt x="3465" y="5237"/>
                    <a:pt x="3352" y="5203"/>
                    <a:pt x="3228" y="5169"/>
                  </a:cubicBezTo>
                  <a:lnTo>
                    <a:pt x="2766" y="5045"/>
                  </a:lnTo>
                  <a:cubicBezTo>
                    <a:pt x="2608" y="5000"/>
                    <a:pt x="2450" y="4966"/>
                    <a:pt x="2303" y="4910"/>
                  </a:cubicBezTo>
                  <a:lnTo>
                    <a:pt x="1840" y="4774"/>
                  </a:lnTo>
                  <a:cubicBezTo>
                    <a:pt x="1694" y="4718"/>
                    <a:pt x="1536" y="4673"/>
                    <a:pt x="1378" y="4628"/>
                  </a:cubicBezTo>
                  <a:cubicBezTo>
                    <a:pt x="1073" y="4515"/>
                    <a:pt x="780" y="4391"/>
                    <a:pt x="464" y="4289"/>
                  </a:cubicBezTo>
                  <a:lnTo>
                    <a:pt x="464" y="4289"/>
                  </a:lnTo>
                  <a:cubicBezTo>
                    <a:pt x="734" y="4470"/>
                    <a:pt x="1017" y="4639"/>
                    <a:pt x="1287" y="4808"/>
                  </a:cubicBezTo>
                  <a:cubicBezTo>
                    <a:pt x="1434" y="4887"/>
                    <a:pt x="1581" y="4966"/>
                    <a:pt x="1739" y="5022"/>
                  </a:cubicBezTo>
                  <a:cubicBezTo>
                    <a:pt x="1874" y="5101"/>
                    <a:pt x="2032" y="5169"/>
                    <a:pt x="2190" y="5237"/>
                  </a:cubicBezTo>
                  <a:cubicBezTo>
                    <a:pt x="2337" y="5305"/>
                    <a:pt x="2495" y="5350"/>
                    <a:pt x="2653" y="5417"/>
                  </a:cubicBezTo>
                  <a:lnTo>
                    <a:pt x="3115" y="5575"/>
                  </a:lnTo>
                  <a:cubicBezTo>
                    <a:pt x="3409" y="5677"/>
                    <a:pt x="3702" y="5756"/>
                    <a:pt x="3996" y="5846"/>
                  </a:cubicBezTo>
                  <a:lnTo>
                    <a:pt x="4639" y="6738"/>
                  </a:lnTo>
                  <a:cubicBezTo>
                    <a:pt x="4977" y="7166"/>
                    <a:pt x="5316" y="7595"/>
                    <a:pt x="5643" y="8013"/>
                  </a:cubicBezTo>
                  <a:lnTo>
                    <a:pt x="5564" y="8013"/>
                  </a:lnTo>
                  <a:cubicBezTo>
                    <a:pt x="5372" y="7979"/>
                    <a:pt x="5192" y="7934"/>
                    <a:pt x="5000" y="7900"/>
                  </a:cubicBezTo>
                  <a:cubicBezTo>
                    <a:pt x="4797" y="7866"/>
                    <a:pt x="4616" y="7798"/>
                    <a:pt x="4436" y="7742"/>
                  </a:cubicBezTo>
                  <a:cubicBezTo>
                    <a:pt x="4244" y="7686"/>
                    <a:pt x="4063" y="7595"/>
                    <a:pt x="3871" y="7528"/>
                  </a:cubicBezTo>
                  <a:lnTo>
                    <a:pt x="2754" y="7054"/>
                  </a:lnTo>
                  <a:cubicBezTo>
                    <a:pt x="2371" y="6896"/>
                    <a:pt x="1987" y="6771"/>
                    <a:pt x="1592" y="6670"/>
                  </a:cubicBezTo>
                  <a:lnTo>
                    <a:pt x="1592" y="6670"/>
                  </a:lnTo>
                  <a:cubicBezTo>
                    <a:pt x="1773" y="6760"/>
                    <a:pt x="1953" y="6862"/>
                    <a:pt x="2134" y="6952"/>
                  </a:cubicBezTo>
                  <a:cubicBezTo>
                    <a:pt x="2314" y="7054"/>
                    <a:pt x="2483" y="7166"/>
                    <a:pt x="2653" y="7257"/>
                  </a:cubicBezTo>
                  <a:cubicBezTo>
                    <a:pt x="3003" y="7460"/>
                    <a:pt x="3364" y="7663"/>
                    <a:pt x="3725" y="7855"/>
                  </a:cubicBezTo>
                  <a:cubicBezTo>
                    <a:pt x="3905" y="7945"/>
                    <a:pt x="4097" y="8035"/>
                    <a:pt x="4289" y="8114"/>
                  </a:cubicBezTo>
                  <a:cubicBezTo>
                    <a:pt x="4481" y="8205"/>
                    <a:pt x="4684" y="8261"/>
                    <a:pt x="4887" y="8329"/>
                  </a:cubicBezTo>
                  <a:cubicBezTo>
                    <a:pt x="5090" y="8363"/>
                    <a:pt x="5293" y="8419"/>
                    <a:pt x="5508" y="8453"/>
                  </a:cubicBezTo>
                  <a:cubicBezTo>
                    <a:pt x="5677" y="8464"/>
                    <a:pt x="5857" y="8475"/>
                    <a:pt x="6027" y="8487"/>
                  </a:cubicBezTo>
                  <a:cubicBezTo>
                    <a:pt x="6185" y="8690"/>
                    <a:pt x="6343" y="8893"/>
                    <a:pt x="6501" y="9096"/>
                  </a:cubicBezTo>
                  <a:cubicBezTo>
                    <a:pt x="7065" y="9796"/>
                    <a:pt x="7618" y="10450"/>
                    <a:pt x="8080" y="11026"/>
                  </a:cubicBezTo>
                  <a:cubicBezTo>
                    <a:pt x="7449" y="10800"/>
                    <a:pt x="6817" y="10597"/>
                    <a:pt x="6185" y="10405"/>
                  </a:cubicBezTo>
                  <a:cubicBezTo>
                    <a:pt x="5778" y="10258"/>
                    <a:pt x="5384" y="10123"/>
                    <a:pt x="4989" y="9976"/>
                  </a:cubicBezTo>
                  <a:cubicBezTo>
                    <a:pt x="4582" y="9841"/>
                    <a:pt x="4176" y="9717"/>
                    <a:pt x="3770" y="9615"/>
                  </a:cubicBezTo>
                  <a:lnTo>
                    <a:pt x="3770" y="9615"/>
                  </a:lnTo>
                  <a:cubicBezTo>
                    <a:pt x="4142" y="9818"/>
                    <a:pt x="4515" y="10010"/>
                    <a:pt x="4887" y="10202"/>
                  </a:cubicBezTo>
                  <a:cubicBezTo>
                    <a:pt x="5271" y="10394"/>
                    <a:pt x="5654" y="10563"/>
                    <a:pt x="6038" y="10744"/>
                  </a:cubicBezTo>
                  <a:cubicBezTo>
                    <a:pt x="6828" y="11048"/>
                    <a:pt x="7629" y="11342"/>
                    <a:pt x="8430" y="11601"/>
                  </a:cubicBezTo>
                  <a:lnTo>
                    <a:pt x="8475" y="11601"/>
                  </a:lnTo>
                  <a:cubicBezTo>
                    <a:pt x="8487" y="11605"/>
                    <a:pt x="8498" y="11606"/>
                    <a:pt x="8509" y="11606"/>
                  </a:cubicBezTo>
                  <a:cubicBezTo>
                    <a:pt x="8531" y="11606"/>
                    <a:pt x="8551" y="11601"/>
                    <a:pt x="8566" y="11601"/>
                  </a:cubicBezTo>
                  <a:cubicBezTo>
                    <a:pt x="8882" y="11962"/>
                    <a:pt x="9152" y="12278"/>
                    <a:pt x="9367" y="12515"/>
                  </a:cubicBezTo>
                  <a:cubicBezTo>
                    <a:pt x="9660" y="12854"/>
                    <a:pt x="9830" y="13045"/>
                    <a:pt x="9830" y="13045"/>
                  </a:cubicBezTo>
                  <a:lnTo>
                    <a:pt x="9435" y="12470"/>
                  </a:lnTo>
                  <a:cubicBezTo>
                    <a:pt x="9243" y="12199"/>
                    <a:pt x="9006" y="11838"/>
                    <a:pt x="8712" y="11432"/>
                  </a:cubicBezTo>
                  <a:cubicBezTo>
                    <a:pt x="8735" y="11263"/>
                    <a:pt x="8769" y="11093"/>
                    <a:pt x="8791" y="10924"/>
                  </a:cubicBezTo>
                  <a:cubicBezTo>
                    <a:pt x="8803" y="10755"/>
                    <a:pt x="8791" y="10574"/>
                    <a:pt x="8780" y="10405"/>
                  </a:cubicBezTo>
                  <a:cubicBezTo>
                    <a:pt x="8769" y="10236"/>
                    <a:pt x="8735" y="10066"/>
                    <a:pt x="8712" y="9897"/>
                  </a:cubicBezTo>
                  <a:lnTo>
                    <a:pt x="8588" y="9412"/>
                  </a:lnTo>
                  <a:cubicBezTo>
                    <a:pt x="8498" y="9096"/>
                    <a:pt x="8385" y="8780"/>
                    <a:pt x="8261" y="8475"/>
                  </a:cubicBezTo>
                  <a:cubicBezTo>
                    <a:pt x="8137" y="8171"/>
                    <a:pt x="8013" y="7866"/>
                    <a:pt x="7866" y="7573"/>
                  </a:cubicBezTo>
                  <a:lnTo>
                    <a:pt x="7866" y="7573"/>
                  </a:lnTo>
                  <a:cubicBezTo>
                    <a:pt x="7922" y="7889"/>
                    <a:pt x="8013" y="8205"/>
                    <a:pt x="8080" y="8532"/>
                  </a:cubicBezTo>
                  <a:cubicBezTo>
                    <a:pt x="8114" y="8690"/>
                    <a:pt x="8148" y="8848"/>
                    <a:pt x="8182" y="9006"/>
                  </a:cubicBezTo>
                  <a:lnTo>
                    <a:pt x="8272" y="9480"/>
                  </a:lnTo>
                  <a:lnTo>
                    <a:pt x="8340" y="9954"/>
                  </a:lnTo>
                  <a:lnTo>
                    <a:pt x="8374" y="10428"/>
                  </a:lnTo>
                  <a:cubicBezTo>
                    <a:pt x="8374" y="10574"/>
                    <a:pt x="8363" y="10732"/>
                    <a:pt x="8363" y="10879"/>
                  </a:cubicBezTo>
                  <a:cubicBezTo>
                    <a:pt x="8351" y="10901"/>
                    <a:pt x="8351" y="10924"/>
                    <a:pt x="8351" y="10935"/>
                  </a:cubicBezTo>
                  <a:cubicBezTo>
                    <a:pt x="7900" y="10326"/>
                    <a:pt x="7392" y="9593"/>
                    <a:pt x="6817" y="8836"/>
                  </a:cubicBezTo>
                  <a:cubicBezTo>
                    <a:pt x="6681" y="8645"/>
                    <a:pt x="6512" y="8442"/>
                    <a:pt x="6365" y="8238"/>
                  </a:cubicBezTo>
                  <a:cubicBezTo>
                    <a:pt x="6320" y="7889"/>
                    <a:pt x="6309" y="7539"/>
                    <a:pt x="6275" y="7166"/>
                  </a:cubicBezTo>
                  <a:cubicBezTo>
                    <a:pt x="6241" y="6794"/>
                    <a:pt x="6219" y="6444"/>
                    <a:pt x="6173" y="6083"/>
                  </a:cubicBezTo>
                  <a:cubicBezTo>
                    <a:pt x="6140" y="5711"/>
                    <a:pt x="6083" y="5350"/>
                    <a:pt x="6015" y="4989"/>
                  </a:cubicBezTo>
                  <a:cubicBezTo>
                    <a:pt x="5982" y="4808"/>
                    <a:pt x="5936" y="4639"/>
                    <a:pt x="5891" y="4458"/>
                  </a:cubicBezTo>
                  <a:cubicBezTo>
                    <a:pt x="5846" y="4278"/>
                    <a:pt x="5778" y="4108"/>
                    <a:pt x="5711" y="3939"/>
                  </a:cubicBezTo>
                  <a:lnTo>
                    <a:pt x="5711" y="3939"/>
                  </a:lnTo>
                  <a:cubicBezTo>
                    <a:pt x="5722" y="4120"/>
                    <a:pt x="5767" y="4289"/>
                    <a:pt x="5778" y="4481"/>
                  </a:cubicBezTo>
                  <a:cubicBezTo>
                    <a:pt x="5790" y="4661"/>
                    <a:pt x="5812" y="4831"/>
                    <a:pt x="5812" y="5022"/>
                  </a:cubicBezTo>
                  <a:cubicBezTo>
                    <a:pt x="5824" y="5384"/>
                    <a:pt x="5824" y="5745"/>
                    <a:pt x="5835" y="6106"/>
                  </a:cubicBezTo>
                  <a:cubicBezTo>
                    <a:pt x="5846" y="6602"/>
                    <a:pt x="5857" y="7099"/>
                    <a:pt x="5880" y="7607"/>
                  </a:cubicBezTo>
                  <a:cubicBezTo>
                    <a:pt x="5598" y="7223"/>
                    <a:pt x="5293" y="6839"/>
                    <a:pt x="5000" y="6456"/>
                  </a:cubicBezTo>
                  <a:cubicBezTo>
                    <a:pt x="4785" y="6162"/>
                    <a:pt x="4571" y="5869"/>
                    <a:pt x="4357" y="5575"/>
                  </a:cubicBezTo>
                  <a:lnTo>
                    <a:pt x="4470" y="5113"/>
                  </a:lnTo>
                  <a:cubicBezTo>
                    <a:pt x="4515" y="4921"/>
                    <a:pt x="4537" y="4718"/>
                    <a:pt x="4571" y="4515"/>
                  </a:cubicBezTo>
                  <a:cubicBezTo>
                    <a:pt x="4605" y="4120"/>
                    <a:pt x="4616" y="3725"/>
                    <a:pt x="4594" y="3319"/>
                  </a:cubicBezTo>
                  <a:cubicBezTo>
                    <a:pt x="4571" y="2924"/>
                    <a:pt x="4526" y="2540"/>
                    <a:pt x="4458" y="2145"/>
                  </a:cubicBezTo>
                  <a:cubicBezTo>
                    <a:pt x="4379" y="1761"/>
                    <a:pt x="4312" y="1378"/>
                    <a:pt x="4210" y="994"/>
                  </a:cubicBezTo>
                  <a:lnTo>
                    <a:pt x="4210" y="994"/>
                  </a:lnTo>
                  <a:cubicBezTo>
                    <a:pt x="4199" y="1784"/>
                    <a:pt x="4244" y="2563"/>
                    <a:pt x="4233" y="3330"/>
                  </a:cubicBezTo>
                  <a:cubicBezTo>
                    <a:pt x="4210" y="3522"/>
                    <a:pt x="4221" y="3713"/>
                    <a:pt x="4199" y="3894"/>
                  </a:cubicBezTo>
                  <a:cubicBezTo>
                    <a:pt x="4187" y="4086"/>
                    <a:pt x="4165" y="4278"/>
                    <a:pt x="4142" y="4458"/>
                  </a:cubicBezTo>
                  <a:cubicBezTo>
                    <a:pt x="4108" y="4650"/>
                    <a:pt x="4075" y="4842"/>
                    <a:pt x="4041" y="5022"/>
                  </a:cubicBezTo>
                  <a:cubicBezTo>
                    <a:pt x="4029" y="5056"/>
                    <a:pt x="4018" y="5090"/>
                    <a:pt x="4018" y="5113"/>
                  </a:cubicBezTo>
                  <a:cubicBezTo>
                    <a:pt x="3747" y="4752"/>
                    <a:pt x="3476" y="4391"/>
                    <a:pt x="3217" y="4052"/>
                  </a:cubicBezTo>
                  <a:cubicBezTo>
                    <a:pt x="2641" y="3285"/>
                    <a:pt x="2089" y="2585"/>
                    <a:pt x="1615" y="1987"/>
                  </a:cubicBezTo>
                  <a:cubicBezTo>
                    <a:pt x="1141" y="1378"/>
                    <a:pt x="734" y="881"/>
                    <a:pt x="452" y="54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324700" y="4501725"/>
              <a:ext cx="166175" cy="209225"/>
            </a:xfrm>
            <a:custGeom>
              <a:avLst/>
              <a:gdLst/>
              <a:ahLst/>
              <a:cxnLst/>
              <a:rect l="l" t="t" r="r" b="b"/>
              <a:pathLst>
                <a:path w="6647" h="8369" extrusionOk="0">
                  <a:moveTo>
                    <a:pt x="3871" y="0"/>
                  </a:moveTo>
                  <a:cubicBezTo>
                    <a:pt x="2516" y="655"/>
                    <a:pt x="1128" y="1241"/>
                    <a:pt x="485" y="2720"/>
                  </a:cubicBezTo>
                  <a:cubicBezTo>
                    <a:pt x="158" y="3464"/>
                    <a:pt x="0" y="4277"/>
                    <a:pt x="0" y="5089"/>
                  </a:cubicBezTo>
                  <a:cubicBezTo>
                    <a:pt x="0" y="6545"/>
                    <a:pt x="722" y="7730"/>
                    <a:pt x="1918" y="8362"/>
                  </a:cubicBezTo>
                  <a:cubicBezTo>
                    <a:pt x="1977" y="8366"/>
                    <a:pt x="2035" y="8369"/>
                    <a:pt x="2093" y="8369"/>
                  </a:cubicBezTo>
                  <a:cubicBezTo>
                    <a:pt x="3463" y="8369"/>
                    <a:pt x="4881" y="7132"/>
                    <a:pt x="5552" y="6082"/>
                  </a:cubicBezTo>
                  <a:cubicBezTo>
                    <a:pt x="6567" y="4378"/>
                    <a:pt x="6646" y="2291"/>
                    <a:pt x="5778" y="519"/>
                  </a:cubicBezTo>
                  <a:cubicBezTo>
                    <a:pt x="5574" y="429"/>
                    <a:pt x="5349" y="361"/>
                    <a:pt x="5123" y="327"/>
                  </a:cubicBezTo>
                  <a:cubicBezTo>
                    <a:pt x="4694" y="215"/>
                    <a:pt x="4288" y="113"/>
                    <a:pt x="387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346275" y="4501775"/>
              <a:ext cx="146975" cy="139625"/>
            </a:xfrm>
            <a:custGeom>
              <a:avLst/>
              <a:gdLst/>
              <a:ahLst/>
              <a:cxnLst/>
              <a:rect l="l" t="t" r="r" b="b"/>
              <a:pathLst>
                <a:path w="5879" h="5585" extrusionOk="0">
                  <a:moveTo>
                    <a:pt x="3840" y="0"/>
                  </a:moveTo>
                  <a:cubicBezTo>
                    <a:pt x="3757" y="0"/>
                    <a:pt x="3672" y="7"/>
                    <a:pt x="3583" y="21"/>
                  </a:cubicBezTo>
                  <a:cubicBezTo>
                    <a:pt x="3211" y="66"/>
                    <a:pt x="2850" y="213"/>
                    <a:pt x="2545" y="416"/>
                  </a:cubicBezTo>
                  <a:cubicBezTo>
                    <a:pt x="2263" y="608"/>
                    <a:pt x="2161" y="867"/>
                    <a:pt x="1924" y="1093"/>
                  </a:cubicBezTo>
                  <a:cubicBezTo>
                    <a:pt x="1371" y="1634"/>
                    <a:pt x="570" y="1860"/>
                    <a:pt x="175" y="2582"/>
                  </a:cubicBezTo>
                  <a:cubicBezTo>
                    <a:pt x="0" y="2895"/>
                    <a:pt x="13" y="3689"/>
                    <a:pt x="379" y="3689"/>
                  </a:cubicBezTo>
                  <a:cubicBezTo>
                    <a:pt x="462" y="3689"/>
                    <a:pt x="562" y="3648"/>
                    <a:pt x="683" y="3553"/>
                  </a:cubicBezTo>
                  <a:lnTo>
                    <a:pt x="683" y="3553"/>
                  </a:lnTo>
                  <a:cubicBezTo>
                    <a:pt x="469" y="3880"/>
                    <a:pt x="277" y="4512"/>
                    <a:pt x="694" y="4738"/>
                  </a:cubicBezTo>
                  <a:cubicBezTo>
                    <a:pt x="781" y="4789"/>
                    <a:pt x="884" y="4812"/>
                    <a:pt x="992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6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0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8" y="5052"/>
                    <a:pt x="4617" y="5110"/>
                    <a:pt x="4798" y="5110"/>
                  </a:cubicBezTo>
                  <a:cubicBezTo>
                    <a:pt x="5612" y="5110"/>
                    <a:pt x="5879" y="3934"/>
                    <a:pt x="5851" y="3113"/>
                  </a:cubicBezTo>
                  <a:cubicBezTo>
                    <a:pt x="5817" y="2368"/>
                    <a:pt x="5625" y="1646"/>
                    <a:pt x="5287" y="991"/>
                  </a:cubicBezTo>
                  <a:cubicBezTo>
                    <a:pt x="4966" y="420"/>
                    <a:pt x="4494" y="0"/>
                    <a:pt x="384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372375" y="4514975"/>
              <a:ext cx="128650" cy="206025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71" y="1"/>
                  </a:moveTo>
                  <a:lnTo>
                    <a:pt x="3871" y="1"/>
                  </a:lnTo>
                  <a:cubicBezTo>
                    <a:pt x="4390" y="1005"/>
                    <a:pt x="4581" y="2145"/>
                    <a:pt x="4423" y="3262"/>
                  </a:cubicBezTo>
                  <a:cubicBezTo>
                    <a:pt x="4333" y="4074"/>
                    <a:pt x="4074" y="4853"/>
                    <a:pt x="3645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4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6" y="2269"/>
                  </a:cubicBezTo>
                  <a:cubicBezTo>
                    <a:pt x="4909" y="1829"/>
                    <a:pt x="4864" y="1332"/>
                    <a:pt x="4672" y="915"/>
                  </a:cubicBezTo>
                  <a:cubicBezTo>
                    <a:pt x="4514" y="587"/>
                    <a:pt x="4288" y="305"/>
                    <a:pt x="3995" y="68"/>
                  </a:cubicBezTo>
                  <a:cubicBezTo>
                    <a:pt x="3972" y="57"/>
                    <a:pt x="3961" y="46"/>
                    <a:pt x="3938" y="34"/>
                  </a:cubicBezTo>
                  <a:cubicBezTo>
                    <a:pt x="3916" y="23"/>
                    <a:pt x="3893" y="12"/>
                    <a:pt x="38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444300" y="4517525"/>
              <a:ext cx="30500" cy="117100"/>
            </a:xfrm>
            <a:custGeom>
              <a:avLst/>
              <a:gdLst/>
              <a:ahLst/>
              <a:cxnLst/>
              <a:rect l="l" t="t" r="r" b="b"/>
              <a:pathLst>
                <a:path w="1220" h="4684" extrusionOk="0">
                  <a:moveTo>
                    <a:pt x="869" y="0"/>
                  </a:moveTo>
                  <a:cubicBezTo>
                    <a:pt x="869" y="0"/>
                    <a:pt x="892" y="79"/>
                    <a:pt x="948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7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7" y="1501"/>
                  </a:cubicBezTo>
                  <a:cubicBezTo>
                    <a:pt x="1016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60" y="1941"/>
                  </a:cubicBezTo>
                  <a:cubicBezTo>
                    <a:pt x="937" y="2088"/>
                    <a:pt x="903" y="2234"/>
                    <a:pt x="869" y="2381"/>
                  </a:cubicBezTo>
                  <a:cubicBezTo>
                    <a:pt x="824" y="2528"/>
                    <a:pt x="790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4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3" y="3825"/>
                    <a:pt x="599" y="3701"/>
                  </a:cubicBezTo>
                  <a:cubicBezTo>
                    <a:pt x="655" y="3577"/>
                    <a:pt x="723" y="3442"/>
                    <a:pt x="768" y="3306"/>
                  </a:cubicBezTo>
                  <a:cubicBezTo>
                    <a:pt x="824" y="3182"/>
                    <a:pt x="869" y="3024"/>
                    <a:pt x="926" y="2889"/>
                  </a:cubicBezTo>
                  <a:cubicBezTo>
                    <a:pt x="982" y="2742"/>
                    <a:pt x="1039" y="2595"/>
                    <a:pt x="1073" y="2437"/>
                  </a:cubicBezTo>
                  <a:cubicBezTo>
                    <a:pt x="1095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08" y="1523"/>
                  </a:cubicBezTo>
                  <a:cubicBezTo>
                    <a:pt x="1219" y="1388"/>
                    <a:pt x="1208" y="1241"/>
                    <a:pt x="1208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06" y="508"/>
                    <a:pt x="1073" y="406"/>
                  </a:cubicBezTo>
                  <a:cubicBezTo>
                    <a:pt x="1039" y="339"/>
                    <a:pt x="1016" y="260"/>
                    <a:pt x="971" y="192"/>
                  </a:cubicBezTo>
                  <a:cubicBezTo>
                    <a:pt x="903" y="68"/>
                    <a:pt x="869" y="0"/>
                    <a:pt x="869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438650" y="4544875"/>
              <a:ext cx="25150" cy="61250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02" y="520"/>
                    <a:pt x="757" y="655"/>
                    <a:pt x="712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39" y="1851"/>
                    <a:pt x="306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59" y="2190"/>
                    <a:pt x="136" y="2235"/>
                  </a:cubicBezTo>
                  <a:cubicBezTo>
                    <a:pt x="102" y="2269"/>
                    <a:pt x="80" y="2314"/>
                    <a:pt x="57" y="2348"/>
                  </a:cubicBezTo>
                  <a:lnTo>
                    <a:pt x="1" y="2449"/>
                  </a:lnTo>
                  <a:cubicBezTo>
                    <a:pt x="1" y="2449"/>
                    <a:pt x="35" y="2415"/>
                    <a:pt x="102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49" y="2257"/>
                    <a:pt x="294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00" y="1761"/>
                    <a:pt x="847" y="1727"/>
                    <a:pt x="881" y="1648"/>
                  </a:cubicBezTo>
                  <a:cubicBezTo>
                    <a:pt x="915" y="1569"/>
                    <a:pt x="937" y="1490"/>
                    <a:pt x="971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71" y="1050"/>
                    <a:pt x="881" y="926"/>
                    <a:pt x="904" y="847"/>
                  </a:cubicBezTo>
                  <a:cubicBezTo>
                    <a:pt x="937" y="700"/>
                    <a:pt x="949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433875" y="4543175"/>
              <a:ext cx="25975" cy="49125"/>
            </a:xfrm>
            <a:custGeom>
              <a:avLst/>
              <a:gdLst/>
              <a:ahLst/>
              <a:cxnLst/>
              <a:rect l="l" t="t" r="r" b="b"/>
              <a:pathLst>
                <a:path w="1039" h="1965" extrusionOk="0">
                  <a:moveTo>
                    <a:pt x="1038" y="1"/>
                  </a:moveTo>
                  <a:cubicBezTo>
                    <a:pt x="1038" y="1"/>
                    <a:pt x="1027" y="35"/>
                    <a:pt x="1004" y="91"/>
                  </a:cubicBezTo>
                  <a:cubicBezTo>
                    <a:pt x="970" y="148"/>
                    <a:pt x="948" y="227"/>
                    <a:pt x="903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84" y="1378"/>
                  </a:cubicBezTo>
                  <a:cubicBezTo>
                    <a:pt x="350" y="1423"/>
                    <a:pt x="327" y="1479"/>
                    <a:pt x="293" y="1524"/>
                  </a:cubicBezTo>
                  <a:cubicBezTo>
                    <a:pt x="260" y="1581"/>
                    <a:pt x="226" y="1626"/>
                    <a:pt x="192" y="1671"/>
                  </a:cubicBezTo>
                  <a:cubicBezTo>
                    <a:pt x="147" y="1761"/>
                    <a:pt x="90" y="1829"/>
                    <a:pt x="56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23" y="1942"/>
                    <a:pt x="56" y="1931"/>
                    <a:pt x="79" y="1908"/>
                  </a:cubicBezTo>
                  <a:cubicBezTo>
                    <a:pt x="147" y="1852"/>
                    <a:pt x="226" y="1806"/>
                    <a:pt x="282" y="1750"/>
                  </a:cubicBezTo>
                  <a:cubicBezTo>
                    <a:pt x="327" y="1705"/>
                    <a:pt x="372" y="1660"/>
                    <a:pt x="418" y="1615"/>
                  </a:cubicBezTo>
                  <a:cubicBezTo>
                    <a:pt x="463" y="1569"/>
                    <a:pt x="508" y="1524"/>
                    <a:pt x="542" y="1479"/>
                  </a:cubicBezTo>
                  <a:cubicBezTo>
                    <a:pt x="587" y="1423"/>
                    <a:pt x="632" y="1366"/>
                    <a:pt x="666" y="1299"/>
                  </a:cubicBezTo>
                  <a:cubicBezTo>
                    <a:pt x="700" y="1242"/>
                    <a:pt x="745" y="1186"/>
                    <a:pt x="779" y="1118"/>
                  </a:cubicBezTo>
                  <a:cubicBezTo>
                    <a:pt x="812" y="1050"/>
                    <a:pt x="835" y="983"/>
                    <a:pt x="869" y="915"/>
                  </a:cubicBezTo>
                  <a:cubicBezTo>
                    <a:pt x="891" y="859"/>
                    <a:pt x="914" y="791"/>
                    <a:pt x="937" y="723"/>
                  </a:cubicBezTo>
                  <a:cubicBezTo>
                    <a:pt x="982" y="599"/>
                    <a:pt x="1004" y="486"/>
                    <a:pt x="1016" y="362"/>
                  </a:cubicBezTo>
                  <a:cubicBezTo>
                    <a:pt x="1038" y="272"/>
                    <a:pt x="1038" y="182"/>
                    <a:pt x="1038" y="103"/>
                  </a:cubicBezTo>
                  <a:lnTo>
                    <a:pt x="103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236950" y="4399575"/>
              <a:ext cx="244050" cy="147875"/>
            </a:xfrm>
            <a:custGeom>
              <a:avLst/>
              <a:gdLst/>
              <a:ahLst/>
              <a:cxnLst/>
              <a:rect l="l" t="t" r="r" b="b"/>
              <a:pathLst>
                <a:path w="9762" h="5915" extrusionOk="0">
                  <a:moveTo>
                    <a:pt x="3350" y="0"/>
                  </a:moveTo>
                  <a:cubicBezTo>
                    <a:pt x="3143" y="0"/>
                    <a:pt x="2933" y="15"/>
                    <a:pt x="2720" y="46"/>
                  </a:cubicBezTo>
                  <a:cubicBezTo>
                    <a:pt x="1422" y="238"/>
                    <a:pt x="260" y="1028"/>
                    <a:pt x="35" y="2258"/>
                  </a:cubicBezTo>
                  <a:cubicBezTo>
                    <a:pt x="23" y="2315"/>
                    <a:pt x="12" y="2371"/>
                    <a:pt x="1" y="2427"/>
                  </a:cubicBezTo>
                  <a:cubicBezTo>
                    <a:pt x="80" y="2653"/>
                    <a:pt x="170" y="2879"/>
                    <a:pt x="271" y="3093"/>
                  </a:cubicBezTo>
                  <a:cubicBezTo>
                    <a:pt x="926" y="4312"/>
                    <a:pt x="2122" y="5057"/>
                    <a:pt x="3375" y="5564"/>
                  </a:cubicBezTo>
                  <a:cubicBezTo>
                    <a:pt x="4142" y="5869"/>
                    <a:pt x="5124" y="5914"/>
                    <a:pt x="5936" y="5914"/>
                  </a:cubicBezTo>
                  <a:cubicBezTo>
                    <a:pt x="7234" y="5892"/>
                    <a:pt x="8802" y="5722"/>
                    <a:pt x="9728" y="4820"/>
                  </a:cubicBezTo>
                  <a:cubicBezTo>
                    <a:pt x="9739" y="4797"/>
                    <a:pt x="9750" y="4763"/>
                    <a:pt x="9761" y="4741"/>
                  </a:cubicBezTo>
                  <a:cubicBezTo>
                    <a:pt x="9446" y="4131"/>
                    <a:pt x="9051" y="3567"/>
                    <a:pt x="8611" y="3048"/>
                  </a:cubicBezTo>
                  <a:cubicBezTo>
                    <a:pt x="7275" y="1538"/>
                    <a:pt x="5454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337950" y="4433375"/>
              <a:ext cx="141350" cy="119950"/>
            </a:xfrm>
            <a:custGeom>
              <a:avLst/>
              <a:gdLst/>
              <a:ahLst/>
              <a:cxnLst/>
              <a:rect l="l" t="t" r="r" b="b"/>
              <a:pathLst>
                <a:path w="5654" h="4798" extrusionOk="0">
                  <a:moveTo>
                    <a:pt x="2746" y="1"/>
                  </a:moveTo>
                  <a:cubicBezTo>
                    <a:pt x="2726" y="1"/>
                    <a:pt x="2706" y="2"/>
                    <a:pt x="2686" y="3"/>
                  </a:cubicBezTo>
                  <a:cubicBezTo>
                    <a:pt x="2065" y="15"/>
                    <a:pt x="1648" y="771"/>
                    <a:pt x="1885" y="1324"/>
                  </a:cubicBezTo>
                  <a:cubicBezTo>
                    <a:pt x="1719" y="1197"/>
                    <a:pt x="1436" y="1048"/>
                    <a:pt x="1197" y="1048"/>
                  </a:cubicBezTo>
                  <a:cubicBezTo>
                    <a:pt x="1095" y="1048"/>
                    <a:pt x="1000" y="1076"/>
                    <a:pt x="926" y="1143"/>
                  </a:cubicBezTo>
                  <a:cubicBezTo>
                    <a:pt x="587" y="1414"/>
                    <a:pt x="835" y="1910"/>
                    <a:pt x="892" y="2226"/>
                  </a:cubicBezTo>
                  <a:cubicBezTo>
                    <a:pt x="689" y="2283"/>
                    <a:pt x="181" y="2317"/>
                    <a:pt x="113" y="2576"/>
                  </a:cubicBezTo>
                  <a:cubicBezTo>
                    <a:pt x="23" y="2824"/>
                    <a:pt x="260" y="2937"/>
                    <a:pt x="497" y="2971"/>
                  </a:cubicBezTo>
                  <a:cubicBezTo>
                    <a:pt x="136" y="3005"/>
                    <a:pt x="0" y="3276"/>
                    <a:pt x="91" y="3581"/>
                  </a:cubicBezTo>
                  <a:cubicBezTo>
                    <a:pt x="249" y="4212"/>
                    <a:pt x="1411" y="4630"/>
                    <a:pt x="1964" y="4743"/>
                  </a:cubicBezTo>
                  <a:cubicBezTo>
                    <a:pt x="2127" y="4780"/>
                    <a:pt x="2294" y="4797"/>
                    <a:pt x="2463" y="4797"/>
                  </a:cubicBezTo>
                  <a:cubicBezTo>
                    <a:pt x="3563" y="4797"/>
                    <a:pt x="4744" y="4085"/>
                    <a:pt x="5654" y="3772"/>
                  </a:cubicBezTo>
                  <a:lnTo>
                    <a:pt x="5552" y="2768"/>
                  </a:lnTo>
                  <a:cubicBezTo>
                    <a:pt x="4965" y="2170"/>
                    <a:pt x="4503" y="1459"/>
                    <a:pt x="3961" y="850"/>
                  </a:cubicBezTo>
                  <a:cubicBezTo>
                    <a:pt x="3647" y="524"/>
                    <a:pt x="3238" y="1"/>
                    <a:pt x="27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234425" y="4460250"/>
              <a:ext cx="245450" cy="116425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102" y="0"/>
                  </a:moveTo>
                  <a:lnTo>
                    <a:pt x="102" y="0"/>
                  </a:lnTo>
                  <a:cubicBezTo>
                    <a:pt x="0" y="869"/>
                    <a:pt x="181" y="1896"/>
                    <a:pt x="767" y="2528"/>
                  </a:cubicBezTo>
                  <a:cubicBezTo>
                    <a:pt x="1636" y="3487"/>
                    <a:pt x="2291" y="3905"/>
                    <a:pt x="3509" y="4390"/>
                  </a:cubicBezTo>
                  <a:cubicBezTo>
                    <a:pt x="3953" y="4572"/>
                    <a:pt x="4597" y="4656"/>
                    <a:pt x="5237" y="4656"/>
                  </a:cubicBezTo>
                  <a:cubicBezTo>
                    <a:pt x="5786" y="4656"/>
                    <a:pt x="6332" y="4595"/>
                    <a:pt x="6748" y="4480"/>
                  </a:cubicBezTo>
                  <a:cubicBezTo>
                    <a:pt x="7718" y="4221"/>
                    <a:pt x="9501" y="3352"/>
                    <a:pt x="9817" y="2393"/>
                  </a:cubicBezTo>
                  <a:lnTo>
                    <a:pt x="9817" y="2393"/>
                  </a:lnTo>
                  <a:cubicBezTo>
                    <a:pt x="8903" y="3295"/>
                    <a:pt x="7335" y="3465"/>
                    <a:pt x="6037" y="3487"/>
                  </a:cubicBezTo>
                  <a:cubicBezTo>
                    <a:pt x="5225" y="3487"/>
                    <a:pt x="4243" y="3442"/>
                    <a:pt x="3476" y="3137"/>
                  </a:cubicBezTo>
                  <a:cubicBezTo>
                    <a:pt x="2234" y="2630"/>
                    <a:pt x="1027" y="1885"/>
                    <a:pt x="372" y="666"/>
                  </a:cubicBezTo>
                  <a:cubicBezTo>
                    <a:pt x="271" y="452"/>
                    <a:pt x="181" y="226"/>
                    <a:pt x="1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392950" y="4510450"/>
              <a:ext cx="99050" cy="25700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cubicBezTo>
                    <a:pt x="3905" y="12"/>
                    <a:pt x="3849" y="35"/>
                    <a:pt x="3792" y="57"/>
                  </a:cubicBezTo>
                  <a:cubicBezTo>
                    <a:pt x="3679" y="103"/>
                    <a:pt x="3533" y="159"/>
                    <a:pt x="3352" y="227"/>
                  </a:cubicBezTo>
                  <a:cubicBezTo>
                    <a:pt x="3172" y="294"/>
                    <a:pt x="2957" y="362"/>
                    <a:pt x="2732" y="441"/>
                  </a:cubicBezTo>
                  <a:cubicBezTo>
                    <a:pt x="2619" y="475"/>
                    <a:pt x="2495" y="509"/>
                    <a:pt x="2382" y="554"/>
                  </a:cubicBezTo>
                  <a:cubicBezTo>
                    <a:pt x="2258" y="588"/>
                    <a:pt x="2145" y="622"/>
                    <a:pt x="2009" y="655"/>
                  </a:cubicBezTo>
                  <a:cubicBezTo>
                    <a:pt x="1885" y="678"/>
                    <a:pt x="1772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63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4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57" y="881"/>
                    <a:pt x="170" y="926"/>
                  </a:cubicBezTo>
                  <a:cubicBezTo>
                    <a:pt x="238" y="949"/>
                    <a:pt x="294" y="960"/>
                    <a:pt x="362" y="971"/>
                  </a:cubicBezTo>
                  <a:cubicBezTo>
                    <a:pt x="452" y="994"/>
                    <a:pt x="542" y="1005"/>
                    <a:pt x="633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62" y="1017"/>
                    <a:pt x="1186" y="1017"/>
                    <a:pt x="1310" y="1005"/>
                  </a:cubicBezTo>
                  <a:cubicBezTo>
                    <a:pt x="1434" y="994"/>
                    <a:pt x="1558" y="971"/>
                    <a:pt x="1682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51" y="712"/>
                    <a:pt x="2799" y="622"/>
                  </a:cubicBezTo>
                  <a:cubicBezTo>
                    <a:pt x="3002" y="543"/>
                    <a:pt x="3206" y="441"/>
                    <a:pt x="3409" y="340"/>
                  </a:cubicBezTo>
                  <a:cubicBezTo>
                    <a:pt x="3600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405100" y="4513000"/>
              <a:ext cx="77600" cy="8775"/>
            </a:xfrm>
            <a:custGeom>
              <a:avLst/>
              <a:gdLst/>
              <a:ahLst/>
              <a:cxnLst/>
              <a:rect l="l" t="t" r="r" b="b"/>
              <a:pathLst>
                <a:path w="3104" h="351" extrusionOk="0">
                  <a:moveTo>
                    <a:pt x="3103" y="1"/>
                  </a:moveTo>
                  <a:lnTo>
                    <a:pt x="3103" y="1"/>
                  </a:lnTo>
                  <a:cubicBezTo>
                    <a:pt x="3103" y="1"/>
                    <a:pt x="3058" y="12"/>
                    <a:pt x="2968" y="12"/>
                  </a:cubicBezTo>
                  <a:cubicBezTo>
                    <a:pt x="2878" y="23"/>
                    <a:pt x="2753" y="57"/>
                    <a:pt x="2618" y="68"/>
                  </a:cubicBezTo>
                  <a:cubicBezTo>
                    <a:pt x="2539" y="68"/>
                    <a:pt x="2471" y="80"/>
                    <a:pt x="2381" y="91"/>
                  </a:cubicBezTo>
                  <a:cubicBezTo>
                    <a:pt x="2302" y="102"/>
                    <a:pt x="2212" y="102"/>
                    <a:pt x="2121" y="102"/>
                  </a:cubicBezTo>
                  <a:cubicBezTo>
                    <a:pt x="1941" y="125"/>
                    <a:pt x="1749" y="136"/>
                    <a:pt x="1557" y="136"/>
                  </a:cubicBezTo>
                  <a:lnTo>
                    <a:pt x="0" y="136"/>
                  </a:lnTo>
                  <a:cubicBezTo>
                    <a:pt x="0" y="136"/>
                    <a:pt x="56" y="159"/>
                    <a:pt x="147" y="181"/>
                  </a:cubicBezTo>
                  <a:cubicBezTo>
                    <a:pt x="226" y="192"/>
                    <a:pt x="339" y="226"/>
                    <a:pt x="485" y="260"/>
                  </a:cubicBezTo>
                  <a:cubicBezTo>
                    <a:pt x="632" y="283"/>
                    <a:pt x="801" y="305"/>
                    <a:pt x="993" y="328"/>
                  </a:cubicBezTo>
                  <a:cubicBezTo>
                    <a:pt x="1174" y="350"/>
                    <a:pt x="1365" y="350"/>
                    <a:pt x="1569" y="350"/>
                  </a:cubicBezTo>
                  <a:cubicBezTo>
                    <a:pt x="1670" y="339"/>
                    <a:pt x="1760" y="339"/>
                    <a:pt x="1862" y="328"/>
                  </a:cubicBezTo>
                  <a:cubicBezTo>
                    <a:pt x="1952" y="328"/>
                    <a:pt x="2054" y="317"/>
                    <a:pt x="2144" y="294"/>
                  </a:cubicBezTo>
                  <a:cubicBezTo>
                    <a:pt x="2234" y="283"/>
                    <a:pt x="2325" y="271"/>
                    <a:pt x="2415" y="249"/>
                  </a:cubicBezTo>
                  <a:cubicBezTo>
                    <a:pt x="2494" y="226"/>
                    <a:pt x="2573" y="204"/>
                    <a:pt x="2641" y="181"/>
                  </a:cubicBezTo>
                  <a:cubicBezTo>
                    <a:pt x="2753" y="147"/>
                    <a:pt x="2866" y="113"/>
                    <a:pt x="2979" y="57"/>
                  </a:cubicBezTo>
                  <a:lnTo>
                    <a:pt x="3103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421175" y="4503700"/>
              <a:ext cx="67150" cy="10450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cubicBezTo>
                    <a:pt x="124" y="68"/>
                    <a:pt x="260" y="113"/>
                    <a:pt x="395" y="158"/>
                  </a:cubicBezTo>
                  <a:lnTo>
                    <a:pt x="587" y="237"/>
                  </a:lnTo>
                  <a:cubicBezTo>
                    <a:pt x="655" y="248"/>
                    <a:pt x="734" y="271"/>
                    <a:pt x="813" y="282"/>
                  </a:cubicBezTo>
                  <a:cubicBezTo>
                    <a:pt x="971" y="316"/>
                    <a:pt x="1140" y="361"/>
                    <a:pt x="1309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189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01" y="192"/>
                    <a:pt x="1343" y="169"/>
                  </a:cubicBezTo>
                  <a:cubicBezTo>
                    <a:pt x="1174" y="147"/>
                    <a:pt x="1005" y="113"/>
                    <a:pt x="847" y="102"/>
                  </a:cubicBezTo>
                  <a:cubicBezTo>
                    <a:pt x="768" y="90"/>
                    <a:pt x="689" y="90"/>
                    <a:pt x="621" y="79"/>
                  </a:cubicBezTo>
                  <a:cubicBezTo>
                    <a:pt x="553" y="68"/>
                    <a:pt x="485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409600" y="4298050"/>
              <a:ext cx="138250" cy="22427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22" y="0"/>
                  </a:moveTo>
                  <a:cubicBezTo>
                    <a:pt x="2573" y="45"/>
                    <a:pt x="2336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45" y="6477"/>
                  </a:cubicBezTo>
                  <a:cubicBezTo>
                    <a:pt x="982" y="6929"/>
                    <a:pt x="1242" y="7357"/>
                    <a:pt x="1547" y="7775"/>
                  </a:cubicBezTo>
                  <a:cubicBezTo>
                    <a:pt x="1908" y="8237"/>
                    <a:pt x="2336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15" y="7448"/>
                    <a:pt x="4097" y="6872"/>
                  </a:cubicBezTo>
                  <a:cubicBezTo>
                    <a:pt x="4898" y="5123"/>
                    <a:pt x="5530" y="2516"/>
                    <a:pt x="4210" y="835"/>
                  </a:cubicBezTo>
                  <a:cubicBezTo>
                    <a:pt x="3860" y="395"/>
                    <a:pt x="3375" y="102"/>
                    <a:pt x="2822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422225" y="4406500"/>
              <a:ext cx="111250" cy="125150"/>
            </a:xfrm>
            <a:custGeom>
              <a:avLst/>
              <a:gdLst/>
              <a:ahLst/>
              <a:cxnLst/>
              <a:rect l="l" t="t" r="r" b="b"/>
              <a:pathLst>
                <a:path w="4450" h="5006" extrusionOk="0">
                  <a:moveTo>
                    <a:pt x="1600" y="0"/>
                  </a:moveTo>
                  <a:cubicBezTo>
                    <a:pt x="1237" y="0"/>
                    <a:pt x="944" y="328"/>
                    <a:pt x="1064" y="875"/>
                  </a:cubicBezTo>
                  <a:cubicBezTo>
                    <a:pt x="949" y="688"/>
                    <a:pt x="828" y="612"/>
                    <a:pt x="711" y="612"/>
                  </a:cubicBezTo>
                  <a:cubicBezTo>
                    <a:pt x="335" y="612"/>
                    <a:pt x="0" y="1394"/>
                    <a:pt x="26" y="1755"/>
                  </a:cubicBezTo>
                  <a:cubicBezTo>
                    <a:pt x="105" y="3188"/>
                    <a:pt x="1402" y="4114"/>
                    <a:pt x="2361" y="5005"/>
                  </a:cubicBezTo>
                  <a:lnTo>
                    <a:pt x="2361" y="5005"/>
                  </a:lnTo>
                  <a:cubicBezTo>
                    <a:pt x="2264" y="4910"/>
                    <a:pt x="3299" y="3549"/>
                    <a:pt x="3389" y="3380"/>
                  </a:cubicBezTo>
                  <a:cubicBezTo>
                    <a:pt x="3829" y="2557"/>
                    <a:pt x="4449" y="1857"/>
                    <a:pt x="4054" y="864"/>
                  </a:cubicBezTo>
                  <a:cubicBezTo>
                    <a:pt x="3958" y="627"/>
                    <a:pt x="3649" y="342"/>
                    <a:pt x="3399" y="342"/>
                  </a:cubicBezTo>
                  <a:cubicBezTo>
                    <a:pt x="3268" y="342"/>
                    <a:pt x="3154" y="421"/>
                    <a:pt x="3095" y="627"/>
                  </a:cubicBezTo>
                  <a:cubicBezTo>
                    <a:pt x="3000" y="405"/>
                    <a:pt x="2688" y="6"/>
                    <a:pt x="2433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4" y="84"/>
                    <a:pt x="1783" y="0"/>
                    <a:pt x="1600" y="0"/>
                  </a:cubicBezTo>
                  <a:close/>
                  <a:moveTo>
                    <a:pt x="2361" y="5005"/>
                  </a:moveTo>
                  <a:lnTo>
                    <a:pt x="2361" y="5005"/>
                  </a:lnTo>
                  <a:cubicBezTo>
                    <a:pt x="2361" y="5005"/>
                    <a:pt x="2362" y="5005"/>
                    <a:pt x="2362" y="5005"/>
                  </a:cubicBezTo>
                  <a:cubicBezTo>
                    <a:pt x="2362" y="5005"/>
                    <a:pt x="2361" y="5005"/>
                    <a:pt x="2361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378300" y="4296800"/>
              <a:ext cx="102125" cy="226375"/>
            </a:xfrm>
            <a:custGeom>
              <a:avLst/>
              <a:gdLst/>
              <a:ahLst/>
              <a:cxnLst/>
              <a:rect l="l" t="t" r="r" b="b"/>
              <a:pathLst>
                <a:path w="4085" h="9055" extrusionOk="0">
                  <a:moveTo>
                    <a:pt x="3578" y="1"/>
                  </a:moveTo>
                  <a:cubicBezTo>
                    <a:pt x="3282" y="1"/>
                    <a:pt x="2988" y="51"/>
                    <a:pt x="2708" y="152"/>
                  </a:cubicBezTo>
                  <a:cubicBezTo>
                    <a:pt x="846" y="806"/>
                    <a:pt x="0" y="3458"/>
                    <a:pt x="587" y="5196"/>
                  </a:cubicBezTo>
                  <a:cubicBezTo>
                    <a:pt x="1117" y="6922"/>
                    <a:pt x="2167" y="8592"/>
                    <a:pt x="4051" y="9055"/>
                  </a:cubicBezTo>
                  <a:cubicBezTo>
                    <a:pt x="4062" y="9044"/>
                    <a:pt x="4074" y="9032"/>
                    <a:pt x="4085" y="9021"/>
                  </a:cubicBezTo>
                  <a:cubicBezTo>
                    <a:pt x="3588" y="8694"/>
                    <a:pt x="3160" y="8287"/>
                    <a:pt x="2799" y="7825"/>
                  </a:cubicBezTo>
                  <a:cubicBezTo>
                    <a:pt x="2494" y="7407"/>
                    <a:pt x="2234" y="6979"/>
                    <a:pt x="1997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17" y="17"/>
                    <a:pt x="3747" y="1"/>
                    <a:pt x="35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430200" y="4428650"/>
              <a:ext cx="50525" cy="95950"/>
            </a:xfrm>
            <a:custGeom>
              <a:avLst/>
              <a:gdLst/>
              <a:ahLst/>
              <a:cxnLst/>
              <a:rect l="l" t="t" r="r" b="b"/>
              <a:pathLst>
                <a:path w="2021" h="3838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5" y="272"/>
                    <a:pt x="147" y="678"/>
                  </a:cubicBezTo>
                  <a:cubicBezTo>
                    <a:pt x="203" y="881"/>
                    <a:pt x="260" y="1106"/>
                    <a:pt x="339" y="1355"/>
                  </a:cubicBezTo>
                  <a:cubicBezTo>
                    <a:pt x="429" y="1603"/>
                    <a:pt x="531" y="1862"/>
                    <a:pt x="632" y="2111"/>
                  </a:cubicBezTo>
                  <a:cubicBezTo>
                    <a:pt x="700" y="2246"/>
                    <a:pt x="756" y="2370"/>
                    <a:pt x="824" y="2494"/>
                  </a:cubicBezTo>
                  <a:cubicBezTo>
                    <a:pt x="892" y="2607"/>
                    <a:pt x="948" y="2720"/>
                    <a:pt x="1027" y="2844"/>
                  </a:cubicBezTo>
                  <a:cubicBezTo>
                    <a:pt x="1106" y="2957"/>
                    <a:pt x="1163" y="3059"/>
                    <a:pt x="1242" y="3149"/>
                  </a:cubicBezTo>
                  <a:cubicBezTo>
                    <a:pt x="1332" y="3239"/>
                    <a:pt x="1388" y="3329"/>
                    <a:pt x="1467" y="3408"/>
                  </a:cubicBezTo>
                  <a:cubicBezTo>
                    <a:pt x="1535" y="3476"/>
                    <a:pt x="1603" y="3544"/>
                    <a:pt x="1682" y="3600"/>
                  </a:cubicBezTo>
                  <a:cubicBezTo>
                    <a:pt x="1738" y="3645"/>
                    <a:pt x="1795" y="3691"/>
                    <a:pt x="1862" y="3736"/>
                  </a:cubicBezTo>
                  <a:cubicBezTo>
                    <a:pt x="1964" y="3792"/>
                    <a:pt x="2020" y="3837"/>
                    <a:pt x="2020" y="3837"/>
                  </a:cubicBezTo>
                  <a:cubicBezTo>
                    <a:pt x="2020" y="3837"/>
                    <a:pt x="1975" y="3781"/>
                    <a:pt x="1885" y="3702"/>
                  </a:cubicBezTo>
                  <a:cubicBezTo>
                    <a:pt x="1828" y="3657"/>
                    <a:pt x="1795" y="3600"/>
                    <a:pt x="1738" y="3544"/>
                  </a:cubicBezTo>
                  <a:cubicBezTo>
                    <a:pt x="1670" y="3476"/>
                    <a:pt x="1614" y="3397"/>
                    <a:pt x="1558" y="3329"/>
                  </a:cubicBezTo>
                  <a:cubicBezTo>
                    <a:pt x="1501" y="3250"/>
                    <a:pt x="1433" y="3149"/>
                    <a:pt x="1377" y="3059"/>
                  </a:cubicBezTo>
                  <a:cubicBezTo>
                    <a:pt x="1309" y="2957"/>
                    <a:pt x="1253" y="2844"/>
                    <a:pt x="1185" y="2743"/>
                  </a:cubicBezTo>
                  <a:cubicBezTo>
                    <a:pt x="1129" y="2630"/>
                    <a:pt x="1072" y="2517"/>
                    <a:pt x="1005" y="2393"/>
                  </a:cubicBezTo>
                  <a:cubicBezTo>
                    <a:pt x="948" y="2280"/>
                    <a:pt x="892" y="2156"/>
                    <a:pt x="835" y="2032"/>
                  </a:cubicBezTo>
                  <a:cubicBezTo>
                    <a:pt x="723" y="1783"/>
                    <a:pt x="621" y="1513"/>
                    <a:pt x="519" y="1287"/>
                  </a:cubicBezTo>
                  <a:cubicBezTo>
                    <a:pt x="429" y="1061"/>
                    <a:pt x="339" y="824"/>
                    <a:pt x="260" y="633"/>
                  </a:cubicBezTo>
                  <a:cubicBezTo>
                    <a:pt x="181" y="441"/>
                    <a:pt x="124" y="294"/>
                    <a:pt x="79" y="170"/>
                  </a:cubicBezTo>
                  <a:cubicBezTo>
                    <a:pt x="34" y="5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447400" y="4418225"/>
              <a:ext cx="32200" cy="99875"/>
            </a:xfrm>
            <a:custGeom>
              <a:avLst/>
              <a:gdLst/>
              <a:ahLst/>
              <a:cxnLst/>
              <a:rect l="l" t="t" r="r" b="b"/>
              <a:pathLst>
                <a:path w="1288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07" y="2641"/>
                    <a:pt x="463" y="2765"/>
                    <a:pt x="508" y="2889"/>
                  </a:cubicBezTo>
                  <a:cubicBezTo>
                    <a:pt x="554" y="3002"/>
                    <a:pt x="621" y="3115"/>
                    <a:pt x="666" y="3216"/>
                  </a:cubicBezTo>
                  <a:cubicBezTo>
                    <a:pt x="712" y="3318"/>
                    <a:pt x="779" y="3408"/>
                    <a:pt x="836" y="3498"/>
                  </a:cubicBezTo>
                  <a:cubicBezTo>
                    <a:pt x="892" y="3577"/>
                    <a:pt x="949" y="3656"/>
                    <a:pt x="1005" y="3724"/>
                  </a:cubicBezTo>
                  <a:cubicBezTo>
                    <a:pt x="1050" y="3780"/>
                    <a:pt x="1095" y="3825"/>
                    <a:pt x="1152" y="3871"/>
                  </a:cubicBezTo>
                  <a:cubicBezTo>
                    <a:pt x="1197" y="3916"/>
                    <a:pt x="1242" y="3961"/>
                    <a:pt x="1287" y="3995"/>
                  </a:cubicBezTo>
                  <a:cubicBezTo>
                    <a:pt x="1287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37" y="3442"/>
                  </a:cubicBezTo>
                  <a:cubicBezTo>
                    <a:pt x="892" y="3351"/>
                    <a:pt x="847" y="3250"/>
                    <a:pt x="813" y="3148"/>
                  </a:cubicBezTo>
                  <a:cubicBezTo>
                    <a:pt x="768" y="3047"/>
                    <a:pt x="723" y="2934"/>
                    <a:pt x="678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83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68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460100" y="4450375"/>
              <a:ext cx="18650" cy="64900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5" y="0"/>
                  </a:moveTo>
                  <a:cubicBezTo>
                    <a:pt x="384" y="34"/>
                    <a:pt x="373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7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8" y="937"/>
                    <a:pt x="0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6" y="1829"/>
                  </a:cubicBezTo>
                  <a:cubicBezTo>
                    <a:pt x="350" y="1975"/>
                    <a:pt x="565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700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4" y="678"/>
                    <a:pt x="474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18" y="68"/>
                    <a:pt x="407" y="34"/>
                    <a:pt x="3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477600" y="4453475"/>
              <a:ext cx="9600" cy="46300"/>
            </a:xfrm>
            <a:custGeom>
              <a:avLst/>
              <a:gdLst/>
              <a:ahLst/>
              <a:cxnLst/>
              <a:rect l="l" t="t" r="r" b="b"/>
              <a:pathLst>
                <a:path w="384" h="1852" extrusionOk="0">
                  <a:moveTo>
                    <a:pt x="384" y="1"/>
                  </a:moveTo>
                  <a:lnTo>
                    <a:pt x="384" y="1"/>
                  </a:lnTo>
                  <a:cubicBezTo>
                    <a:pt x="339" y="91"/>
                    <a:pt x="293" y="181"/>
                    <a:pt x="248" y="271"/>
                  </a:cubicBezTo>
                  <a:cubicBezTo>
                    <a:pt x="203" y="362"/>
                    <a:pt x="169" y="463"/>
                    <a:pt x="135" y="565"/>
                  </a:cubicBezTo>
                  <a:cubicBezTo>
                    <a:pt x="113" y="666"/>
                    <a:pt x="79" y="779"/>
                    <a:pt x="57" y="903"/>
                  </a:cubicBezTo>
                  <a:cubicBezTo>
                    <a:pt x="11" y="1118"/>
                    <a:pt x="0" y="1332"/>
                    <a:pt x="11" y="1558"/>
                  </a:cubicBezTo>
                  <a:cubicBezTo>
                    <a:pt x="11" y="1659"/>
                    <a:pt x="23" y="1761"/>
                    <a:pt x="45" y="1851"/>
                  </a:cubicBezTo>
                  <a:cubicBezTo>
                    <a:pt x="79" y="1761"/>
                    <a:pt x="113" y="1659"/>
                    <a:pt x="135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37" y="1061"/>
                    <a:pt x="271" y="937"/>
                  </a:cubicBezTo>
                  <a:cubicBezTo>
                    <a:pt x="293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72" y="350"/>
                    <a:pt x="372" y="305"/>
                  </a:cubicBezTo>
                  <a:cubicBezTo>
                    <a:pt x="384" y="204"/>
                    <a:pt x="384" y="102"/>
                    <a:pt x="38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475900" y="4391975"/>
              <a:ext cx="209900" cy="144425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4" y="68"/>
                  </a:cubicBezTo>
                  <a:cubicBezTo>
                    <a:pt x="3577" y="305"/>
                    <a:pt x="2291" y="1332"/>
                    <a:pt x="1603" y="2607"/>
                  </a:cubicBezTo>
                  <a:cubicBezTo>
                    <a:pt x="1411" y="2991"/>
                    <a:pt x="723" y="4717"/>
                    <a:pt x="0" y="5361"/>
                  </a:cubicBezTo>
                  <a:lnTo>
                    <a:pt x="2043" y="5699"/>
                  </a:lnTo>
                  <a:cubicBezTo>
                    <a:pt x="2456" y="5749"/>
                    <a:pt x="2854" y="5777"/>
                    <a:pt x="3237" y="5777"/>
                  </a:cubicBezTo>
                  <a:cubicBezTo>
                    <a:pt x="4841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475900" y="4442700"/>
              <a:ext cx="133750" cy="94550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15" y="0"/>
                  </a:moveTo>
                  <a:cubicBezTo>
                    <a:pt x="3175" y="0"/>
                    <a:pt x="2827" y="141"/>
                    <a:pt x="2686" y="432"/>
                  </a:cubicBezTo>
                  <a:cubicBezTo>
                    <a:pt x="2690" y="150"/>
                    <a:pt x="2567" y="51"/>
                    <a:pt x="2400" y="51"/>
                  </a:cubicBezTo>
                  <a:cubicBezTo>
                    <a:pt x="2125" y="51"/>
                    <a:pt x="1732" y="320"/>
                    <a:pt x="1591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73" y="3781"/>
                    <a:pt x="2814" y="3781"/>
                  </a:cubicBezTo>
                  <a:cubicBezTo>
                    <a:pt x="2946" y="3781"/>
                    <a:pt x="3084" y="3771"/>
                    <a:pt x="3228" y="3749"/>
                  </a:cubicBezTo>
                  <a:cubicBezTo>
                    <a:pt x="3713" y="3693"/>
                    <a:pt x="4379" y="3241"/>
                    <a:pt x="4774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38" y="1650"/>
                    <a:pt x="5157" y="1018"/>
                    <a:pt x="4255" y="906"/>
                  </a:cubicBezTo>
                  <a:cubicBezTo>
                    <a:pt x="4504" y="312"/>
                    <a:pt x="4020" y="0"/>
                    <a:pt x="351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474200" y="4370600"/>
              <a:ext cx="193000" cy="155125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2" y="1"/>
                  </a:moveTo>
                  <a:cubicBezTo>
                    <a:pt x="4483" y="1"/>
                    <a:pt x="3555" y="277"/>
                    <a:pt x="2968" y="698"/>
                  </a:cubicBezTo>
                  <a:cubicBezTo>
                    <a:pt x="2032" y="1352"/>
                    <a:pt x="1637" y="2300"/>
                    <a:pt x="1197" y="3293"/>
                  </a:cubicBezTo>
                  <a:cubicBezTo>
                    <a:pt x="926" y="3869"/>
                    <a:pt x="689" y="4455"/>
                    <a:pt x="497" y="5065"/>
                  </a:cubicBezTo>
                  <a:cubicBezTo>
                    <a:pt x="328" y="5697"/>
                    <a:pt x="136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5" y="1149"/>
                    <a:pt x="5112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0" y="300"/>
                    <a:pt x="6316" y="1"/>
                    <a:pt x="53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481250" y="4436825"/>
              <a:ext cx="108650" cy="82125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71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0" y="836"/>
                    <a:pt x="2235" y="949"/>
                  </a:cubicBezTo>
                  <a:cubicBezTo>
                    <a:pt x="2100" y="1062"/>
                    <a:pt x="1964" y="1186"/>
                    <a:pt x="1851" y="1310"/>
                  </a:cubicBezTo>
                  <a:cubicBezTo>
                    <a:pt x="1603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81" y="2472"/>
                  </a:cubicBezTo>
                  <a:cubicBezTo>
                    <a:pt x="791" y="2585"/>
                    <a:pt x="700" y="2686"/>
                    <a:pt x="599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2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2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1" y="3231"/>
                  </a:cubicBezTo>
                  <a:lnTo>
                    <a:pt x="71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5" y="3127"/>
                    <a:pt x="384" y="3081"/>
                  </a:cubicBezTo>
                  <a:cubicBezTo>
                    <a:pt x="486" y="3014"/>
                    <a:pt x="588" y="2946"/>
                    <a:pt x="678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2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30" y="892"/>
                    <a:pt x="2765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0" y="260"/>
                    <a:pt x="3713" y="227"/>
                    <a:pt x="3826" y="193"/>
                  </a:cubicBezTo>
                  <a:cubicBezTo>
                    <a:pt x="3858" y="181"/>
                    <a:pt x="3892" y="177"/>
                    <a:pt x="3925" y="177"/>
                  </a:cubicBezTo>
                  <a:cubicBezTo>
                    <a:pt x="3971" y="177"/>
                    <a:pt x="4017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1" y="3231"/>
                  </a:moveTo>
                  <a:cubicBezTo>
                    <a:pt x="62" y="3237"/>
                    <a:pt x="53" y="3243"/>
                    <a:pt x="46" y="3251"/>
                  </a:cubicBezTo>
                  <a:cubicBezTo>
                    <a:pt x="23" y="3262"/>
                    <a:pt x="57" y="3273"/>
                    <a:pt x="68" y="3285"/>
                  </a:cubicBezTo>
                  <a:cubicBezTo>
                    <a:pt x="77" y="3285"/>
                    <a:pt x="76" y="3261"/>
                    <a:pt x="71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489150" y="4483100"/>
              <a:ext cx="68575" cy="33025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cubicBezTo>
                    <a:pt x="2722" y="0"/>
                    <a:pt x="2702" y="5"/>
                    <a:pt x="2683" y="12"/>
                  </a:cubicBezTo>
                  <a:lnTo>
                    <a:pt x="2683" y="12"/>
                  </a:lnTo>
                  <a:cubicBezTo>
                    <a:pt x="2723" y="5"/>
                    <a:pt x="2743" y="0"/>
                    <a:pt x="2743" y="0"/>
                  </a:cubicBezTo>
                  <a:close/>
                  <a:moveTo>
                    <a:pt x="2683" y="12"/>
                  </a:moveTo>
                  <a:cubicBezTo>
                    <a:pt x="2663" y="15"/>
                    <a:pt x="2638" y="19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84" y="215"/>
                  </a:cubicBezTo>
                  <a:cubicBezTo>
                    <a:pt x="1705" y="260"/>
                    <a:pt x="1614" y="294"/>
                    <a:pt x="1535" y="339"/>
                  </a:cubicBezTo>
                  <a:lnTo>
                    <a:pt x="1276" y="486"/>
                  </a:lnTo>
                  <a:cubicBezTo>
                    <a:pt x="1118" y="587"/>
                    <a:pt x="960" y="689"/>
                    <a:pt x="802" y="790"/>
                  </a:cubicBezTo>
                  <a:cubicBezTo>
                    <a:pt x="655" y="892"/>
                    <a:pt x="520" y="982"/>
                    <a:pt x="396" y="1061"/>
                  </a:cubicBezTo>
                  <a:cubicBezTo>
                    <a:pt x="283" y="1140"/>
                    <a:pt x="170" y="1197"/>
                    <a:pt x="102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5" y="1039"/>
                    <a:pt x="903" y="960"/>
                  </a:cubicBezTo>
                  <a:cubicBezTo>
                    <a:pt x="1061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8" y="68"/>
                    <a:pt x="2585" y="57"/>
                    <a:pt x="2619" y="46"/>
                  </a:cubicBezTo>
                  <a:cubicBezTo>
                    <a:pt x="2637" y="33"/>
                    <a:pt x="2659" y="21"/>
                    <a:pt x="2683" y="12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492550" y="4494675"/>
              <a:ext cx="72800" cy="22575"/>
            </a:xfrm>
            <a:custGeom>
              <a:avLst/>
              <a:gdLst/>
              <a:ahLst/>
              <a:cxnLst/>
              <a:rect l="l" t="t" r="r" b="b"/>
              <a:pathLst>
                <a:path w="2912" h="903" extrusionOk="0">
                  <a:moveTo>
                    <a:pt x="2911" y="0"/>
                  </a:moveTo>
                  <a:cubicBezTo>
                    <a:pt x="2753" y="0"/>
                    <a:pt x="2596" y="23"/>
                    <a:pt x="2438" y="45"/>
                  </a:cubicBezTo>
                  <a:cubicBezTo>
                    <a:pt x="2088" y="102"/>
                    <a:pt x="1738" y="181"/>
                    <a:pt x="1411" y="282"/>
                  </a:cubicBezTo>
                  <a:cubicBezTo>
                    <a:pt x="1219" y="339"/>
                    <a:pt x="1038" y="406"/>
                    <a:pt x="880" y="474"/>
                  </a:cubicBezTo>
                  <a:cubicBezTo>
                    <a:pt x="722" y="530"/>
                    <a:pt x="576" y="598"/>
                    <a:pt x="429" y="666"/>
                  </a:cubicBezTo>
                  <a:cubicBezTo>
                    <a:pt x="169" y="790"/>
                    <a:pt x="0" y="903"/>
                    <a:pt x="0" y="903"/>
                  </a:cubicBezTo>
                  <a:cubicBezTo>
                    <a:pt x="0" y="903"/>
                    <a:pt x="192" y="869"/>
                    <a:pt x="474" y="790"/>
                  </a:cubicBezTo>
                  <a:cubicBezTo>
                    <a:pt x="542" y="767"/>
                    <a:pt x="621" y="745"/>
                    <a:pt x="688" y="722"/>
                  </a:cubicBezTo>
                  <a:cubicBezTo>
                    <a:pt x="767" y="688"/>
                    <a:pt x="858" y="666"/>
                    <a:pt x="937" y="643"/>
                  </a:cubicBezTo>
                  <a:cubicBezTo>
                    <a:pt x="1106" y="598"/>
                    <a:pt x="1275" y="542"/>
                    <a:pt x="1467" y="485"/>
                  </a:cubicBezTo>
                  <a:cubicBezTo>
                    <a:pt x="1648" y="429"/>
                    <a:pt x="1828" y="372"/>
                    <a:pt x="1997" y="316"/>
                  </a:cubicBezTo>
                  <a:lnTo>
                    <a:pt x="2460" y="158"/>
                  </a:lnTo>
                  <a:cubicBezTo>
                    <a:pt x="2731" y="68"/>
                    <a:pt x="2911" y="0"/>
                    <a:pt x="291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475050" y="4519500"/>
              <a:ext cx="165625" cy="183875"/>
            </a:xfrm>
            <a:custGeom>
              <a:avLst/>
              <a:gdLst/>
              <a:ahLst/>
              <a:cxnLst/>
              <a:rect l="l" t="t" r="r" b="b"/>
              <a:pathLst>
                <a:path w="6625" h="7355" extrusionOk="0">
                  <a:moveTo>
                    <a:pt x="328" y="0"/>
                  </a:moveTo>
                  <a:cubicBezTo>
                    <a:pt x="226" y="23"/>
                    <a:pt x="113" y="57"/>
                    <a:pt x="1" y="90"/>
                  </a:cubicBezTo>
                  <a:cubicBezTo>
                    <a:pt x="644" y="1264"/>
                    <a:pt x="621" y="1648"/>
                    <a:pt x="779" y="2889"/>
                  </a:cubicBezTo>
                  <a:cubicBezTo>
                    <a:pt x="836" y="3306"/>
                    <a:pt x="689" y="4187"/>
                    <a:pt x="768" y="4581"/>
                  </a:cubicBezTo>
                  <a:cubicBezTo>
                    <a:pt x="813" y="4965"/>
                    <a:pt x="937" y="5157"/>
                    <a:pt x="1095" y="5529"/>
                  </a:cubicBezTo>
                  <a:cubicBezTo>
                    <a:pt x="1614" y="6782"/>
                    <a:pt x="3318" y="7312"/>
                    <a:pt x="4537" y="7346"/>
                  </a:cubicBezTo>
                  <a:cubicBezTo>
                    <a:pt x="4618" y="7352"/>
                    <a:pt x="4700" y="7355"/>
                    <a:pt x="4782" y="7355"/>
                  </a:cubicBezTo>
                  <a:cubicBezTo>
                    <a:pt x="5005" y="7355"/>
                    <a:pt x="5228" y="7334"/>
                    <a:pt x="5451" y="7301"/>
                  </a:cubicBezTo>
                  <a:cubicBezTo>
                    <a:pt x="6196" y="5924"/>
                    <a:pt x="6624" y="4480"/>
                    <a:pt x="5575" y="3002"/>
                  </a:cubicBezTo>
                  <a:cubicBezTo>
                    <a:pt x="4864" y="2043"/>
                    <a:pt x="4424" y="1569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458125" y="4516950"/>
              <a:ext cx="3975" cy="3400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0" y="1"/>
                  </a:moveTo>
                  <a:lnTo>
                    <a:pt x="57" y="136"/>
                  </a:lnTo>
                  <a:cubicBezTo>
                    <a:pt x="91" y="113"/>
                    <a:pt x="125" y="102"/>
                    <a:pt x="158" y="80"/>
                  </a:cubicBezTo>
                  <a:cubicBezTo>
                    <a:pt x="113" y="57"/>
                    <a:pt x="57" y="23"/>
                    <a:pt x="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475050" y="4519500"/>
              <a:ext cx="121625" cy="119350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2" y="1275"/>
                    <a:pt x="610" y="1659"/>
                    <a:pt x="768" y="2900"/>
                  </a:cubicBezTo>
                  <a:cubicBezTo>
                    <a:pt x="790" y="3126"/>
                    <a:pt x="790" y="3363"/>
                    <a:pt x="768" y="3600"/>
                  </a:cubicBezTo>
                  <a:cubicBezTo>
                    <a:pt x="858" y="3848"/>
                    <a:pt x="971" y="4062"/>
                    <a:pt x="1129" y="4153"/>
                  </a:cubicBezTo>
                  <a:cubicBezTo>
                    <a:pt x="1206" y="4195"/>
                    <a:pt x="1272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5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27" y="2201"/>
                    <a:pt x="4424" y="1828"/>
                    <a:pt x="4164" y="1512"/>
                  </a:cubicBezTo>
                  <a:cubicBezTo>
                    <a:pt x="3905" y="1343"/>
                    <a:pt x="3645" y="1185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483225" y="4517000"/>
              <a:ext cx="184525" cy="184750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58" y="0"/>
                  </a:moveTo>
                  <a:cubicBezTo>
                    <a:pt x="645" y="0"/>
                    <a:pt x="321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86" y="1669"/>
                    <a:pt x="4526" y="2143"/>
                    <a:pt x="5237" y="3102"/>
                  </a:cubicBezTo>
                  <a:cubicBezTo>
                    <a:pt x="6297" y="4580"/>
                    <a:pt x="5869" y="6024"/>
                    <a:pt x="5113" y="7390"/>
                  </a:cubicBezTo>
                  <a:cubicBezTo>
                    <a:pt x="6670" y="7108"/>
                    <a:pt x="7381" y="5821"/>
                    <a:pt x="6963" y="4004"/>
                  </a:cubicBezTo>
                  <a:cubicBezTo>
                    <a:pt x="6523" y="1962"/>
                    <a:pt x="5372" y="1116"/>
                    <a:pt x="3183" y="416"/>
                  </a:cubicBezTo>
                  <a:cubicBezTo>
                    <a:pt x="3042" y="363"/>
                    <a:pt x="2074" y="0"/>
                    <a:pt x="9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491125" y="4528525"/>
              <a:ext cx="84650" cy="70250"/>
            </a:xfrm>
            <a:custGeom>
              <a:avLst/>
              <a:gdLst/>
              <a:ahLst/>
              <a:cxnLst/>
              <a:rect l="l" t="t" r="r" b="b"/>
              <a:pathLst>
                <a:path w="3386" h="2810" extrusionOk="0">
                  <a:moveTo>
                    <a:pt x="1" y="0"/>
                  </a:moveTo>
                  <a:cubicBezTo>
                    <a:pt x="1" y="0"/>
                    <a:pt x="68" y="34"/>
                    <a:pt x="170" y="102"/>
                  </a:cubicBezTo>
                  <a:cubicBezTo>
                    <a:pt x="283" y="169"/>
                    <a:pt x="441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1005" y="598"/>
                    <a:pt x="1095" y="666"/>
                    <a:pt x="1208" y="745"/>
                  </a:cubicBezTo>
                  <a:cubicBezTo>
                    <a:pt x="1321" y="813"/>
                    <a:pt x="1423" y="892"/>
                    <a:pt x="1535" y="971"/>
                  </a:cubicBezTo>
                  <a:cubicBezTo>
                    <a:pt x="1648" y="1050"/>
                    <a:pt x="1761" y="1129"/>
                    <a:pt x="1863" y="1219"/>
                  </a:cubicBezTo>
                  <a:cubicBezTo>
                    <a:pt x="1964" y="1309"/>
                    <a:pt x="2077" y="1399"/>
                    <a:pt x="2179" y="1490"/>
                  </a:cubicBezTo>
                  <a:cubicBezTo>
                    <a:pt x="2269" y="1569"/>
                    <a:pt x="2370" y="1659"/>
                    <a:pt x="2461" y="1761"/>
                  </a:cubicBezTo>
                  <a:cubicBezTo>
                    <a:pt x="2551" y="1851"/>
                    <a:pt x="2641" y="1930"/>
                    <a:pt x="2720" y="2020"/>
                  </a:cubicBezTo>
                  <a:cubicBezTo>
                    <a:pt x="2799" y="2110"/>
                    <a:pt x="2878" y="2189"/>
                    <a:pt x="2946" y="2268"/>
                  </a:cubicBezTo>
                  <a:cubicBezTo>
                    <a:pt x="3093" y="2415"/>
                    <a:pt x="3183" y="2562"/>
                    <a:pt x="3262" y="2663"/>
                  </a:cubicBezTo>
                  <a:lnTo>
                    <a:pt x="3386" y="2810"/>
                  </a:lnTo>
                  <a:cubicBezTo>
                    <a:pt x="3386" y="2810"/>
                    <a:pt x="3363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7" y="2189"/>
                  </a:cubicBezTo>
                  <a:cubicBezTo>
                    <a:pt x="2980" y="2099"/>
                    <a:pt x="2912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48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58" y="339"/>
                    <a:pt x="757" y="294"/>
                    <a:pt x="666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8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480400" y="4522300"/>
              <a:ext cx="84950" cy="113725"/>
            </a:xfrm>
            <a:custGeom>
              <a:avLst/>
              <a:gdLst/>
              <a:ahLst/>
              <a:cxnLst/>
              <a:rect l="l" t="t" r="r" b="b"/>
              <a:pathLst>
                <a:path w="3398" h="45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9" y="69"/>
                    <a:pt x="193" y="170"/>
                  </a:cubicBezTo>
                  <a:cubicBezTo>
                    <a:pt x="317" y="272"/>
                    <a:pt x="486" y="430"/>
                    <a:pt x="678" y="610"/>
                  </a:cubicBezTo>
                  <a:cubicBezTo>
                    <a:pt x="870" y="791"/>
                    <a:pt x="1095" y="1017"/>
                    <a:pt x="1321" y="1265"/>
                  </a:cubicBezTo>
                  <a:cubicBezTo>
                    <a:pt x="1434" y="1389"/>
                    <a:pt x="1547" y="1524"/>
                    <a:pt x="1671" y="1660"/>
                  </a:cubicBezTo>
                  <a:cubicBezTo>
                    <a:pt x="1784" y="1784"/>
                    <a:pt x="1897" y="1931"/>
                    <a:pt x="2010" y="2066"/>
                  </a:cubicBezTo>
                  <a:cubicBezTo>
                    <a:pt x="2122" y="2213"/>
                    <a:pt x="2224" y="2348"/>
                    <a:pt x="2325" y="2495"/>
                  </a:cubicBezTo>
                  <a:cubicBezTo>
                    <a:pt x="2427" y="2630"/>
                    <a:pt x="2529" y="2777"/>
                    <a:pt x="2619" y="2912"/>
                  </a:cubicBezTo>
                  <a:cubicBezTo>
                    <a:pt x="2709" y="3059"/>
                    <a:pt x="2811" y="3183"/>
                    <a:pt x="2878" y="3318"/>
                  </a:cubicBezTo>
                  <a:cubicBezTo>
                    <a:pt x="2935" y="3465"/>
                    <a:pt x="3025" y="3589"/>
                    <a:pt x="3070" y="3713"/>
                  </a:cubicBezTo>
                  <a:cubicBezTo>
                    <a:pt x="3127" y="3815"/>
                    <a:pt x="3172" y="3928"/>
                    <a:pt x="3217" y="4041"/>
                  </a:cubicBezTo>
                  <a:cubicBezTo>
                    <a:pt x="3251" y="4142"/>
                    <a:pt x="3296" y="4232"/>
                    <a:pt x="3318" y="4311"/>
                  </a:cubicBezTo>
                  <a:cubicBezTo>
                    <a:pt x="3364" y="4458"/>
                    <a:pt x="3397" y="4548"/>
                    <a:pt x="3397" y="4548"/>
                  </a:cubicBezTo>
                  <a:cubicBezTo>
                    <a:pt x="3397" y="4548"/>
                    <a:pt x="3386" y="4458"/>
                    <a:pt x="3352" y="4300"/>
                  </a:cubicBezTo>
                  <a:cubicBezTo>
                    <a:pt x="3352" y="4221"/>
                    <a:pt x="3318" y="4131"/>
                    <a:pt x="3285" y="4018"/>
                  </a:cubicBezTo>
                  <a:cubicBezTo>
                    <a:pt x="3262" y="3894"/>
                    <a:pt x="3217" y="3781"/>
                    <a:pt x="3172" y="3657"/>
                  </a:cubicBezTo>
                  <a:cubicBezTo>
                    <a:pt x="3138" y="3533"/>
                    <a:pt x="3070" y="3397"/>
                    <a:pt x="3003" y="3251"/>
                  </a:cubicBezTo>
                  <a:cubicBezTo>
                    <a:pt x="2935" y="3115"/>
                    <a:pt x="2867" y="2957"/>
                    <a:pt x="2777" y="2811"/>
                  </a:cubicBezTo>
                  <a:cubicBezTo>
                    <a:pt x="2687" y="2664"/>
                    <a:pt x="2585" y="2517"/>
                    <a:pt x="2495" y="2371"/>
                  </a:cubicBezTo>
                  <a:cubicBezTo>
                    <a:pt x="2393" y="2213"/>
                    <a:pt x="2280" y="2055"/>
                    <a:pt x="2167" y="1919"/>
                  </a:cubicBezTo>
                  <a:cubicBezTo>
                    <a:pt x="2055" y="1795"/>
                    <a:pt x="1931" y="1637"/>
                    <a:pt x="1818" y="1513"/>
                  </a:cubicBezTo>
                  <a:cubicBezTo>
                    <a:pt x="1694" y="1378"/>
                    <a:pt x="1569" y="1253"/>
                    <a:pt x="1445" y="1129"/>
                  </a:cubicBezTo>
                  <a:cubicBezTo>
                    <a:pt x="1332" y="1005"/>
                    <a:pt x="1208" y="892"/>
                    <a:pt x="1084" y="791"/>
                  </a:cubicBezTo>
                  <a:cubicBezTo>
                    <a:pt x="971" y="689"/>
                    <a:pt x="859" y="588"/>
                    <a:pt x="746" y="509"/>
                  </a:cubicBezTo>
                  <a:cubicBezTo>
                    <a:pt x="655" y="430"/>
                    <a:pt x="554" y="351"/>
                    <a:pt x="452" y="283"/>
                  </a:cubicBezTo>
                  <a:cubicBezTo>
                    <a:pt x="351" y="227"/>
                    <a:pt x="283" y="170"/>
                    <a:pt x="204" y="125"/>
                  </a:cubicBezTo>
                  <a:cubicBezTo>
                    <a:pt x="69" y="4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479575" y="4523150"/>
              <a:ext cx="54175" cy="85225"/>
            </a:xfrm>
            <a:custGeom>
              <a:avLst/>
              <a:gdLst/>
              <a:ahLst/>
              <a:cxnLst/>
              <a:rect l="l" t="t" r="r" b="b"/>
              <a:pathLst>
                <a:path w="2167" h="3409" extrusionOk="0">
                  <a:moveTo>
                    <a:pt x="0" y="1"/>
                  </a:moveTo>
                  <a:cubicBezTo>
                    <a:pt x="0" y="1"/>
                    <a:pt x="45" y="57"/>
                    <a:pt x="113" y="136"/>
                  </a:cubicBezTo>
                  <a:cubicBezTo>
                    <a:pt x="147" y="181"/>
                    <a:pt x="181" y="238"/>
                    <a:pt x="226" y="294"/>
                  </a:cubicBezTo>
                  <a:cubicBezTo>
                    <a:pt x="282" y="362"/>
                    <a:pt x="316" y="430"/>
                    <a:pt x="384" y="509"/>
                  </a:cubicBezTo>
                  <a:lnTo>
                    <a:pt x="553" y="757"/>
                  </a:lnTo>
                  <a:cubicBezTo>
                    <a:pt x="621" y="847"/>
                    <a:pt x="688" y="949"/>
                    <a:pt x="756" y="1039"/>
                  </a:cubicBezTo>
                  <a:cubicBezTo>
                    <a:pt x="892" y="1231"/>
                    <a:pt x="1038" y="1445"/>
                    <a:pt x="1174" y="1660"/>
                  </a:cubicBezTo>
                  <a:lnTo>
                    <a:pt x="1377" y="1976"/>
                  </a:lnTo>
                  <a:cubicBezTo>
                    <a:pt x="1444" y="2077"/>
                    <a:pt x="1512" y="2179"/>
                    <a:pt x="1580" y="2280"/>
                  </a:cubicBezTo>
                  <a:cubicBezTo>
                    <a:pt x="1636" y="2382"/>
                    <a:pt x="1704" y="2483"/>
                    <a:pt x="1749" y="2574"/>
                  </a:cubicBezTo>
                  <a:cubicBezTo>
                    <a:pt x="1806" y="2664"/>
                    <a:pt x="1851" y="2743"/>
                    <a:pt x="1896" y="2833"/>
                  </a:cubicBezTo>
                  <a:cubicBezTo>
                    <a:pt x="1941" y="2923"/>
                    <a:pt x="1986" y="3002"/>
                    <a:pt x="2020" y="3070"/>
                  </a:cubicBezTo>
                  <a:lnTo>
                    <a:pt x="2099" y="3251"/>
                  </a:lnTo>
                  <a:cubicBezTo>
                    <a:pt x="2144" y="3352"/>
                    <a:pt x="2167" y="3409"/>
                    <a:pt x="2167" y="3409"/>
                  </a:cubicBezTo>
                  <a:cubicBezTo>
                    <a:pt x="2167" y="3409"/>
                    <a:pt x="2155" y="3341"/>
                    <a:pt x="2133" y="3239"/>
                  </a:cubicBezTo>
                  <a:cubicBezTo>
                    <a:pt x="2122" y="3183"/>
                    <a:pt x="2110" y="3115"/>
                    <a:pt x="2088" y="3036"/>
                  </a:cubicBezTo>
                  <a:cubicBezTo>
                    <a:pt x="2065" y="2957"/>
                    <a:pt x="2043" y="2867"/>
                    <a:pt x="2009" y="2788"/>
                  </a:cubicBezTo>
                  <a:cubicBezTo>
                    <a:pt x="1975" y="2698"/>
                    <a:pt x="1941" y="2596"/>
                    <a:pt x="1896" y="2495"/>
                  </a:cubicBezTo>
                  <a:cubicBezTo>
                    <a:pt x="1839" y="2404"/>
                    <a:pt x="1794" y="2291"/>
                    <a:pt x="1738" y="2190"/>
                  </a:cubicBezTo>
                  <a:cubicBezTo>
                    <a:pt x="1681" y="2077"/>
                    <a:pt x="1614" y="1976"/>
                    <a:pt x="1557" y="1863"/>
                  </a:cubicBezTo>
                  <a:cubicBezTo>
                    <a:pt x="1490" y="1750"/>
                    <a:pt x="1433" y="1648"/>
                    <a:pt x="1354" y="1535"/>
                  </a:cubicBezTo>
                  <a:cubicBezTo>
                    <a:pt x="1275" y="1434"/>
                    <a:pt x="1207" y="1321"/>
                    <a:pt x="1128" y="1219"/>
                  </a:cubicBezTo>
                  <a:cubicBezTo>
                    <a:pt x="1061" y="1118"/>
                    <a:pt x="982" y="1028"/>
                    <a:pt x="903" y="926"/>
                  </a:cubicBezTo>
                  <a:cubicBezTo>
                    <a:pt x="767" y="757"/>
                    <a:pt x="621" y="588"/>
                    <a:pt x="474" y="430"/>
                  </a:cubicBezTo>
                  <a:cubicBezTo>
                    <a:pt x="361" y="317"/>
                    <a:pt x="248" y="215"/>
                    <a:pt x="135" y="114"/>
                  </a:cubicBezTo>
                  <a:cubicBezTo>
                    <a:pt x="57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479575" y="4523150"/>
              <a:ext cx="32175" cy="7535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79" y="102"/>
                  </a:lnTo>
                  <a:cubicBezTo>
                    <a:pt x="90" y="147"/>
                    <a:pt x="124" y="193"/>
                    <a:pt x="147" y="249"/>
                  </a:cubicBezTo>
                  <a:cubicBezTo>
                    <a:pt x="169" y="305"/>
                    <a:pt x="192" y="373"/>
                    <a:pt x="226" y="441"/>
                  </a:cubicBezTo>
                  <a:cubicBezTo>
                    <a:pt x="282" y="588"/>
                    <a:pt x="350" y="746"/>
                    <a:pt x="429" y="926"/>
                  </a:cubicBezTo>
                  <a:cubicBezTo>
                    <a:pt x="497" y="1118"/>
                    <a:pt x="564" y="1298"/>
                    <a:pt x="643" y="1490"/>
                  </a:cubicBezTo>
                  <a:cubicBezTo>
                    <a:pt x="734" y="1693"/>
                    <a:pt x="813" y="1885"/>
                    <a:pt x="880" y="2055"/>
                  </a:cubicBezTo>
                  <a:cubicBezTo>
                    <a:pt x="948" y="2224"/>
                    <a:pt x="1038" y="2393"/>
                    <a:pt x="1095" y="2540"/>
                  </a:cubicBezTo>
                  <a:cubicBezTo>
                    <a:pt x="1140" y="2675"/>
                    <a:pt x="1196" y="2799"/>
                    <a:pt x="1230" y="2878"/>
                  </a:cubicBezTo>
                  <a:cubicBezTo>
                    <a:pt x="1253" y="2923"/>
                    <a:pt x="1264" y="2969"/>
                    <a:pt x="1286" y="3014"/>
                  </a:cubicBezTo>
                  <a:cubicBezTo>
                    <a:pt x="1286" y="3014"/>
                    <a:pt x="1286" y="2957"/>
                    <a:pt x="1275" y="2867"/>
                  </a:cubicBezTo>
                  <a:cubicBezTo>
                    <a:pt x="1253" y="2743"/>
                    <a:pt x="1230" y="2619"/>
                    <a:pt x="1196" y="2506"/>
                  </a:cubicBezTo>
                  <a:cubicBezTo>
                    <a:pt x="1162" y="2348"/>
                    <a:pt x="1117" y="2167"/>
                    <a:pt x="1061" y="1987"/>
                  </a:cubicBezTo>
                  <a:cubicBezTo>
                    <a:pt x="993" y="1806"/>
                    <a:pt x="925" y="1614"/>
                    <a:pt x="846" y="1423"/>
                  </a:cubicBezTo>
                  <a:cubicBezTo>
                    <a:pt x="767" y="1242"/>
                    <a:pt x="688" y="1050"/>
                    <a:pt x="587" y="870"/>
                  </a:cubicBezTo>
                  <a:cubicBezTo>
                    <a:pt x="542" y="791"/>
                    <a:pt x="508" y="700"/>
                    <a:pt x="463" y="621"/>
                  </a:cubicBezTo>
                  <a:cubicBezTo>
                    <a:pt x="418" y="554"/>
                    <a:pt x="361" y="475"/>
                    <a:pt x="316" y="407"/>
                  </a:cubicBezTo>
                  <a:cubicBezTo>
                    <a:pt x="260" y="294"/>
                    <a:pt x="181" y="193"/>
                    <a:pt x="102" y="102"/>
                  </a:cubicBezTo>
                  <a:cubicBezTo>
                    <a:pt x="45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648650" y="3796750"/>
              <a:ext cx="317375" cy="319650"/>
            </a:xfrm>
            <a:custGeom>
              <a:avLst/>
              <a:gdLst/>
              <a:ahLst/>
              <a:cxnLst/>
              <a:rect l="l" t="t" r="r" b="b"/>
              <a:pathLst>
                <a:path w="12695" h="12786" extrusionOk="0">
                  <a:moveTo>
                    <a:pt x="0" y="0"/>
                  </a:moveTo>
                  <a:lnTo>
                    <a:pt x="0" y="0"/>
                  </a:lnTo>
                  <a:cubicBezTo>
                    <a:pt x="483" y="5187"/>
                    <a:pt x="5891" y="12786"/>
                    <a:pt x="12591" y="12786"/>
                  </a:cubicBezTo>
                  <a:cubicBezTo>
                    <a:pt x="12626" y="12786"/>
                    <a:pt x="12660" y="12785"/>
                    <a:pt x="12695" y="12785"/>
                  </a:cubicBezTo>
                  <a:cubicBezTo>
                    <a:pt x="12559" y="5462"/>
                    <a:pt x="7132" y="587"/>
                    <a:pt x="0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1653425" y="3809150"/>
              <a:ext cx="372975" cy="370425"/>
            </a:xfrm>
            <a:custGeom>
              <a:avLst/>
              <a:gdLst/>
              <a:ahLst/>
              <a:cxnLst/>
              <a:rect l="l" t="t" r="r" b="b"/>
              <a:pathLst>
                <a:path w="14919" h="14817" extrusionOk="0">
                  <a:moveTo>
                    <a:pt x="1" y="1"/>
                  </a:moveTo>
                  <a:cubicBezTo>
                    <a:pt x="1" y="1"/>
                    <a:pt x="249" y="226"/>
                    <a:pt x="689" y="599"/>
                  </a:cubicBezTo>
                  <a:cubicBezTo>
                    <a:pt x="904" y="790"/>
                    <a:pt x="1174" y="1016"/>
                    <a:pt x="1479" y="1276"/>
                  </a:cubicBezTo>
                  <a:cubicBezTo>
                    <a:pt x="1784" y="1535"/>
                    <a:pt x="2111" y="1840"/>
                    <a:pt x="2472" y="2178"/>
                  </a:cubicBezTo>
                  <a:lnTo>
                    <a:pt x="3397" y="3036"/>
                  </a:lnTo>
                  <a:cubicBezTo>
                    <a:pt x="2867" y="3036"/>
                    <a:pt x="2337" y="3070"/>
                    <a:pt x="1818" y="3138"/>
                  </a:cubicBezTo>
                  <a:cubicBezTo>
                    <a:pt x="2438" y="3239"/>
                    <a:pt x="3059" y="3296"/>
                    <a:pt x="3691" y="3307"/>
                  </a:cubicBezTo>
                  <a:cubicBezTo>
                    <a:pt x="4074" y="3691"/>
                    <a:pt x="4481" y="4085"/>
                    <a:pt x="4910" y="4503"/>
                  </a:cubicBezTo>
                  <a:cubicBezTo>
                    <a:pt x="5056" y="4650"/>
                    <a:pt x="5214" y="4808"/>
                    <a:pt x="5372" y="4966"/>
                  </a:cubicBezTo>
                  <a:cubicBezTo>
                    <a:pt x="5372" y="4999"/>
                    <a:pt x="5361" y="5033"/>
                    <a:pt x="5350" y="5067"/>
                  </a:cubicBezTo>
                  <a:cubicBezTo>
                    <a:pt x="4711" y="4996"/>
                    <a:pt x="4073" y="4953"/>
                    <a:pt x="3426" y="4953"/>
                  </a:cubicBezTo>
                  <a:cubicBezTo>
                    <a:pt x="3353" y="4953"/>
                    <a:pt x="3279" y="4953"/>
                    <a:pt x="3206" y="4954"/>
                  </a:cubicBezTo>
                  <a:cubicBezTo>
                    <a:pt x="3939" y="5135"/>
                    <a:pt x="4684" y="5270"/>
                    <a:pt x="5440" y="5361"/>
                  </a:cubicBezTo>
                  <a:cubicBezTo>
                    <a:pt x="5508" y="5361"/>
                    <a:pt x="5575" y="5315"/>
                    <a:pt x="5587" y="5259"/>
                  </a:cubicBezTo>
                  <a:cubicBezTo>
                    <a:pt x="5587" y="5236"/>
                    <a:pt x="5598" y="5214"/>
                    <a:pt x="5609" y="5191"/>
                  </a:cubicBezTo>
                  <a:cubicBezTo>
                    <a:pt x="5824" y="5394"/>
                    <a:pt x="6038" y="5620"/>
                    <a:pt x="6252" y="5846"/>
                  </a:cubicBezTo>
                  <a:cubicBezTo>
                    <a:pt x="6512" y="6105"/>
                    <a:pt x="6783" y="6387"/>
                    <a:pt x="7054" y="6658"/>
                  </a:cubicBezTo>
                  <a:cubicBezTo>
                    <a:pt x="6896" y="6647"/>
                    <a:pt x="6749" y="6636"/>
                    <a:pt x="6591" y="6636"/>
                  </a:cubicBezTo>
                  <a:cubicBezTo>
                    <a:pt x="6376" y="6613"/>
                    <a:pt x="6151" y="6602"/>
                    <a:pt x="5925" y="6591"/>
                  </a:cubicBezTo>
                  <a:cubicBezTo>
                    <a:pt x="5699" y="6591"/>
                    <a:pt x="5485" y="6591"/>
                    <a:pt x="5259" y="6613"/>
                  </a:cubicBezTo>
                  <a:cubicBezTo>
                    <a:pt x="5146" y="6624"/>
                    <a:pt x="5034" y="6647"/>
                    <a:pt x="4921" y="6658"/>
                  </a:cubicBezTo>
                  <a:cubicBezTo>
                    <a:pt x="4808" y="6681"/>
                    <a:pt x="4706" y="6726"/>
                    <a:pt x="4605" y="6760"/>
                  </a:cubicBezTo>
                  <a:lnTo>
                    <a:pt x="4932" y="6726"/>
                  </a:lnTo>
                  <a:lnTo>
                    <a:pt x="5259" y="6726"/>
                  </a:lnTo>
                  <a:cubicBezTo>
                    <a:pt x="5372" y="6726"/>
                    <a:pt x="5474" y="6749"/>
                    <a:pt x="5587" y="6749"/>
                  </a:cubicBezTo>
                  <a:lnTo>
                    <a:pt x="5914" y="6794"/>
                  </a:lnTo>
                  <a:cubicBezTo>
                    <a:pt x="6128" y="6828"/>
                    <a:pt x="6343" y="6850"/>
                    <a:pt x="6568" y="6884"/>
                  </a:cubicBezTo>
                  <a:cubicBezTo>
                    <a:pt x="6794" y="6906"/>
                    <a:pt x="7008" y="6929"/>
                    <a:pt x="7234" y="6940"/>
                  </a:cubicBezTo>
                  <a:cubicBezTo>
                    <a:pt x="7268" y="6940"/>
                    <a:pt x="7290" y="6929"/>
                    <a:pt x="7313" y="6918"/>
                  </a:cubicBezTo>
                  <a:lnTo>
                    <a:pt x="7629" y="7234"/>
                  </a:lnTo>
                  <a:cubicBezTo>
                    <a:pt x="7877" y="7493"/>
                    <a:pt x="8126" y="7753"/>
                    <a:pt x="8374" y="8001"/>
                  </a:cubicBezTo>
                  <a:cubicBezTo>
                    <a:pt x="7685" y="8046"/>
                    <a:pt x="6997" y="8103"/>
                    <a:pt x="6309" y="8204"/>
                  </a:cubicBezTo>
                  <a:cubicBezTo>
                    <a:pt x="6844" y="8251"/>
                    <a:pt x="7379" y="8271"/>
                    <a:pt x="7918" y="8271"/>
                  </a:cubicBezTo>
                  <a:cubicBezTo>
                    <a:pt x="8152" y="8271"/>
                    <a:pt x="8386" y="8267"/>
                    <a:pt x="8622" y="8261"/>
                  </a:cubicBezTo>
                  <a:cubicBezTo>
                    <a:pt x="9198" y="8859"/>
                    <a:pt x="9762" y="9445"/>
                    <a:pt x="10315" y="10021"/>
                  </a:cubicBezTo>
                  <a:lnTo>
                    <a:pt x="10337" y="10043"/>
                  </a:lnTo>
                  <a:cubicBezTo>
                    <a:pt x="9987" y="9976"/>
                    <a:pt x="9638" y="9897"/>
                    <a:pt x="9288" y="9852"/>
                  </a:cubicBezTo>
                  <a:cubicBezTo>
                    <a:pt x="8870" y="9807"/>
                    <a:pt x="8430" y="9773"/>
                    <a:pt x="8001" y="9761"/>
                  </a:cubicBezTo>
                  <a:lnTo>
                    <a:pt x="8001" y="9761"/>
                  </a:lnTo>
                  <a:cubicBezTo>
                    <a:pt x="8419" y="9874"/>
                    <a:pt x="8836" y="9965"/>
                    <a:pt x="9254" y="10055"/>
                  </a:cubicBezTo>
                  <a:cubicBezTo>
                    <a:pt x="9671" y="10168"/>
                    <a:pt x="10078" y="10258"/>
                    <a:pt x="10495" y="10348"/>
                  </a:cubicBezTo>
                  <a:cubicBezTo>
                    <a:pt x="10504" y="10351"/>
                    <a:pt x="10513" y="10353"/>
                    <a:pt x="10522" y="10353"/>
                  </a:cubicBezTo>
                  <a:cubicBezTo>
                    <a:pt x="10547" y="10353"/>
                    <a:pt x="10572" y="10342"/>
                    <a:pt x="10597" y="10326"/>
                  </a:cubicBezTo>
                  <a:cubicBezTo>
                    <a:pt x="11330" y="11093"/>
                    <a:pt x="12030" y="11826"/>
                    <a:pt x="12628" y="12447"/>
                  </a:cubicBezTo>
                  <a:cubicBezTo>
                    <a:pt x="13993" y="13880"/>
                    <a:pt x="14919" y="14817"/>
                    <a:pt x="14919" y="14817"/>
                  </a:cubicBezTo>
                  <a:cubicBezTo>
                    <a:pt x="14919" y="14817"/>
                    <a:pt x="14061" y="13812"/>
                    <a:pt x="12741" y="12345"/>
                  </a:cubicBezTo>
                  <a:cubicBezTo>
                    <a:pt x="12143" y="11668"/>
                    <a:pt x="11443" y="10890"/>
                    <a:pt x="10687" y="10066"/>
                  </a:cubicBezTo>
                  <a:cubicBezTo>
                    <a:pt x="10755" y="9637"/>
                    <a:pt x="10834" y="9197"/>
                    <a:pt x="10901" y="8757"/>
                  </a:cubicBezTo>
                  <a:cubicBezTo>
                    <a:pt x="10935" y="8509"/>
                    <a:pt x="10958" y="8261"/>
                    <a:pt x="10980" y="8001"/>
                  </a:cubicBezTo>
                  <a:cubicBezTo>
                    <a:pt x="10980" y="7753"/>
                    <a:pt x="10992" y="7493"/>
                    <a:pt x="10980" y="7245"/>
                  </a:cubicBezTo>
                  <a:cubicBezTo>
                    <a:pt x="10924" y="7493"/>
                    <a:pt x="10890" y="7742"/>
                    <a:pt x="10845" y="7978"/>
                  </a:cubicBezTo>
                  <a:cubicBezTo>
                    <a:pt x="10800" y="8227"/>
                    <a:pt x="10732" y="8475"/>
                    <a:pt x="10676" y="8712"/>
                  </a:cubicBezTo>
                  <a:cubicBezTo>
                    <a:pt x="10597" y="9073"/>
                    <a:pt x="10518" y="9445"/>
                    <a:pt x="10450" y="9818"/>
                  </a:cubicBezTo>
                  <a:cubicBezTo>
                    <a:pt x="9976" y="9299"/>
                    <a:pt x="9468" y="8768"/>
                    <a:pt x="8949" y="8227"/>
                  </a:cubicBezTo>
                  <a:cubicBezTo>
                    <a:pt x="8983" y="8204"/>
                    <a:pt x="9006" y="8170"/>
                    <a:pt x="9017" y="8136"/>
                  </a:cubicBezTo>
                  <a:lnTo>
                    <a:pt x="9085" y="7426"/>
                  </a:lnTo>
                  <a:lnTo>
                    <a:pt x="9085" y="6715"/>
                  </a:lnTo>
                  <a:cubicBezTo>
                    <a:pt x="9085" y="6489"/>
                    <a:pt x="9085" y="6252"/>
                    <a:pt x="9073" y="6015"/>
                  </a:cubicBezTo>
                  <a:cubicBezTo>
                    <a:pt x="9051" y="5778"/>
                    <a:pt x="9073" y="5541"/>
                    <a:pt x="9073" y="5304"/>
                  </a:cubicBezTo>
                  <a:lnTo>
                    <a:pt x="9073" y="5304"/>
                  </a:lnTo>
                  <a:cubicBezTo>
                    <a:pt x="9017" y="5541"/>
                    <a:pt x="8972" y="5767"/>
                    <a:pt x="8927" y="6015"/>
                  </a:cubicBezTo>
                  <a:cubicBezTo>
                    <a:pt x="8882" y="6252"/>
                    <a:pt x="8870" y="6478"/>
                    <a:pt x="8859" y="6715"/>
                  </a:cubicBezTo>
                  <a:cubicBezTo>
                    <a:pt x="8836" y="6952"/>
                    <a:pt x="8825" y="7189"/>
                    <a:pt x="8803" y="7426"/>
                  </a:cubicBezTo>
                  <a:cubicBezTo>
                    <a:pt x="8780" y="7617"/>
                    <a:pt x="8757" y="7809"/>
                    <a:pt x="8746" y="8001"/>
                  </a:cubicBezTo>
                  <a:lnTo>
                    <a:pt x="8712" y="8001"/>
                  </a:lnTo>
                  <a:cubicBezTo>
                    <a:pt x="8419" y="7685"/>
                    <a:pt x="8114" y="7369"/>
                    <a:pt x="7821" y="7053"/>
                  </a:cubicBezTo>
                  <a:lnTo>
                    <a:pt x="7392" y="6636"/>
                  </a:lnTo>
                  <a:cubicBezTo>
                    <a:pt x="7415" y="6433"/>
                    <a:pt x="7437" y="6241"/>
                    <a:pt x="7460" y="6038"/>
                  </a:cubicBezTo>
                  <a:cubicBezTo>
                    <a:pt x="7471" y="5778"/>
                    <a:pt x="7482" y="5507"/>
                    <a:pt x="7482" y="5248"/>
                  </a:cubicBezTo>
                  <a:cubicBezTo>
                    <a:pt x="7460" y="4717"/>
                    <a:pt x="7460" y="4187"/>
                    <a:pt x="7415" y="3657"/>
                  </a:cubicBezTo>
                  <a:cubicBezTo>
                    <a:pt x="7369" y="3927"/>
                    <a:pt x="7347" y="4187"/>
                    <a:pt x="7313" y="4447"/>
                  </a:cubicBezTo>
                  <a:lnTo>
                    <a:pt x="7245" y="5236"/>
                  </a:lnTo>
                  <a:cubicBezTo>
                    <a:pt x="7234" y="5496"/>
                    <a:pt x="7211" y="5756"/>
                    <a:pt x="7189" y="6015"/>
                  </a:cubicBezTo>
                  <a:cubicBezTo>
                    <a:pt x="7178" y="6139"/>
                    <a:pt x="7166" y="6263"/>
                    <a:pt x="7144" y="6387"/>
                  </a:cubicBezTo>
                  <a:lnTo>
                    <a:pt x="6444" y="5654"/>
                  </a:lnTo>
                  <a:cubicBezTo>
                    <a:pt x="6185" y="5394"/>
                    <a:pt x="5925" y="5146"/>
                    <a:pt x="5666" y="4898"/>
                  </a:cubicBezTo>
                  <a:cubicBezTo>
                    <a:pt x="5688" y="4796"/>
                    <a:pt x="5722" y="4684"/>
                    <a:pt x="5745" y="4582"/>
                  </a:cubicBezTo>
                  <a:cubicBezTo>
                    <a:pt x="5767" y="4356"/>
                    <a:pt x="5801" y="4131"/>
                    <a:pt x="5824" y="3894"/>
                  </a:cubicBezTo>
                  <a:cubicBezTo>
                    <a:pt x="5846" y="3668"/>
                    <a:pt x="5835" y="3442"/>
                    <a:pt x="5824" y="3205"/>
                  </a:cubicBezTo>
                  <a:cubicBezTo>
                    <a:pt x="5790" y="2980"/>
                    <a:pt x="5767" y="2754"/>
                    <a:pt x="5733" y="2528"/>
                  </a:cubicBezTo>
                  <a:cubicBezTo>
                    <a:pt x="5699" y="2754"/>
                    <a:pt x="5699" y="2980"/>
                    <a:pt x="5677" y="3205"/>
                  </a:cubicBezTo>
                  <a:cubicBezTo>
                    <a:pt x="5666" y="3431"/>
                    <a:pt x="5620" y="3645"/>
                    <a:pt x="5598" y="3871"/>
                  </a:cubicBezTo>
                  <a:cubicBezTo>
                    <a:pt x="5564" y="4097"/>
                    <a:pt x="5508" y="4311"/>
                    <a:pt x="5474" y="4526"/>
                  </a:cubicBezTo>
                  <a:cubicBezTo>
                    <a:pt x="5462" y="4582"/>
                    <a:pt x="5451" y="4627"/>
                    <a:pt x="5440" y="4672"/>
                  </a:cubicBezTo>
                  <a:cubicBezTo>
                    <a:pt x="5316" y="4559"/>
                    <a:pt x="5192" y="4435"/>
                    <a:pt x="5067" y="4322"/>
                  </a:cubicBezTo>
                  <a:cubicBezTo>
                    <a:pt x="4706" y="3973"/>
                    <a:pt x="4345" y="3634"/>
                    <a:pt x="3995" y="3307"/>
                  </a:cubicBezTo>
                  <a:lnTo>
                    <a:pt x="4041" y="3307"/>
                  </a:lnTo>
                  <a:cubicBezTo>
                    <a:pt x="4108" y="3296"/>
                    <a:pt x="4153" y="3239"/>
                    <a:pt x="4153" y="3171"/>
                  </a:cubicBezTo>
                  <a:lnTo>
                    <a:pt x="4153" y="3149"/>
                  </a:lnTo>
                  <a:cubicBezTo>
                    <a:pt x="4097" y="2799"/>
                    <a:pt x="4041" y="2438"/>
                    <a:pt x="3973" y="2099"/>
                  </a:cubicBezTo>
                  <a:cubicBezTo>
                    <a:pt x="3939" y="1738"/>
                    <a:pt x="3883" y="1389"/>
                    <a:pt x="3815" y="1027"/>
                  </a:cubicBezTo>
                  <a:cubicBezTo>
                    <a:pt x="3781" y="1377"/>
                    <a:pt x="3759" y="1750"/>
                    <a:pt x="3759" y="2111"/>
                  </a:cubicBezTo>
                  <a:cubicBezTo>
                    <a:pt x="3781" y="2415"/>
                    <a:pt x="3815" y="2731"/>
                    <a:pt x="3860" y="3036"/>
                  </a:cubicBezTo>
                  <a:lnTo>
                    <a:pt x="3691" y="3036"/>
                  </a:lnTo>
                  <a:cubicBezTo>
                    <a:pt x="3296" y="2686"/>
                    <a:pt x="2923" y="2359"/>
                    <a:pt x="2574" y="2054"/>
                  </a:cubicBezTo>
                  <a:cubicBezTo>
                    <a:pt x="2201" y="1738"/>
                    <a:pt x="1874" y="1434"/>
                    <a:pt x="1547" y="1197"/>
                  </a:cubicBezTo>
                  <a:cubicBezTo>
                    <a:pt x="1220" y="948"/>
                    <a:pt x="949" y="734"/>
                    <a:pt x="723" y="55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1534375" y="3967125"/>
              <a:ext cx="400900" cy="207375"/>
            </a:xfrm>
            <a:custGeom>
              <a:avLst/>
              <a:gdLst/>
              <a:ahLst/>
              <a:cxnLst/>
              <a:rect l="l" t="t" r="r" b="b"/>
              <a:pathLst>
                <a:path w="16036" h="8295" extrusionOk="0">
                  <a:moveTo>
                    <a:pt x="9414" y="0"/>
                  </a:moveTo>
                  <a:cubicBezTo>
                    <a:pt x="9066" y="0"/>
                    <a:pt x="8702" y="36"/>
                    <a:pt x="8317" y="114"/>
                  </a:cubicBezTo>
                  <a:cubicBezTo>
                    <a:pt x="5214" y="576"/>
                    <a:pt x="3240" y="3499"/>
                    <a:pt x="385" y="4650"/>
                  </a:cubicBezTo>
                  <a:lnTo>
                    <a:pt x="1" y="4830"/>
                  </a:lnTo>
                  <a:lnTo>
                    <a:pt x="622" y="4954"/>
                  </a:lnTo>
                  <a:cubicBezTo>
                    <a:pt x="3206" y="5609"/>
                    <a:pt x="5361" y="7979"/>
                    <a:pt x="7945" y="8238"/>
                  </a:cubicBezTo>
                  <a:cubicBezTo>
                    <a:pt x="8220" y="8276"/>
                    <a:pt x="8489" y="8294"/>
                    <a:pt x="8754" y="8294"/>
                  </a:cubicBezTo>
                  <a:cubicBezTo>
                    <a:pt x="11796" y="8294"/>
                    <a:pt x="14136" y="5899"/>
                    <a:pt x="16036" y="3781"/>
                  </a:cubicBezTo>
                  <a:cubicBezTo>
                    <a:pt x="13852" y="2228"/>
                    <a:pt x="12158" y="0"/>
                    <a:pt x="9414" y="0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1616475" y="4034550"/>
              <a:ext cx="313175" cy="99900"/>
            </a:xfrm>
            <a:custGeom>
              <a:avLst/>
              <a:gdLst/>
              <a:ahLst/>
              <a:cxnLst/>
              <a:rect l="l" t="t" r="r" b="b"/>
              <a:pathLst>
                <a:path w="12527" h="3996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856" y="317"/>
                    <a:pt x="3386" y="610"/>
                    <a:pt x="3882" y="926"/>
                  </a:cubicBezTo>
                  <a:cubicBezTo>
                    <a:pt x="4007" y="1016"/>
                    <a:pt x="4131" y="1084"/>
                    <a:pt x="4255" y="1174"/>
                  </a:cubicBezTo>
                  <a:cubicBezTo>
                    <a:pt x="4368" y="1253"/>
                    <a:pt x="4480" y="1343"/>
                    <a:pt x="4593" y="1445"/>
                  </a:cubicBezTo>
                  <a:cubicBezTo>
                    <a:pt x="4706" y="1535"/>
                    <a:pt x="4819" y="1626"/>
                    <a:pt x="4921" y="1727"/>
                  </a:cubicBezTo>
                  <a:lnTo>
                    <a:pt x="4977" y="1784"/>
                  </a:lnTo>
                  <a:cubicBezTo>
                    <a:pt x="4627" y="1817"/>
                    <a:pt x="4289" y="1851"/>
                    <a:pt x="3950" y="1874"/>
                  </a:cubicBezTo>
                  <a:cubicBezTo>
                    <a:pt x="3217" y="1953"/>
                    <a:pt x="2540" y="2032"/>
                    <a:pt x="1953" y="2099"/>
                  </a:cubicBezTo>
                  <a:cubicBezTo>
                    <a:pt x="1366" y="2167"/>
                    <a:pt x="881" y="2235"/>
                    <a:pt x="542" y="2280"/>
                  </a:cubicBezTo>
                  <a:lnTo>
                    <a:pt x="1" y="2359"/>
                  </a:lnTo>
                  <a:lnTo>
                    <a:pt x="1" y="2359"/>
                  </a:lnTo>
                  <a:lnTo>
                    <a:pt x="542" y="2348"/>
                  </a:lnTo>
                  <a:cubicBezTo>
                    <a:pt x="892" y="2336"/>
                    <a:pt x="1377" y="2325"/>
                    <a:pt x="1975" y="2291"/>
                  </a:cubicBezTo>
                  <a:cubicBezTo>
                    <a:pt x="2562" y="2257"/>
                    <a:pt x="3250" y="2235"/>
                    <a:pt x="3984" y="2190"/>
                  </a:cubicBezTo>
                  <a:lnTo>
                    <a:pt x="4909" y="2122"/>
                  </a:lnTo>
                  <a:lnTo>
                    <a:pt x="4695" y="2314"/>
                  </a:lnTo>
                  <a:lnTo>
                    <a:pt x="4424" y="2573"/>
                  </a:lnTo>
                  <a:cubicBezTo>
                    <a:pt x="4334" y="2652"/>
                    <a:pt x="4244" y="2743"/>
                    <a:pt x="4153" y="2822"/>
                  </a:cubicBezTo>
                  <a:lnTo>
                    <a:pt x="3871" y="3070"/>
                  </a:lnTo>
                  <a:cubicBezTo>
                    <a:pt x="3781" y="3149"/>
                    <a:pt x="3691" y="3228"/>
                    <a:pt x="3589" y="3307"/>
                  </a:cubicBezTo>
                  <a:cubicBezTo>
                    <a:pt x="3386" y="3465"/>
                    <a:pt x="3183" y="3612"/>
                    <a:pt x="2991" y="3770"/>
                  </a:cubicBezTo>
                  <a:cubicBezTo>
                    <a:pt x="3228" y="3668"/>
                    <a:pt x="3442" y="3555"/>
                    <a:pt x="3668" y="3442"/>
                  </a:cubicBezTo>
                  <a:cubicBezTo>
                    <a:pt x="3781" y="3386"/>
                    <a:pt x="3882" y="3296"/>
                    <a:pt x="3995" y="3239"/>
                  </a:cubicBezTo>
                  <a:cubicBezTo>
                    <a:pt x="4097" y="3183"/>
                    <a:pt x="4210" y="3104"/>
                    <a:pt x="4311" y="3025"/>
                  </a:cubicBezTo>
                  <a:cubicBezTo>
                    <a:pt x="4413" y="2957"/>
                    <a:pt x="4514" y="2867"/>
                    <a:pt x="4616" y="2788"/>
                  </a:cubicBezTo>
                  <a:lnTo>
                    <a:pt x="4909" y="2551"/>
                  </a:lnTo>
                  <a:cubicBezTo>
                    <a:pt x="5090" y="2404"/>
                    <a:pt x="5259" y="2246"/>
                    <a:pt x="5440" y="2088"/>
                  </a:cubicBezTo>
                  <a:lnTo>
                    <a:pt x="6286" y="2020"/>
                  </a:lnTo>
                  <a:lnTo>
                    <a:pt x="7527" y="1874"/>
                  </a:lnTo>
                  <a:lnTo>
                    <a:pt x="7527" y="1874"/>
                  </a:lnTo>
                  <a:cubicBezTo>
                    <a:pt x="7516" y="1896"/>
                    <a:pt x="7505" y="1908"/>
                    <a:pt x="7493" y="1930"/>
                  </a:cubicBezTo>
                  <a:cubicBezTo>
                    <a:pt x="7392" y="2043"/>
                    <a:pt x="7290" y="2145"/>
                    <a:pt x="7189" y="2257"/>
                  </a:cubicBezTo>
                  <a:cubicBezTo>
                    <a:pt x="7098" y="2370"/>
                    <a:pt x="6974" y="2461"/>
                    <a:pt x="6861" y="2562"/>
                  </a:cubicBezTo>
                  <a:cubicBezTo>
                    <a:pt x="6749" y="2664"/>
                    <a:pt x="6624" y="2743"/>
                    <a:pt x="6489" y="2844"/>
                  </a:cubicBezTo>
                  <a:lnTo>
                    <a:pt x="5733" y="3386"/>
                  </a:lnTo>
                  <a:cubicBezTo>
                    <a:pt x="5485" y="3578"/>
                    <a:pt x="5248" y="3781"/>
                    <a:pt x="5011" y="3995"/>
                  </a:cubicBezTo>
                  <a:cubicBezTo>
                    <a:pt x="5158" y="3916"/>
                    <a:pt x="5282" y="3837"/>
                    <a:pt x="5417" y="3758"/>
                  </a:cubicBezTo>
                  <a:cubicBezTo>
                    <a:pt x="5552" y="3679"/>
                    <a:pt x="5699" y="3623"/>
                    <a:pt x="5835" y="3533"/>
                  </a:cubicBezTo>
                  <a:cubicBezTo>
                    <a:pt x="6105" y="3397"/>
                    <a:pt x="6376" y="3239"/>
                    <a:pt x="6647" y="3081"/>
                  </a:cubicBezTo>
                  <a:cubicBezTo>
                    <a:pt x="6794" y="2991"/>
                    <a:pt x="6918" y="2901"/>
                    <a:pt x="7053" y="2810"/>
                  </a:cubicBezTo>
                  <a:cubicBezTo>
                    <a:pt x="7177" y="2720"/>
                    <a:pt x="7302" y="2607"/>
                    <a:pt x="7426" y="2506"/>
                  </a:cubicBezTo>
                  <a:cubicBezTo>
                    <a:pt x="7550" y="2393"/>
                    <a:pt x="7651" y="2269"/>
                    <a:pt x="7764" y="2145"/>
                  </a:cubicBezTo>
                  <a:cubicBezTo>
                    <a:pt x="7843" y="2032"/>
                    <a:pt x="7922" y="1930"/>
                    <a:pt x="7990" y="1817"/>
                  </a:cubicBezTo>
                  <a:lnTo>
                    <a:pt x="8588" y="1750"/>
                  </a:lnTo>
                  <a:cubicBezTo>
                    <a:pt x="9276" y="1659"/>
                    <a:pt x="9931" y="1569"/>
                    <a:pt x="10484" y="1490"/>
                  </a:cubicBezTo>
                  <a:lnTo>
                    <a:pt x="10484" y="1490"/>
                  </a:lnTo>
                  <a:cubicBezTo>
                    <a:pt x="10089" y="1817"/>
                    <a:pt x="9705" y="2145"/>
                    <a:pt x="9310" y="2483"/>
                  </a:cubicBezTo>
                  <a:cubicBezTo>
                    <a:pt x="9062" y="2686"/>
                    <a:pt x="8802" y="2889"/>
                    <a:pt x="8554" y="3104"/>
                  </a:cubicBezTo>
                  <a:cubicBezTo>
                    <a:pt x="8306" y="3318"/>
                    <a:pt x="8058" y="3533"/>
                    <a:pt x="7821" y="3758"/>
                  </a:cubicBezTo>
                  <a:cubicBezTo>
                    <a:pt x="8103" y="3600"/>
                    <a:pt x="8385" y="3420"/>
                    <a:pt x="8667" y="3262"/>
                  </a:cubicBezTo>
                  <a:cubicBezTo>
                    <a:pt x="8949" y="3092"/>
                    <a:pt x="9220" y="2901"/>
                    <a:pt x="9491" y="2720"/>
                  </a:cubicBezTo>
                  <a:cubicBezTo>
                    <a:pt x="10010" y="2325"/>
                    <a:pt x="10518" y="1919"/>
                    <a:pt x="11025" y="1490"/>
                  </a:cubicBezTo>
                  <a:lnTo>
                    <a:pt x="11037" y="1468"/>
                  </a:lnTo>
                  <a:cubicBezTo>
                    <a:pt x="11048" y="1445"/>
                    <a:pt x="11059" y="1422"/>
                    <a:pt x="11070" y="1400"/>
                  </a:cubicBezTo>
                  <a:cubicBezTo>
                    <a:pt x="11432" y="1343"/>
                    <a:pt x="11748" y="1287"/>
                    <a:pt x="11996" y="1264"/>
                  </a:cubicBezTo>
                  <a:lnTo>
                    <a:pt x="12526" y="1163"/>
                  </a:lnTo>
                  <a:lnTo>
                    <a:pt x="11984" y="1185"/>
                  </a:lnTo>
                  <a:cubicBezTo>
                    <a:pt x="11736" y="1208"/>
                    <a:pt x="11398" y="1219"/>
                    <a:pt x="11014" y="1242"/>
                  </a:cubicBezTo>
                  <a:cubicBezTo>
                    <a:pt x="10912" y="1163"/>
                    <a:pt x="10811" y="1061"/>
                    <a:pt x="10709" y="982"/>
                  </a:cubicBezTo>
                  <a:cubicBezTo>
                    <a:pt x="10608" y="903"/>
                    <a:pt x="10484" y="847"/>
                    <a:pt x="10371" y="779"/>
                  </a:cubicBezTo>
                  <a:cubicBezTo>
                    <a:pt x="10247" y="723"/>
                    <a:pt x="10134" y="678"/>
                    <a:pt x="10010" y="633"/>
                  </a:cubicBezTo>
                  <a:lnTo>
                    <a:pt x="9637" y="508"/>
                  </a:lnTo>
                  <a:cubicBezTo>
                    <a:pt x="9389" y="441"/>
                    <a:pt x="9141" y="384"/>
                    <a:pt x="8893" y="350"/>
                  </a:cubicBezTo>
                  <a:cubicBezTo>
                    <a:pt x="8644" y="305"/>
                    <a:pt x="8396" y="271"/>
                    <a:pt x="8137" y="238"/>
                  </a:cubicBezTo>
                  <a:lnTo>
                    <a:pt x="8137" y="238"/>
                  </a:lnTo>
                  <a:cubicBezTo>
                    <a:pt x="8374" y="328"/>
                    <a:pt x="8622" y="407"/>
                    <a:pt x="8859" y="486"/>
                  </a:cubicBezTo>
                  <a:cubicBezTo>
                    <a:pt x="8972" y="542"/>
                    <a:pt x="9096" y="576"/>
                    <a:pt x="9209" y="610"/>
                  </a:cubicBezTo>
                  <a:lnTo>
                    <a:pt x="9558" y="745"/>
                  </a:lnTo>
                  <a:lnTo>
                    <a:pt x="9897" y="881"/>
                  </a:lnTo>
                  <a:lnTo>
                    <a:pt x="10213" y="1050"/>
                  </a:lnTo>
                  <a:cubicBezTo>
                    <a:pt x="10326" y="1118"/>
                    <a:pt x="10416" y="1185"/>
                    <a:pt x="10518" y="1253"/>
                  </a:cubicBezTo>
                  <a:cubicBezTo>
                    <a:pt x="10529" y="1253"/>
                    <a:pt x="10540" y="1264"/>
                    <a:pt x="10540" y="1276"/>
                  </a:cubicBezTo>
                  <a:cubicBezTo>
                    <a:pt x="9965" y="1321"/>
                    <a:pt x="9276" y="1366"/>
                    <a:pt x="8554" y="1445"/>
                  </a:cubicBezTo>
                  <a:cubicBezTo>
                    <a:pt x="8362" y="1456"/>
                    <a:pt x="8170" y="1479"/>
                    <a:pt x="7967" y="1501"/>
                  </a:cubicBezTo>
                  <a:cubicBezTo>
                    <a:pt x="7730" y="1377"/>
                    <a:pt x="7482" y="1242"/>
                    <a:pt x="7234" y="1118"/>
                  </a:cubicBezTo>
                  <a:cubicBezTo>
                    <a:pt x="6974" y="994"/>
                    <a:pt x="6737" y="870"/>
                    <a:pt x="6478" y="745"/>
                  </a:cubicBezTo>
                  <a:cubicBezTo>
                    <a:pt x="6230" y="633"/>
                    <a:pt x="5970" y="520"/>
                    <a:pt x="5699" y="418"/>
                  </a:cubicBezTo>
                  <a:cubicBezTo>
                    <a:pt x="5575" y="362"/>
                    <a:pt x="5428" y="328"/>
                    <a:pt x="5293" y="283"/>
                  </a:cubicBezTo>
                  <a:cubicBezTo>
                    <a:pt x="5158" y="238"/>
                    <a:pt x="5022" y="215"/>
                    <a:pt x="4887" y="192"/>
                  </a:cubicBezTo>
                  <a:lnTo>
                    <a:pt x="4887" y="192"/>
                  </a:lnTo>
                  <a:cubicBezTo>
                    <a:pt x="5011" y="260"/>
                    <a:pt x="5146" y="294"/>
                    <a:pt x="5270" y="362"/>
                  </a:cubicBezTo>
                  <a:cubicBezTo>
                    <a:pt x="5394" y="441"/>
                    <a:pt x="5519" y="486"/>
                    <a:pt x="5631" y="565"/>
                  </a:cubicBezTo>
                  <a:cubicBezTo>
                    <a:pt x="5880" y="700"/>
                    <a:pt x="6117" y="847"/>
                    <a:pt x="6354" y="982"/>
                  </a:cubicBezTo>
                  <a:cubicBezTo>
                    <a:pt x="6692" y="1174"/>
                    <a:pt x="7019" y="1366"/>
                    <a:pt x="7358" y="1558"/>
                  </a:cubicBezTo>
                  <a:lnTo>
                    <a:pt x="6252" y="1671"/>
                  </a:lnTo>
                  <a:lnTo>
                    <a:pt x="5417" y="1750"/>
                  </a:lnTo>
                  <a:lnTo>
                    <a:pt x="5158" y="1479"/>
                  </a:lnTo>
                  <a:cubicBezTo>
                    <a:pt x="5045" y="1377"/>
                    <a:pt x="4921" y="1276"/>
                    <a:pt x="4808" y="1174"/>
                  </a:cubicBezTo>
                  <a:cubicBezTo>
                    <a:pt x="4559" y="994"/>
                    <a:pt x="4300" y="824"/>
                    <a:pt x="4029" y="678"/>
                  </a:cubicBezTo>
                  <a:cubicBezTo>
                    <a:pt x="3758" y="531"/>
                    <a:pt x="3487" y="407"/>
                    <a:pt x="3205" y="294"/>
                  </a:cubicBezTo>
                  <a:cubicBezTo>
                    <a:pt x="2923" y="192"/>
                    <a:pt x="2641" y="91"/>
                    <a:pt x="2348" y="1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903375" y="4087875"/>
              <a:ext cx="140800" cy="152250"/>
            </a:xfrm>
            <a:custGeom>
              <a:avLst/>
              <a:gdLst/>
              <a:ahLst/>
              <a:cxnLst/>
              <a:rect l="l" t="t" r="r" b="b"/>
              <a:pathLst>
                <a:path w="5632" h="6090" extrusionOk="0">
                  <a:moveTo>
                    <a:pt x="1389" y="0"/>
                  </a:moveTo>
                  <a:cubicBezTo>
                    <a:pt x="1242" y="102"/>
                    <a:pt x="1118" y="215"/>
                    <a:pt x="994" y="350"/>
                  </a:cubicBezTo>
                  <a:lnTo>
                    <a:pt x="283" y="1050"/>
                  </a:lnTo>
                  <a:cubicBezTo>
                    <a:pt x="170" y="2189"/>
                    <a:pt x="1" y="3352"/>
                    <a:pt x="712" y="4367"/>
                  </a:cubicBezTo>
                  <a:cubicBezTo>
                    <a:pt x="1073" y="4875"/>
                    <a:pt x="1535" y="5315"/>
                    <a:pt x="2066" y="5642"/>
                  </a:cubicBezTo>
                  <a:cubicBezTo>
                    <a:pt x="2557" y="5943"/>
                    <a:pt x="3079" y="6090"/>
                    <a:pt x="3590" y="6090"/>
                  </a:cubicBezTo>
                  <a:cubicBezTo>
                    <a:pt x="4076" y="6090"/>
                    <a:pt x="4554" y="5957"/>
                    <a:pt x="4988" y="5699"/>
                  </a:cubicBezTo>
                  <a:cubicBezTo>
                    <a:pt x="5632" y="4807"/>
                    <a:pt x="5395" y="3284"/>
                    <a:pt x="4954" y="2381"/>
                  </a:cubicBezTo>
                  <a:cubicBezTo>
                    <a:pt x="4672" y="1828"/>
                    <a:pt x="4266" y="1332"/>
                    <a:pt x="3770" y="948"/>
                  </a:cubicBezTo>
                  <a:cubicBezTo>
                    <a:pt x="3093" y="395"/>
                    <a:pt x="2258" y="68"/>
                    <a:pt x="1389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1912400" y="4086425"/>
              <a:ext cx="115700" cy="114625"/>
            </a:xfrm>
            <a:custGeom>
              <a:avLst/>
              <a:gdLst/>
              <a:ahLst/>
              <a:cxnLst/>
              <a:rect l="l" t="t" r="r" b="b"/>
              <a:pathLst>
                <a:path w="4628" h="4585" extrusionOk="0">
                  <a:moveTo>
                    <a:pt x="1399" y="0"/>
                  </a:moveTo>
                  <a:cubicBezTo>
                    <a:pt x="871" y="0"/>
                    <a:pt x="394" y="191"/>
                    <a:pt x="170" y="735"/>
                  </a:cubicBezTo>
                  <a:cubicBezTo>
                    <a:pt x="46" y="995"/>
                    <a:pt x="1" y="1288"/>
                    <a:pt x="1" y="1582"/>
                  </a:cubicBezTo>
                  <a:cubicBezTo>
                    <a:pt x="23" y="1830"/>
                    <a:pt x="159" y="2010"/>
                    <a:pt x="204" y="2247"/>
                  </a:cubicBezTo>
                  <a:cubicBezTo>
                    <a:pt x="339" y="2834"/>
                    <a:pt x="159" y="3455"/>
                    <a:pt x="475" y="4008"/>
                  </a:cubicBezTo>
                  <a:cubicBezTo>
                    <a:pt x="577" y="4185"/>
                    <a:pt x="894" y="4399"/>
                    <a:pt x="1111" y="4399"/>
                  </a:cubicBezTo>
                  <a:cubicBezTo>
                    <a:pt x="1253" y="4399"/>
                    <a:pt x="1352" y="4307"/>
                    <a:pt x="1321" y="4053"/>
                  </a:cubicBezTo>
                  <a:lnTo>
                    <a:pt x="1321" y="4053"/>
                  </a:lnTo>
                  <a:cubicBezTo>
                    <a:pt x="1423" y="4285"/>
                    <a:pt x="1669" y="4585"/>
                    <a:pt x="1929" y="4585"/>
                  </a:cubicBezTo>
                  <a:cubicBezTo>
                    <a:pt x="1986" y="4585"/>
                    <a:pt x="2043" y="4570"/>
                    <a:pt x="2100" y="4538"/>
                  </a:cubicBezTo>
                  <a:cubicBezTo>
                    <a:pt x="2382" y="4380"/>
                    <a:pt x="2449" y="3850"/>
                    <a:pt x="2291" y="3602"/>
                  </a:cubicBezTo>
                  <a:lnTo>
                    <a:pt x="2291" y="3602"/>
                  </a:lnTo>
                  <a:cubicBezTo>
                    <a:pt x="2411" y="3666"/>
                    <a:pt x="2537" y="3695"/>
                    <a:pt x="2654" y="3695"/>
                  </a:cubicBezTo>
                  <a:cubicBezTo>
                    <a:pt x="3050" y="3695"/>
                    <a:pt x="3349" y="3367"/>
                    <a:pt x="2957" y="2958"/>
                  </a:cubicBezTo>
                  <a:lnTo>
                    <a:pt x="2957" y="2958"/>
                  </a:lnTo>
                  <a:cubicBezTo>
                    <a:pt x="3087" y="3034"/>
                    <a:pt x="3301" y="3126"/>
                    <a:pt x="3491" y="3126"/>
                  </a:cubicBezTo>
                  <a:cubicBezTo>
                    <a:pt x="3615" y="3126"/>
                    <a:pt x="3728" y="3087"/>
                    <a:pt x="3804" y="2981"/>
                  </a:cubicBezTo>
                  <a:cubicBezTo>
                    <a:pt x="3973" y="2755"/>
                    <a:pt x="3736" y="2507"/>
                    <a:pt x="3612" y="2315"/>
                  </a:cubicBezTo>
                  <a:cubicBezTo>
                    <a:pt x="4627" y="1762"/>
                    <a:pt x="3781" y="871"/>
                    <a:pt x="3104" y="487"/>
                  </a:cubicBezTo>
                  <a:cubicBezTo>
                    <a:pt x="2607" y="205"/>
                    <a:pt x="2055" y="36"/>
                    <a:pt x="1490" y="2"/>
                  </a:cubicBezTo>
                  <a:cubicBezTo>
                    <a:pt x="1460" y="1"/>
                    <a:pt x="1429" y="0"/>
                    <a:pt x="139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1938075" y="4083750"/>
              <a:ext cx="128950" cy="146600"/>
            </a:xfrm>
            <a:custGeom>
              <a:avLst/>
              <a:gdLst/>
              <a:ahLst/>
              <a:cxnLst/>
              <a:rect l="l" t="t" r="r" b="b"/>
              <a:pathLst>
                <a:path w="5158" h="5864" extrusionOk="0">
                  <a:moveTo>
                    <a:pt x="768" y="1"/>
                  </a:moveTo>
                  <a:cubicBezTo>
                    <a:pt x="543" y="1"/>
                    <a:pt x="319" y="37"/>
                    <a:pt x="102" y="109"/>
                  </a:cubicBezTo>
                  <a:cubicBezTo>
                    <a:pt x="91" y="120"/>
                    <a:pt x="68" y="120"/>
                    <a:pt x="57" y="131"/>
                  </a:cubicBezTo>
                  <a:cubicBezTo>
                    <a:pt x="34" y="143"/>
                    <a:pt x="23" y="154"/>
                    <a:pt x="1" y="165"/>
                  </a:cubicBezTo>
                  <a:cubicBezTo>
                    <a:pt x="870" y="233"/>
                    <a:pt x="1705" y="560"/>
                    <a:pt x="2382" y="1113"/>
                  </a:cubicBezTo>
                  <a:cubicBezTo>
                    <a:pt x="2878" y="1497"/>
                    <a:pt x="3284" y="1993"/>
                    <a:pt x="3566" y="2546"/>
                  </a:cubicBezTo>
                  <a:cubicBezTo>
                    <a:pt x="4007" y="3449"/>
                    <a:pt x="4244" y="4972"/>
                    <a:pt x="3589" y="5864"/>
                  </a:cubicBezTo>
                  <a:cubicBezTo>
                    <a:pt x="3815" y="5728"/>
                    <a:pt x="4018" y="5559"/>
                    <a:pt x="4210" y="5379"/>
                  </a:cubicBezTo>
                  <a:cubicBezTo>
                    <a:pt x="5158" y="4431"/>
                    <a:pt x="4582" y="2749"/>
                    <a:pt x="3905" y="1802"/>
                  </a:cubicBezTo>
                  <a:cubicBezTo>
                    <a:pt x="3397" y="1158"/>
                    <a:pt x="2720" y="651"/>
                    <a:pt x="1953" y="357"/>
                  </a:cubicBezTo>
                  <a:cubicBezTo>
                    <a:pt x="1626" y="199"/>
                    <a:pt x="1287" y="75"/>
                    <a:pt x="937" y="7"/>
                  </a:cubicBezTo>
                  <a:cubicBezTo>
                    <a:pt x="881" y="3"/>
                    <a:pt x="824" y="1"/>
                    <a:pt x="7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1938650" y="4091250"/>
              <a:ext cx="68575" cy="61250"/>
            </a:xfrm>
            <a:custGeom>
              <a:avLst/>
              <a:gdLst/>
              <a:ahLst/>
              <a:cxnLst/>
              <a:rect l="l" t="t" r="r" b="b"/>
              <a:pathLst>
                <a:path w="2743" h="2450" extrusionOk="0">
                  <a:moveTo>
                    <a:pt x="0" y="1"/>
                  </a:moveTo>
                  <a:cubicBezTo>
                    <a:pt x="0" y="1"/>
                    <a:pt x="57" y="12"/>
                    <a:pt x="169" y="23"/>
                  </a:cubicBezTo>
                  <a:cubicBezTo>
                    <a:pt x="237" y="35"/>
                    <a:pt x="294" y="57"/>
                    <a:pt x="350" y="68"/>
                  </a:cubicBezTo>
                  <a:cubicBezTo>
                    <a:pt x="429" y="102"/>
                    <a:pt x="497" y="136"/>
                    <a:pt x="564" y="170"/>
                  </a:cubicBezTo>
                  <a:cubicBezTo>
                    <a:pt x="643" y="204"/>
                    <a:pt x="734" y="249"/>
                    <a:pt x="813" y="317"/>
                  </a:cubicBezTo>
                  <a:cubicBezTo>
                    <a:pt x="892" y="373"/>
                    <a:pt x="982" y="430"/>
                    <a:pt x="1061" y="497"/>
                  </a:cubicBezTo>
                  <a:cubicBezTo>
                    <a:pt x="1106" y="531"/>
                    <a:pt x="1151" y="565"/>
                    <a:pt x="1196" y="599"/>
                  </a:cubicBezTo>
                  <a:lnTo>
                    <a:pt x="1320" y="712"/>
                  </a:lnTo>
                  <a:cubicBezTo>
                    <a:pt x="1411" y="791"/>
                    <a:pt x="1501" y="870"/>
                    <a:pt x="1580" y="960"/>
                  </a:cubicBezTo>
                  <a:cubicBezTo>
                    <a:pt x="1659" y="1050"/>
                    <a:pt x="1738" y="1129"/>
                    <a:pt x="1817" y="1219"/>
                  </a:cubicBezTo>
                  <a:cubicBezTo>
                    <a:pt x="1896" y="1298"/>
                    <a:pt x="1964" y="1389"/>
                    <a:pt x="2031" y="1479"/>
                  </a:cubicBezTo>
                  <a:cubicBezTo>
                    <a:pt x="2178" y="1648"/>
                    <a:pt x="2302" y="1817"/>
                    <a:pt x="2404" y="1953"/>
                  </a:cubicBezTo>
                  <a:cubicBezTo>
                    <a:pt x="2460" y="2032"/>
                    <a:pt x="2505" y="2088"/>
                    <a:pt x="2550" y="2156"/>
                  </a:cubicBezTo>
                  <a:cubicBezTo>
                    <a:pt x="2584" y="2212"/>
                    <a:pt x="2629" y="2269"/>
                    <a:pt x="2652" y="2314"/>
                  </a:cubicBezTo>
                  <a:cubicBezTo>
                    <a:pt x="2708" y="2404"/>
                    <a:pt x="2742" y="2449"/>
                    <a:pt x="2742" y="2449"/>
                  </a:cubicBezTo>
                  <a:cubicBezTo>
                    <a:pt x="2675" y="2258"/>
                    <a:pt x="2584" y="2077"/>
                    <a:pt x="2483" y="1908"/>
                  </a:cubicBezTo>
                  <a:cubicBezTo>
                    <a:pt x="2438" y="1829"/>
                    <a:pt x="2392" y="1739"/>
                    <a:pt x="2336" y="1660"/>
                  </a:cubicBezTo>
                  <a:cubicBezTo>
                    <a:pt x="2280" y="1569"/>
                    <a:pt x="2212" y="1479"/>
                    <a:pt x="2144" y="1389"/>
                  </a:cubicBezTo>
                  <a:cubicBezTo>
                    <a:pt x="2088" y="1298"/>
                    <a:pt x="2009" y="1208"/>
                    <a:pt x="1930" y="1118"/>
                  </a:cubicBezTo>
                  <a:cubicBezTo>
                    <a:pt x="1862" y="1028"/>
                    <a:pt x="1783" y="926"/>
                    <a:pt x="1693" y="847"/>
                  </a:cubicBezTo>
                  <a:cubicBezTo>
                    <a:pt x="1614" y="768"/>
                    <a:pt x="1524" y="678"/>
                    <a:pt x="1433" y="599"/>
                  </a:cubicBezTo>
                  <a:cubicBezTo>
                    <a:pt x="1343" y="520"/>
                    <a:pt x="1253" y="452"/>
                    <a:pt x="1151" y="384"/>
                  </a:cubicBezTo>
                  <a:cubicBezTo>
                    <a:pt x="1061" y="317"/>
                    <a:pt x="959" y="272"/>
                    <a:pt x="869" y="215"/>
                  </a:cubicBezTo>
                  <a:cubicBezTo>
                    <a:pt x="779" y="170"/>
                    <a:pt x="689" y="125"/>
                    <a:pt x="598" y="91"/>
                  </a:cubicBezTo>
                  <a:cubicBezTo>
                    <a:pt x="519" y="57"/>
                    <a:pt x="440" y="35"/>
                    <a:pt x="361" y="23"/>
                  </a:cubicBezTo>
                  <a:cubicBezTo>
                    <a:pt x="294" y="12"/>
                    <a:pt x="226" y="1"/>
                    <a:pt x="16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955575" y="4103675"/>
              <a:ext cx="30200" cy="40925"/>
            </a:xfrm>
            <a:custGeom>
              <a:avLst/>
              <a:gdLst/>
              <a:ahLst/>
              <a:cxnLst/>
              <a:rect l="l" t="t" r="r" b="b"/>
              <a:pathLst>
                <a:path w="1208" h="1637" extrusionOk="0">
                  <a:moveTo>
                    <a:pt x="0" y="0"/>
                  </a:moveTo>
                  <a:cubicBezTo>
                    <a:pt x="0" y="0"/>
                    <a:pt x="79" y="113"/>
                    <a:pt x="203" y="249"/>
                  </a:cubicBezTo>
                  <a:cubicBezTo>
                    <a:pt x="271" y="327"/>
                    <a:pt x="339" y="406"/>
                    <a:pt x="418" y="497"/>
                  </a:cubicBezTo>
                  <a:cubicBezTo>
                    <a:pt x="508" y="587"/>
                    <a:pt x="587" y="677"/>
                    <a:pt x="666" y="779"/>
                  </a:cubicBezTo>
                  <a:cubicBezTo>
                    <a:pt x="745" y="880"/>
                    <a:pt x="824" y="971"/>
                    <a:pt x="892" y="1072"/>
                  </a:cubicBezTo>
                  <a:cubicBezTo>
                    <a:pt x="914" y="1129"/>
                    <a:pt x="959" y="1174"/>
                    <a:pt x="982" y="1219"/>
                  </a:cubicBezTo>
                  <a:cubicBezTo>
                    <a:pt x="1005" y="1264"/>
                    <a:pt x="1027" y="1309"/>
                    <a:pt x="1061" y="1354"/>
                  </a:cubicBezTo>
                  <a:cubicBezTo>
                    <a:pt x="1084" y="1388"/>
                    <a:pt x="1106" y="1422"/>
                    <a:pt x="1129" y="1467"/>
                  </a:cubicBezTo>
                  <a:cubicBezTo>
                    <a:pt x="1140" y="1501"/>
                    <a:pt x="1151" y="1535"/>
                    <a:pt x="1163" y="1557"/>
                  </a:cubicBezTo>
                  <a:lnTo>
                    <a:pt x="1208" y="1636"/>
                  </a:lnTo>
                  <a:cubicBezTo>
                    <a:pt x="1208" y="1636"/>
                    <a:pt x="1208" y="1603"/>
                    <a:pt x="1208" y="1546"/>
                  </a:cubicBezTo>
                  <a:cubicBezTo>
                    <a:pt x="1196" y="1512"/>
                    <a:pt x="1196" y="1478"/>
                    <a:pt x="1196" y="1445"/>
                  </a:cubicBezTo>
                  <a:cubicBezTo>
                    <a:pt x="1185" y="1388"/>
                    <a:pt x="1174" y="1343"/>
                    <a:pt x="1163" y="1298"/>
                  </a:cubicBezTo>
                  <a:cubicBezTo>
                    <a:pt x="1151" y="1253"/>
                    <a:pt x="1151" y="1185"/>
                    <a:pt x="1129" y="1129"/>
                  </a:cubicBezTo>
                  <a:cubicBezTo>
                    <a:pt x="1106" y="1072"/>
                    <a:pt x="1117" y="1005"/>
                    <a:pt x="1084" y="948"/>
                  </a:cubicBezTo>
                  <a:cubicBezTo>
                    <a:pt x="1050" y="892"/>
                    <a:pt x="1084" y="790"/>
                    <a:pt x="1050" y="734"/>
                  </a:cubicBezTo>
                  <a:cubicBezTo>
                    <a:pt x="1005" y="677"/>
                    <a:pt x="971" y="632"/>
                    <a:pt x="926" y="576"/>
                  </a:cubicBezTo>
                  <a:cubicBezTo>
                    <a:pt x="892" y="519"/>
                    <a:pt x="768" y="531"/>
                    <a:pt x="722" y="474"/>
                  </a:cubicBezTo>
                  <a:cubicBezTo>
                    <a:pt x="689" y="429"/>
                    <a:pt x="564" y="440"/>
                    <a:pt x="531" y="395"/>
                  </a:cubicBezTo>
                  <a:cubicBezTo>
                    <a:pt x="440" y="316"/>
                    <a:pt x="361" y="249"/>
                    <a:pt x="271" y="181"/>
                  </a:cubicBezTo>
                  <a:cubicBezTo>
                    <a:pt x="181" y="113"/>
                    <a:pt x="91" y="57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953300" y="4105075"/>
              <a:ext cx="21750" cy="37275"/>
            </a:xfrm>
            <a:custGeom>
              <a:avLst/>
              <a:gdLst/>
              <a:ahLst/>
              <a:cxnLst/>
              <a:rect l="l" t="t" r="r" b="b"/>
              <a:pathLst>
                <a:path w="870" h="1491" extrusionOk="0">
                  <a:moveTo>
                    <a:pt x="1" y="1"/>
                  </a:moveTo>
                  <a:lnTo>
                    <a:pt x="35" y="68"/>
                  </a:lnTo>
                  <a:cubicBezTo>
                    <a:pt x="69" y="114"/>
                    <a:pt x="114" y="159"/>
                    <a:pt x="159" y="226"/>
                  </a:cubicBezTo>
                  <a:cubicBezTo>
                    <a:pt x="182" y="260"/>
                    <a:pt x="204" y="294"/>
                    <a:pt x="238" y="328"/>
                  </a:cubicBezTo>
                  <a:cubicBezTo>
                    <a:pt x="261" y="373"/>
                    <a:pt x="283" y="418"/>
                    <a:pt x="317" y="452"/>
                  </a:cubicBezTo>
                  <a:cubicBezTo>
                    <a:pt x="373" y="531"/>
                    <a:pt x="441" y="621"/>
                    <a:pt x="486" y="712"/>
                  </a:cubicBezTo>
                  <a:cubicBezTo>
                    <a:pt x="531" y="802"/>
                    <a:pt x="588" y="892"/>
                    <a:pt x="633" y="994"/>
                  </a:cubicBezTo>
                  <a:cubicBezTo>
                    <a:pt x="655" y="1028"/>
                    <a:pt x="678" y="1073"/>
                    <a:pt x="701" y="1118"/>
                  </a:cubicBezTo>
                  <a:cubicBezTo>
                    <a:pt x="712" y="1152"/>
                    <a:pt x="734" y="1197"/>
                    <a:pt x="757" y="1231"/>
                  </a:cubicBezTo>
                  <a:cubicBezTo>
                    <a:pt x="791" y="1310"/>
                    <a:pt x="802" y="1366"/>
                    <a:pt x="836" y="1411"/>
                  </a:cubicBezTo>
                  <a:lnTo>
                    <a:pt x="870" y="1490"/>
                  </a:lnTo>
                  <a:cubicBezTo>
                    <a:pt x="870" y="1456"/>
                    <a:pt x="870" y="1422"/>
                    <a:pt x="870" y="1400"/>
                  </a:cubicBezTo>
                  <a:cubicBezTo>
                    <a:pt x="859" y="1332"/>
                    <a:pt x="859" y="1264"/>
                    <a:pt x="847" y="1197"/>
                  </a:cubicBezTo>
                  <a:cubicBezTo>
                    <a:pt x="836" y="1152"/>
                    <a:pt x="825" y="1107"/>
                    <a:pt x="813" y="1061"/>
                  </a:cubicBezTo>
                  <a:cubicBezTo>
                    <a:pt x="802" y="1016"/>
                    <a:pt x="791" y="971"/>
                    <a:pt x="768" y="926"/>
                  </a:cubicBezTo>
                  <a:cubicBezTo>
                    <a:pt x="746" y="870"/>
                    <a:pt x="723" y="824"/>
                    <a:pt x="701" y="768"/>
                  </a:cubicBezTo>
                  <a:cubicBezTo>
                    <a:pt x="678" y="723"/>
                    <a:pt x="655" y="678"/>
                    <a:pt x="622" y="633"/>
                  </a:cubicBezTo>
                  <a:cubicBezTo>
                    <a:pt x="588" y="587"/>
                    <a:pt x="565" y="542"/>
                    <a:pt x="531" y="486"/>
                  </a:cubicBezTo>
                  <a:cubicBezTo>
                    <a:pt x="497" y="441"/>
                    <a:pt x="464" y="407"/>
                    <a:pt x="430" y="362"/>
                  </a:cubicBezTo>
                  <a:cubicBezTo>
                    <a:pt x="362" y="294"/>
                    <a:pt x="294" y="226"/>
                    <a:pt x="227" y="159"/>
                  </a:cubicBezTo>
                  <a:cubicBezTo>
                    <a:pt x="170" y="114"/>
                    <a:pt x="114" y="80"/>
                    <a:pt x="57" y="4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787150" y="4081000"/>
              <a:ext cx="164500" cy="139650"/>
            </a:xfrm>
            <a:custGeom>
              <a:avLst/>
              <a:gdLst/>
              <a:ahLst/>
              <a:cxnLst/>
              <a:rect l="l" t="t" r="r" b="b"/>
              <a:pathLst>
                <a:path w="6580" h="5586" extrusionOk="0">
                  <a:moveTo>
                    <a:pt x="5859" y="1"/>
                  </a:moveTo>
                  <a:cubicBezTo>
                    <a:pt x="5487" y="1"/>
                    <a:pt x="5119" y="31"/>
                    <a:pt x="4751" y="95"/>
                  </a:cubicBezTo>
                  <a:cubicBezTo>
                    <a:pt x="3070" y="377"/>
                    <a:pt x="1129" y="1054"/>
                    <a:pt x="407" y="2747"/>
                  </a:cubicBezTo>
                  <a:cubicBezTo>
                    <a:pt x="1" y="3672"/>
                    <a:pt x="57" y="4766"/>
                    <a:pt x="768" y="5410"/>
                  </a:cubicBezTo>
                  <a:lnTo>
                    <a:pt x="869" y="5489"/>
                  </a:lnTo>
                  <a:cubicBezTo>
                    <a:pt x="1050" y="5534"/>
                    <a:pt x="1231" y="5568"/>
                    <a:pt x="1422" y="5579"/>
                  </a:cubicBezTo>
                  <a:cubicBezTo>
                    <a:pt x="1489" y="5583"/>
                    <a:pt x="1555" y="5585"/>
                    <a:pt x="1621" y="5585"/>
                  </a:cubicBezTo>
                  <a:cubicBezTo>
                    <a:pt x="2604" y="5585"/>
                    <a:pt x="3506" y="5122"/>
                    <a:pt x="4289" y="4541"/>
                  </a:cubicBezTo>
                  <a:cubicBezTo>
                    <a:pt x="4796" y="4157"/>
                    <a:pt x="5225" y="3536"/>
                    <a:pt x="5552" y="3006"/>
                  </a:cubicBezTo>
                  <a:cubicBezTo>
                    <a:pt x="6060" y="2137"/>
                    <a:pt x="6579" y="1043"/>
                    <a:pt x="6365" y="72"/>
                  </a:cubicBezTo>
                  <a:cubicBezTo>
                    <a:pt x="6354" y="50"/>
                    <a:pt x="6331" y="38"/>
                    <a:pt x="6320" y="16"/>
                  </a:cubicBezTo>
                  <a:cubicBezTo>
                    <a:pt x="6165" y="6"/>
                    <a:pt x="6012" y="1"/>
                    <a:pt x="5859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852875" y="4077725"/>
              <a:ext cx="97925" cy="98750"/>
            </a:xfrm>
            <a:custGeom>
              <a:avLst/>
              <a:gdLst/>
              <a:ahLst/>
              <a:cxnLst/>
              <a:rect l="l" t="t" r="r" b="b"/>
              <a:pathLst>
                <a:path w="3917" h="3950" extrusionOk="0">
                  <a:moveTo>
                    <a:pt x="3217" y="0"/>
                  </a:moveTo>
                  <a:cubicBezTo>
                    <a:pt x="2585" y="147"/>
                    <a:pt x="1930" y="169"/>
                    <a:pt x="1310" y="271"/>
                  </a:cubicBezTo>
                  <a:cubicBezTo>
                    <a:pt x="960" y="361"/>
                    <a:pt x="418" y="418"/>
                    <a:pt x="238" y="767"/>
                  </a:cubicBezTo>
                  <a:cubicBezTo>
                    <a:pt x="1" y="1185"/>
                    <a:pt x="328" y="1760"/>
                    <a:pt x="779" y="1828"/>
                  </a:cubicBezTo>
                  <a:cubicBezTo>
                    <a:pt x="576" y="1918"/>
                    <a:pt x="238" y="2144"/>
                    <a:pt x="283" y="2392"/>
                  </a:cubicBezTo>
                  <a:cubicBezTo>
                    <a:pt x="328" y="2731"/>
                    <a:pt x="757" y="2765"/>
                    <a:pt x="983" y="2855"/>
                  </a:cubicBezTo>
                  <a:cubicBezTo>
                    <a:pt x="937" y="3002"/>
                    <a:pt x="768" y="3352"/>
                    <a:pt x="892" y="3509"/>
                  </a:cubicBezTo>
                  <a:cubicBezTo>
                    <a:pt x="937" y="3562"/>
                    <a:pt x="986" y="3583"/>
                    <a:pt x="1036" y="3583"/>
                  </a:cubicBezTo>
                  <a:cubicBezTo>
                    <a:pt x="1134" y="3583"/>
                    <a:pt x="1235" y="3498"/>
                    <a:pt x="1310" y="3408"/>
                  </a:cubicBezTo>
                  <a:lnTo>
                    <a:pt x="1310" y="3408"/>
                  </a:lnTo>
                  <a:cubicBezTo>
                    <a:pt x="1186" y="3611"/>
                    <a:pt x="1310" y="3882"/>
                    <a:pt x="1547" y="3927"/>
                  </a:cubicBezTo>
                  <a:cubicBezTo>
                    <a:pt x="1598" y="3943"/>
                    <a:pt x="1653" y="3950"/>
                    <a:pt x="1709" y="3950"/>
                  </a:cubicBezTo>
                  <a:cubicBezTo>
                    <a:pt x="2183" y="3950"/>
                    <a:pt x="2798" y="3442"/>
                    <a:pt x="3070" y="3160"/>
                  </a:cubicBezTo>
                  <a:cubicBezTo>
                    <a:pt x="3747" y="2471"/>
                    <a:pt x="3736" y="1185"/>
                    <a:pt x="3916" y="350"/>
                  </a:cubicBezTo>
                  <a:lnTo>
                    <a:pt x="3217" y="0"/>
                  </a:ln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808875" y="4082800"/>
              <a:ext cx="149825" cy="150650"/>
            </a:xfrm>
            <a:custGeom>
              <a:avLst/>
              <a:gdLst/>
              <a:ahLst/>
              <a:cxnLst/>
              <a:rect l="l" t="t" r="r" b="b"/>
              <a:pathLst>
                <a:path w="5993" h="6026" extrusionOk="0">
                  <a:moveTo>
                    <a:pt x="5485" y="0"/>
                  </a:moveTo>
                  <a:lnTo>
                    <a:pt x="5485" y="0"/>
                  </a:lnTo>
                  <a:cubicBezTo>
                    <a:pt x="5710" y="971"/>
                    <a:pt x="5191" y="2077"/>
                    <a:pt x="4683" y="2934"/>
                  </a:cubicBezTo>
                  <a:cubicBezTo>
                    <a:pt x="4356" y="3464"/>
                    <a:pt x="3927" y="4085"/>
                    <a:pt x="3408" y="4469"/>
                  </a:cubicBezTo>
                  <a:cubicBezTo>
                    <a:pt x="2626" y="5050"/>
                    <a:pt x="1724" y="5513"/>
                    <a:pt x="741" y="5513"/>
                  </a:cubicBezTo>
                  <a:cubicBezTo>
                    <a:pt x="675" y="5513"/>
                    <a:pt x="609" y="5511"/>
                    <a:pt x="542" y="5507"/>
                  </a:cubicBezTo>
                  <a:cubicBezTo>
                    <a:pt x="362" y="5496"/>
                    <a:pt x="181" y="5462"/>
                    <a:pt x="0" y="5417"/>
                  </a:cubicBezTo>
                  <a:lnTo>
                    <a:pt x="0" y="5417"/>
                  </a:lnTo>
                  <a:cubicBezTo>
                    <a:pt x="442" y="5764"/>
                    <a:pt x="1039" y="6025"/>
                    <a:pt x="1598" y="6025"/>
                  </a:cubicBezTo>
                  <a:cubicBezTo>
                    <a:pt x="1711" y="6025"/>
                    <a:pt x="1822" y="6015"/>
                    <a:pt x="1930" y="5992"/>
                  </a:cubicBezTo>
                  <a:cubicBezTo>
                    <a:pt x="2912" y="5823"/>
                    <a:pt x="3442" y="5552"/>
                    <a:pt x="4266" y="4943"/>
                  </a:cubicBezTo>
                  <a:cubicBezTo>
                    <a:pt x="4808" y="4536"/>
                    <a:pt x="5417" y="3543"/>
                    <a:pt x="5620" y="2855"/>
                  </a:cubicBezTo>
                  <a:cubicBezTo>
                    <a:pt x="5846" y="2110"/>
                    <a:pt x="5992" y="598"/>
                    <a:pt x="54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1918625" y="4070950"/>
              <a:ext cx="25975" cy="73650"/>
            </a:xfrm>
            <a:custGeom>
              <a:avLst/>
              <a:gdLst/>
              <a:ahLst/>
              <a:cxnLst/>
              <a:rect l="l" t="t" r="r" b="b"/>
              <a:pathLst>
                <a:path w="1039" h="2946" extrusionOk="0">
                  <a:moveTo>
                    <a:pt x="1027" y="0"/>
                  </a:moveTo>
                  <a:cubicBezTo>
                    <a:pt x="1027" y="0"/>
                    <a:pt x="1027" y="57"/>
                    <a:pt x="1004" y="136"/>
                  </a:cubicBezTo>
                  <a:cubicBezTo>
                    <a:pt x="993" y="226"/>
                    <a:pt x="970" y="350"/>
                    <a:pt x="937" y="497"/>
                  </a:cubicBezTo>
                  <a:cubicBezTo>
                    <a:pt x="914" y="643"/>
                    <a:pt x="869" y="813"/>
                    <a:pt x="835" y="993"/>
                  </a:cubicBezTo>
                  <a:cubicBezTo>
                    <a:pt x="812" y="1084"/>
                    <a:pt x="779" y="1163"/>
                    <a:pt x="756" y="1264"/>
                  </a:cubicBezTo>
                  <a:cubicBezTo>
                    <a:pt x="734" y="1354"/>
                    <a:pt x="711" y="1445"/>
                    <a:pt x="677" y="1546"/>
                  </a:cubicBezTo>
                  <a:cubicBezTo>
                    <a:pt x="655" y="1636"/>
                    <a:pt x="621" y="1738"/>
                    <a:pt x="587" y="1828"/>
                  </a:cubicBezTo>
                  <a:cubicBezTo>
                    <a:pt x="564" y="1919"/>
                    <a:pt x="530" y="2009"/>
                    <a:pt x="497" y="2088"/>
                  </a:cubicBezTo>
                  <a:cubicBezTo>
                    <a:pt x="463" y="2178"/>
                    <a:pt x="429" y="2268"/>
                    <a:pt x="395" y="2336"/>
                  </a:cubicBezTo>
                  <a:cubicBezTo>
                    <a:pt x="350" y="2404"/>
                    <a:pt x="316" y="2483"/>
                    <a:pt x="282" y="2551"/>
                  </a:cubicBezTo>
                  <a:cubicBezTo>
                    <a:pt x="248" y="2607"/>
                    <a:pt x="214" y="2663"/>
                    <a:pt x="181" y="2720"/>
                  </a:cubicBezTo>
                  <a:cubicBezTo>
                    <a:pt x="147" y="2765"/>
                    <a:pt x="124" y="2799"/>
                    <a:pt x="90" y="2844"/>
                  </a:cubicBezTo>
                  <a:lnTo>
                    <a:pt x="0" y="2945"/>
                  </a:lnTo>
                  <a:cubicBezTo>
                    <a:pt x="0" y="2945"/>
                    <a:pt x="45" y="2923"/>
                    <a:pt x="102" y="2855"/>
                  </a:cubicBezTo>
                  <a:cubicBezTo>
                    <a:pt x="147" y="2821"/>
                    <a:pt x="181" y="2787"/>
                    <a:pt x="214" y="2742"/>
                  </a:cubicBezTo>
                  <a:cubicBezTo>
                    <a:pt x="271" y="2697"/>
                    <a:pt x="316" y="2641"/>
                    <a:pt x="350" y="2584"/>
                  </a:cubicBezTo>
                  <a:cubicBezTo>
                    <a:pt x="406" y="2517"/>
                    <a:pt x="451" y="2449"/>
                    <a:pt x="497" y="2381"/>
                  </a:cubicBezTo>
                  <a:cubicBezTo>
                    <a:pt x="542" y="2302"/>
                    <a:pt x="587" y="2223"/>
                    <a:pt x="621" y="2133"/>
                  </a:cubicBezTo>
                  <a:cubicBezTo>
                    <a:pt x="666" y="2054"/>
                    <a:pt x="700" y="1952"/>
                    <a:pt x="734" y="1873"/>
                  </a:cubicBezTo>
                  <a:cubicBezTo>
                    <a:pt x="779" y="1783"/>
                    <a:pt x="801" y="1682"/>
                    <a:pt x="835" y="1591"/>
                  </a:cubicBezTo>
                  <a:cubicBezTo>
                    <a:pt x="891" y="1400"/>
                    <a:pt x="937" y="1208"/>
                    <a:pt x="970" y="1016"/>
                  </a:cubicBezTo>
                  <a:cubicBezTo>
                    <a:pt x="1004" y="847"/>
                    <a:pt x="1016" y="677"/>
                    <a:pt x="1027" y="497"/>
                  </a:cubicBezTo>
                  <a:cubicBezTo>
                    <a:pt x="1038" y="339"/>
                    <a:pt x="1038" y="170"/>
                    <a:pt x="102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913525" y="4078550"/>
              <a:ext cx="28800" cy="51950"/>
            </a:xfrm>
            <a:custGeom>
              <a:avLst/>
              <a:gdLst/>
              <a:ahLst/>
              <a:cxnLst/>
              <a:rect l="l" t="t" r="r" b="b"/>
              <a:pathLst>
                <a:path w="1152" h="2078" extrusionOk="0">
                  <a:moveTo>
                    <a:pt x="1152" y="1"/>
                  </a:moveTo>
                  <a:lnTo>
                    <a:pt x="1107" y="91"/>
                  </a:lnTo>
                  <a:cubicBezTo>
                    <a:pt x="1073" y="148"/>
                    <a:pt x="1050" y="238"/>
                    <a:pt x="994" y="339"/>
                  </a:cubicBezTo>
                  <a:cubicBezTo>
                    <a:pt x="971" y="385"/>
                    <a:pt x="949" y="441"/>
                    <a:pt x="926" y="497"/>
                  </a:cubicBezTo>
                  <a:cubicBezTo>
                    <a:pt x="892" y="565"/>
                    <a:pt x="859" y="622"/>
                    <a:pt x="836" y="678"/>
                  </a:cubicBezTo>
                  <a:cubicBezTo>
                    <a:pt x="768" y="802"/>
                    <a:pt x="701" y="938"/>
                    <a:pt x="622" y="1062"/>
                  </a:cubicBezTo>
                  <a:cubicBezTo>
                    <a:pt x="543" y="1186"/>
                    <a:pt x="475" y="1310"/>
                    <a:pt x="396" y="1434"/>
                  </a:cubicBezTo>
                  <a:cubicBezTo>
                    <a:pt x="328" y="1547"/>
                    <a:pt x="249" y="1660"/>
                    <a:pt x="193" y="1761"/>
                  </a:cubicBezTo>
                  <a:cubicBezTo>
                    <a:pt x="136" y="1852"/>
                    <a:pt x="91" y="1931"/>
                    <a:pt x="57" y="1987"/>
                  </a:cubicBezTo>
                  <a:cubicBezTo>
                    <a:pt x="23" y="2043"/>
                    <a:pt x="1" y="2077"/>
                    <a:pt x="1" y="2077"/>
                  </a:cubicBezTo>
                  <a:cubicBezTo>
                    <a:pt x="1" y="2077"/>
                    <a:pt x="35" y="2055"/>
                    <a:pt x="80" y="2010"/>
                  </a:cubicBezTo>
                  <a:cubicBezTo>
                    <a:pt x="148" y="1942"/>
                    <a:pt x="204" y="1885"/>
                    <a:pt x="272" y="1818"/>
                  </a:cubicBezTo>
                  <a:cubicBezTo>
                    <a:pt x="362" y="1716"/>
                    <a:pt x="441" y="1615"/>
                    <a:pt x="520" y="1513"/>
                  </a:cubicBezTo>
                  <a:cubicBezTo>
                    <a:pt x="599" y="1400"/>
                    <a:pt x="678" y="1276"/>
                    <a:pt x="768" y="1141"/>
                  </a:cubicBezTo>
                  <a:cubicBezTo>
                    <a:pt x="802" y="1084"/>
                    <a:pt x="836" y="994"/>
                    <a:pt x="870" y="938"/>
                  </a:cubicBezTo>
                  <a:cubicBezTo>
                    <a:pt x="904" y="881"/>
                    <a:pt x="938" y="802"/>
                    <a:pt x="960" y="746"/>
                  </a:cubicBezTo>
                  <a:cubicBezTo>
                    <a:pt x="983" y="678"/>
                    <a:pt x="1016" y="610"/>
                    <a:pt x="1039" y="554"/>
                  </a:cubicBezTo>
                  <a:cubicBezTo>
                    <a:pt x="1050" y="486"/>
                    <a:pt x="1073" y="430"/>
                    <a:pt x="1084" y="373"/>
                  </a:cubicBezTo>
                  <a:cubicBezTo>
                    <a:pt x="1107" y="283"/>
                    <a:pt x="1129" y="193"/>
                    <a:pt x="1141" y="103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911550" y="4074325"/>
              <a:ext cx="33050" cy="40650"/>
            </a:xfrm>
            <a:custGeom>
              <a:avLst/>
              <a:gdLst/>
              <a:ahLst/>
              <a:cxnLst/>
              <a:rect l="l" t="t" r="r" b="b"/>
              <a:pathLst>
                <a:path w="1322" h="1626" extrusionOk="0">
                  <a:moveTo>
                    <a:pt x="1321" y="1"/>
                  </a:moveTo>
                  <a:cubicBezTo>
                    <a:pt x="1321" y="1"/>
                    <a:pt x="1220" y="91"/>
                    <a:pt x="1095" y="238"/>
                  </a:cubicBezTo>
                  <a:lnTo>
                    <a:pt x="1005" y="362"/>
                  </a:lnTo>
                  <a:cubicBezTo>
                    <a:pt x="971" y="418"/>
                    <a:pt x="926" y="452"/>
                    <a:pt x="892" y="508"/>
                  </a:cubicBezTo>
                  <a:cubicBezTo>
                    <a:pt x="813" y="599"/>
                    <a:pt x="734" y="700"/>
                    <a:pt x="655" y="802"/>
                  </a:cubicBezTo>
                  <a:cubicBezTo>
                    <a:pt x="565" y="903"/>
                    <a:pt x="486" y="1005"/>
                    <a:pt x="418" y="1095"/>
                  </a:cubicBezTo>
                  <a:cubicBezTo>
                    <a:pt x="373" y="1152"/>
                    <a:pt x="339" y="1197"/>
                    <a:pt x="306" y="1242"/>
                  </a:cubicBezTo>
                  <a:cubicBezTo>
                    <a:pt x="272" y="1287"/>
                    <a:pt x="238" y="1321"/>
                    <a:pt x="204" y="1366"/>
                  </a:cubicBezTo>
                  <a:cubicBezTo>
                    <a:pt x="80" y="1513"/>
                    <a:pt x="1" y="1626"/>
                    <a:pt x="1" y="1626"/>
                  </a:cubicBezTo>
                  <a:cubicBezTo>
                    <a:pt x="91" y="1558"/>
                    <a:pt x="181" y="1490"/>
                    <a:pt x="272" y="1423"/>
                  </a:cubicBezTo>
                  <a:cubicBezTo>
                    <a:pt x="306" y="1389"/>
                    <a:pt x="351" y="1355"/>
                    <a:pt x="396" y="1321"/>
                  </a:cubicBezTo>
                  <a:cubicBezTo>
                    <a:pt x="430" y="1276"/>
                    <a:pt x="475" y="1242"/>
                    <a:pt x="520" y="1197"/>
                  </a:cubicBezTo>
                  <a:cubicBezTo>
                    <a:pt x="599" y="1107"/>
                    <a:pt x="701" y="1005"/>
                    <a:pt x="780" y="903"/>
                  </a:cubicBezTo>
                  <a:cubicBezTo>
                    <a:pt x="859" y="802"/>
                    <a:pt x="938" y="689"/>
                    <a:pt x="1005" y="587"/>
                  </a:cubicBezTo>
                  <a:cubicBezTo>
                    <a:pt x="1073" y="497"/>
                    <a:pt x="1129" y="396"/>
                    <a:pt x="1174" y="294"/>
                  </a:cubicBezTo>
                  <a:cubicBezTo>
                    <a:pt x="1231" y="193"/>
                    <a:pt x="1276" y="102"/>
                    <a:pt x="132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797875" y="3978550"/>
              <a:ext cx="149825" cy="114775"/>
            </a:xfrm>
            <a:custGeom>
              <a:avLst/>
              <a:gdLst/>
              <a:ahLst/>
              <a:cxnLst/>
              <a:rect l="l" t="t" r="r" b="b"/>
              <a:pathLst>
                <a:path w="5993" h="4591" extrusionOk="0">
                  <a:moveTo>
                    <a:pt x="1500" y="1"/>
                  </a:moveTo>
                  <a:cubicBezTo>
                    <a:pt x="1403" y="1"/>
                    <a:pt x="1306" y="6"/>
                    <a:pt x="1208" y="18"/>
                  </a:cubicBezTo>
                  <a:cubicBezTo>
                    <a:pt x="779" y="74"/>
                    <a:pt x="384" y="277"/>
                    <a:pt x="102" y="593"/>
                  </a:cubicBezTo>
                  <a:cubicBezTo>
                    <a:pt x="34" y="774"/>
                    <a:pt x="0" y="966"/>
                    <a:pt x="12" y="1169"/>
                  </a:cubicBezTo>
                  <a:cubicBezTo>
                    <a:pt x="57" y="2015"/>
                    <a:pt x="429" y="2715"/>
                    <a:pt x="982" y="3358"/>
                  </a:cubicBezTo>
                  <a:cubicBezTo>
                    <a:pt x="1625" y="4080"/>
                    <a:pt x="2562" y="4464"/>
                    <a:pt x="3510" y="4565"/>
                  </a:cubicBezTo>
                  <a:cubicBezTo>
                    <a:pt x="3707" y="4582"/>
                    <a:pt x="3905" y="4591"/>
                    <a:pt x="4101" y="4591"/>
                  </a:cubicBezTo>
                  <a:cubicBezTo>
                    <a:pt x="4297" y="4591"/>
                    <a:pt x="4492" y="4582"/>
                    <a:pt x="4683" y="4565"/>
                  </a:cubicBezTo>
                  <a:cubicBezTo>
                    <a:pt x="5135" y="4509"/>
                    <a:pt x="5575" y="4385"/>
                    <a:pt x="5992" y="4204"/>
                  </a:cubicBezTo>
                  <a:cubicBezTo>
                    <a:pt x="5947" y="4103"/>
                    <a:pt x="5834" y="3832"/>
                    <a:pt x="5834" y="3832"/>
                  </a:cubicBezTo>
                  <a:cubicBezTo>
                    <a:pt x="5631" y="3380"/>
                    <a:pt x="5394" y="2940"/>
                    <a:pt x="5112" y="2523"/>
                  </a:cubicBezTo>
                  <a:cubicBezTo>
                    <a:pt x="4348" y="1366"/>
                    <a:pt x="3016" y="1"/>
                    <a:pt x="150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855425" y="4017125"/>
              <a:ext cx="98750" cy="81150"/>
            </a:xfrm>
            <a:custGeom>
              <a:avLst/>
              <a:gdLst/>
              <a:ahLst/>
              <a:cxnLst/>
              <a:rect l="l" t="t" r="r" b="b"/>
              <a:pathLst>
                <a:path w="3950" h="3246" extrusionOk="0">
                  <a:moveTo>
                    <a:pt x="1809" y="1"/>
                  </a:moveTo>
                  <a:cubicBezTo>
                    <a:pt x="1505" y="1"/>
                    <a:pt x="1073" y="216"/>
                    <a:pt x="1377" y="540"/>
                  </a:cubicBezTo>
                  <a:cubicBezTo>
                    <a:pt x="1338" y="533"/>
                    <a:pt x="1291" y="530"/>
                    <a:pt x="1240" y="530"/>
                  </a:cubicBezTo>
                  <a:cubicBezTo>
                    <a:pt x="934" y="530"/>
                    <a:pt x="478" y="654"/>
                    <a:pt x="768" y="1002"/>
                  </a:cubicBezTo>
                  <a:cubicBezTo>
                    <a:pt x="203" y="1126"/>
                    <a:pt x="102" y="1770"/>
                    <a:pt x="711" y="1973"/>
                  </a:cubicBezTo>
                  <a:cubicBezTo>
                    <a:pt x="0" y="1973"/>
                    <a:pt x="553" y="2842"/>
                    <a:pt x="881" y="3011"/>
                  </a:cubicBezTo>
                  <a:cubicBezTo>
                    <a:pt x="1199" y="3181"/>
                    <a:pt x="1534" y="3246"/>
                    <a:pt x="1876" y="3246"/>
                  </a:cubicBezTo>
                  <a:cubicBezTo>
                    <a:pt x="2574" y="3246"/>
                    <a:pt x="3298" y="2975"/>
                    <a:pt x="3950" y="2785"/>
                  </a:cubicBezTo>
                  <a:lnTo>
                    <a:pt x="3950" y="2785"/>
                  </a:lnTo>
                  <a:cubicBezTo>
                    <a:pt x="3949" y="2785"/>
                    <a:pt x="3948" y="2786"/>
                    <a:pt x="3947" y="2786"/>
                  </a:cubicBezTo>
                  <a:cubicBezTo>
                    <a:pt x="3851" y="2786"/>
                    <a:pt x="3374" y="1577"/>
                    <a:pt x="3295" y="1454"/>
                  </a:cubicBezTo>
                  <a:cubicBezTo>
                    <a:pt x="2934" y="833"/>
                    <a:pt x="2720" y="145"/>
                    <a:pt x="1907" y="9"/>
                  </a:cubicBezTo>
                  <a:cubicBezTo>
                    <a:pt x="1877" y="4"/>
                    <a:pt x="1844" y="1"/>
                    <a:pt x="180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780375" y="3993075"/>
              <a:ext cx="167600" cy="114425"/>
            </a:xfrm>
            <a:custGeom>
              <a:avLst/>
              <a:gdLst/>
              <a:ahLst/>
              <a:cxnLst/>
              <a:rect l="l" t="t" r="r" b="b"/>
              <a:pathLst>
                <a:path w="6704" h="4577" extrusionOk="0">
                  <a:moveTo>
                    <a:pt x="791" y="1"/>
                  </a:moveTo>
                  <a:cubicBezTo>
                    <a:pt x="542" y="272"/>
                    <a:pt x="373" y="588"/>
                    <a:pt x="305" y="949"/>
                  </a:cubicBezTo>
                  <a:cubicBezTo>
                    <a:pt x="1" y="2438"/>
                    <a:pt x="1389" y="4063"/>
                    <a:pt x="2777" y="4379"/>
                  </a:cubicBezTo>
                  <a:cubicBezTo>
                    <a:pt x="3256" y="4500"/>
                    <a:pt x="3756" y="4576"/>
                    <a:pt x="4250" y="4576"/>
                  </a:cubicBezTo>
                  <a:cubicBezTo>
                    <a:pt x="5142" y="4576"/>
                    <a:pt x="6014" y="4328"/>
                    <a:pt x="6704" y="3646"/>
                  </a:cubicBezTo>
                  <a:cubicBezTo>
                    <a:pt x="6692" y="3634"/>
                    <a:pt x="6692" y="3623"/>
                    <a:pt x="6681" y="3612"/>
                  </a:cubicBezTo>
                  <a:cubicBezTo>
                    <a:pt x="6275" y="3804"/>
                    <a:pt x="5835" y="3928"/>
                    <a:pt x="5383" y="3973"/>
                  </a:cubicBezTo>
                  <a:cubicBezTo>
                    <a:pt x="5186" y="3990"/>
                    <a:pt x="4991" y="3998"/>
                    <a:pt x="4797" y="3998"/>
                  </a:cubicBezTo>
                  <a:cubicBezTo>
                    <a:pt x="4602" y="3998"/>
                    <a:pt x="4407" y="3990"/>
                    <a:pt x="4210" y="3973"/>
                  </a:cubicBezTo>
                  <a:cubicBezTo>
                    <a:pt x="3262" y="3871"/>
                    <a:pt x="2325" y="3499"/>
                    <a:pt x="1682" y="2765"/>
                  </a:cubicBezTo>
                  <a:cubicBezTo>
                    <a:pt x="1118" y="2134"/>
                    <a:pt x="746" y="1434"/>
                    <a:pt x="700" y="576"/>
                  </a:cubicBezTo>
                  <a:cubicBezTo>
                    <a:pt x="700" y="385"/>
                    <a:pt x="723" y="181"/>
                    <a:pt x="7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1865850" y="4078850"/>
              <a:ext cx="83250" cy="11575"/>
            </a:xfrm>
            <a:custGeom>
              <a:avLst/>
              <a:gdLst/>
              <a:ahLst/>
              <a:cxnLst/>
              <a:rect l="l" t="t" r="r" b="b"/>
              <a:pathLst>
                <a:path w="3330" h="463" extrusionOk="0">
                  <a:moveTo>
                    <a:pt x="1" y="0"/>
                  </a:moveTo>
                  <a:cubicBezTo>
                    <a:pt x="1" y="0"/>
                    <a:pt x="204" y="79"/>
                    <a:pt x="509" y="181"/>
                  </a:cubicBezTo>
                  <a:cubicBezTo>
                    <a:pt x="655" y="226"/>
                    <a:pt x="836" y="271"/>
                    <a:pt x="1028" y="316"/>
                  </a:cubicBezTo>
                  <a:cubicBezTo>
                    <a:pt x="1231" y="373"/>
                    <a:pt x="1434" y="406"/>
                    <a:pt x="1648" y="429"/>
                  </a:cubicBezTo>
                  <a:cubicBezTo>
                    <a:pt x="1761" y="440"/>
                    <a:pt x="1874" y="463"/>
                    <a:pt x="1976" y="463"/>
                  </a:cubicBezTo>
                  <a:lnTo>
                    <a:pt x="2280" y="463"/>
                  </a:lnTo>
                  <a:cubicBezTo>
                    <a:pt x="2382" y="463"/>
                    <a:pt x="2483" y="452"/>
                    <a:pt x="2574" y="452"/>
                  </a:cubicBezTo>
                  <a:cubicBezTo>
                    <a:pt x="2664" y="440"/>
                    <a:pt x="2743" y="418"/>
                    <a:pt x="2833" y="406"/>
                  </a:cubicBezTo>
                  <a:cubicBezTo>
                    <a:pt x="2901" y="384"/>
                    <a:pt x="2980" y="373"/>
                    <a:pt x="3048" y="339"/>
                  </a:cubicBezTo>
                  <a:cubicBezTo>
                    <a:pt x="3104" y="327"/>
                    <a:pt x="3149" y="305"/>
                    <a:pt x="3206" y="282"/>
                  </a:cubicBezTo>
                  <a:cubicBezTo>
                    <a:pt x="3285" y="237"/>
                    <a:pt x="3330" y="215"/>
                    <a:pt x="3330" y="215"/>
                  </a:cubicBezTo>
                  <a:lnTo>
                    <a:pt x="3330" y="215"/>
                  </a:lnTo>
                  <a:lnTo>
                    <a:pt x="3194" y="248"/>
                  </a:lnTo>
                  <a:cubicBezTo>
                    <a:pt x="3138" y="271"/>
                    <a:pt x="3081" y="271"/>
                    <a:pt x="3025" y="294"/>
                  </a:cubicBezTo>
                  <a:cubicBezTo>
                    <a:pt x="2957" y="305"/>
                    <a:pt x="2890" y="305"/>
                    <a:pt x="2811" y="316"/>
                  </a:cubicBezTo>
                  <a:cubicBezTo>
                    <a:pt x="2732" y="327"/>
                    <a:pt x="2653" y="327"/>
                    <a:pt x="2562" y="327"/>
                  </a:cubicBezTo>
                  <a:lnTo>
                    <a:pt x="2280" y="327"/>
                  </a:lnTo>
                  <a:cubicBezTo>
                    <a:pt x="2179" y="327"/>
                    <a:pt x="2077" y="316"/>
                    <a:pt x="1976" y="305"/>
                  </a:cubicBezTo>
                  <a:cubicBezTo>
                    <a:pt x="1874" y="305"/>
                    <a:pt x="1773" y="282"/>
                    <a:pt x="1671" y="271"/>
                  </a:cubicBezTo>
                  <a:cubicBezTo>
                    <a:pt x="1457" y="248"/>
                    <a:pt x="1253" y="215"/>
                    <a:pt x="1062" y="181"/>
                  </a:cubicBezTo>
                  <a:lnTo>
                    <a:pt x="531" y="91"/>
                  </a:lnTo>
                  <a:lnTo>
                    <a:pt x="148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1866150" y="4063050"/>
              <a:ext cx="78725" cy="21750"/>
            </a:xfrm>
            <a:custGeom>
              <a:avLst/>
              <a:gdLst/>
              <a:ahLst/>
              <a:cxnLst/>
              <a:rect l="l" t="t" r="r" b="b"/>
              <a:pathLst>
                <a:path w="3149" h="870" extrusionOk="0">
                  <a:moveTo>
                    <a:pt x="0" y="0"/>
                  </a:moveTo>
                  <a:cubicBezTo>
                    <a:pt x="0" y="0"/>
                    <a:pt x="181" y="124"/>
                    <a:pt x="452" y="260"/>
                  </a:cubicBezTo>
                  <a:cubicBezTo>
                    <a:pt x="598" y="328"/>
                    <a:pt x="756" y="418"/>
                    <a:pt x="937" y="486"/>
                  </a:cubicBezTo>
                  <a:cubicBezTo>
                    <a:pt x="1106" y="553"/>
                    <a:pt x="1298" y="632"/>
                    <a:pt x="1501" y="700"/>
                  </a:cubicBezTo>
                  <a:cubicBezTo>
                    <a:pt x="1603" y="723"/>
                    <a:pt x="1704" y="756"/>
                    <a:pt x="1806" y="779"/>
                  </a:cubicBezTo>
                  <a:cubicBezTo>
                    <a:pt x="1896" y="802"/>
                    <a:pt x="1997" y="824"/>
                    <a:pt x="2099" y="835"/>
                  </a:cubicBezTo>
                  <a:cubicBezTo>
                    <a:pt x="2189" y="858"/>
                    <a:pt x="2291" y="858"/>
                    <a:pt x="2381" y="869"/>
                  </a:cubicBezTo>
                  <a:lnTo>
                    <a:pt x="2629" y="869"/>
                  </a:lnTo>
                  <a:cubicBezTo>
                    <a:pt x="2708" y="869"/>
                    <a:pt x="2776" y="858"/>
                    <a:pt x="2844" y="847"/>
                  </a:cubicBezTo>
                  <a:cubicBezTo>
                    <a:pt x="2900" y="835"/>
                    <a:pt x="2957" y="824"/>
                    <a:pt x="3013" y="813"/>
                  </a:cubicBezTo>
                  <a:cubicBezTo>
                    <a:pt x="3103" y="790"/>
                    <a:pt x="3148" y="768"/>
                    <a:pt x="3148" y="768"/>
                  </a:cubicBezTo>
                  <a:lnTo>
                    <a:pt x="3148" y="768"/>
                  </a:lnTo>
                  <a:cubicBezTo>
                    <a:pt x="3148" y="768"/>
                    <a:pt x="3092" y="768"/>
                    <a:pt x="3013" y="790"/>
                  </a:cubicBezTo>
                  <a:lnTo>
                    <a:pt x="2844" y="790"/>
                  </a:lnTo>
                  <a:cubicBezTo>
                    <a:pt x="2787" y="790"/>
                    <a:pt x="2720" y="779"/>
                    <a:pt x="2641" y="779"/>
                  </a:cubicBezTo>
                  <a:cubicBezTo>
                    <a:pt x="2573" y="779"/>
                    <a:pt x="2483" y="756"/>
                    <a:pt x="2404" y="745"/>
                  </a:cubicBezTo>
                  <a:cubicBezTo>
                    <a:pt x="2313" y="734"/>
                    <a:pt x="2223" y="711"/>
                    <a:pt x="2133" y="700"/>
                  </a:cubicBezTo>
                  <a:cubicBezTo>
                    <a:pt x="2043" y="677"/>
                    <a:pt x="1941" y="655"/>
                    <a:pt x="1851" y="621"/>
                  </a:cubicBezTo>
                  <a:cubicBezTo>
                    <a:pt x="1749" y="598"/>
                    <a:pt x="1659" y="576"/>
                    <a:pt x="1557" y="542"/>
                  </a:cubicBezTo>
                  <a:cubicBezTo>
                    <a:pt x="1366" y="486"/>
                    <a:pt x="1174" y="418"/>
                    <a:pt x="993" y="350"/>
                  </a:cubicBezTo>
                  <a:cubicBezTo>
                    <a:pt x="813" y="282"/>
                    <a:pt x="643" y="226"/>
                    <a:pt x="497" y="170"/>
                  </a:cubicBezTo>
                  <a:cubicBezTo>
                    <a:pt x="350" y="124"/>
                    <a:pt x="237" y="79"/>
                    <a:pt x="147" y="45"/>
                  </a:cubicBezTo>
                  <a:cubicBezTo>
                    <a:pt x="57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1896050" y="4061350"/>
              <a:ext cx="46275" cy="20350"/>
            </a:xfrm>
            <a:custGeom>
              <a:avLst/>
              <a:gdLst/>
              <a:ahLst/>
              <a:cxnLst/>
              <a:rect l="l" t="t" r="r" b="b"/>
              <a:pathLst>
                <a:path w="1851" h="814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45" y="57"/>
                    <a:pt x="68" y="80"/>
                  </a:cubicBezTo>
                  <a:cubicBezTo>
                    <a:pt x="113" y="136"/>
                    <a:pt x="170" y="192"/>
                    <a:pt x="226" y="249"/>
                  </a:cubicBezTo>
                  <a:cubicBezTo>
                    <a:pt x="271" y="271"/>
                    <a:pt x="305" y="328"/>
                    <a:pt x="350" y="362"/>
                  </a:cubicBezTo>
                  <a:cubicBezTo>
                    <a:pt x="395" y="396"/>
                    <a:pt x="418" y="486"/>
                    <a:pt x="474" y="508"/>
                  </a:cubicBezTo>
                  <a:cubicBezTo>
                    <a:pt x="519" y="542"/>
                    <a:pt x="531" y="689"/>
                    <a:pt x="587" y="712"/>
                  </a:cubicBezTo>
                  <a:lnTo>
                    <a:pt x="756" y="791"/>
                  </a:lnTo>
                  <a:cubicBezTo>
                    <a:pt x="785" y="801"/>
                    <a:pt x="817" y="805"/>
                    <a:pt x="850" y="805"/>
                  </a:cubicBezTo>
                  <a:cubicBezTo>
                    <a:pt x="931" y="805"/>
                    <a:pt x="1020" y="782"/>
                    <a:pt x="1100" y="782"/>
                  </a:cubicBezTo>
                  <a:cubicBezTo>
                    <a:pt x="1126" y="782"/>
                    <a:pt x="1151" y="784"/>
                    <a:pt x="1174" y="791"/>
                  </a:cubicBezTo>
                  <a:cubicBezTo>
                    <a:pt x="1192" y="796"/>
                    <a:pt x="1211" y="798"/>
                    <a:pt x="1231" y="798"/>
                  </a:cubicBezTo>
                  <a:cubicBezTo>
                    <a:pt x="1322" y="798"/>
                    <a:pt x="1426" y="753"/>
                    <a:pt x="1502" y="753"/>
                  </a:cubicBezTo>
                  <a:cubicBezTo>
                    <a:pt x="1514" y="753"/>
                    <a:pt x="1525" y="754"/>
                    <a:pt x="1535" y="757"/>
                  </a:cubicBezTo>
                  <a:cubicBezTo>
                    <a:pt x="1637" y="779"/>
                    <a:pt x="1749" y="802"/>
                    <a:pt x="1851" y="813"/>
                  </a:cubicBezTo>
                  <a:cubicBezTo>
                    <a:pt x="1761" y="768"/>
                    <a:pt x="1670" y="712"/>
                    <a:pt x="1569" y="678"/>
                  </a:cubicBezTo>
                  <a:cubicBezTo>
                    <a:pt x="1400" y="587"/>
                    <a:pt x="1163" y="497"/>
                    <a:pt x="926" y="407"/>
                  </a:cubicBezTo>
                  <a:cubicBezTo>
                    <a:pt x="813" y="362"/>
                    <a:pt x="700" y="317"/>
                    <a:pt x="587" y="260"/>
                  </a:cubicBezTo>
                  <a:cubicBezTo>
                    <a:pt x="542" y="238"/>
                    <a:pt x="486" y="226"/>
                    <a:pt x="429" y="204"/>
                  </a:cubicBezTo>
                  <a:cubicBezTo>
                    <a:pt x="384" y="181"/>
                    <a:pt x="339" y="159"/>
                    <a:pt x="294" y="136"/>
                  </a:cubicBezTo>
                  <a:cubicBezTo>
                    <a:pt x="203" y="102"/>
                    <a:pt x="136" y="57"/>
                    <a:pt x="91" y="34"/>
                  </a:cubicBezTo>
                  <a:cubicBezTo>
                    <a:pt x="57" y="23"/>
                    <a:pt x="34" y="12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905350" y="4051200"/>
              <a:ext cx="27100" cy="24275"/>
            </a:xfrm>
            <a:custGeom>
              <a:avLst/>
              <a:gdLst/>
              <a:ahLst/>
              <a:cxnLst/>
              <a:rect l="l" t="t" r="r" b="b"/>
              <a:pathLst>
                <a:path w="1084" h="971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68"/>
                    <a:pt x="68" y="136"/>
                    <a:pt x="114" y="204"/>
                  </a:cubicBezTo>
                  <a:cubicBezTo>
                    <a:pt x="159" y="271"/>
                    <a:pt x="215" y="339"/>
                    <a:pt x="260" y="395"/>
                  </a:cubicBezTo>
                  <a:cubicBezTo>
                    <a:pt x="328" y="452"/>
                    <a:pt x="384" y="519"/>
                    <a:pt x="452" y="587"/>
                  </a:cubicBezTo>
                  <a:cubicBezTo>
                    <a:pt x="576" y="700"/>
                    <a:pt x="723" y="790"/>
                    <a:pt x="870" y="881"/>
                  </a:cubicBezTo>
                  <a:cubicBezTo>
                    <a:pt x="937" y="914"/>
                    <a:pt x="1005" y="948"/>
                    <a:pt x="1084" y="971"/>
                  </a:cubicBezTo>
                  <a:cubicBezTo>
                    <a:pt x="1028" y="914"/>
                    <a:pt x="982" y="858"/>
                    <a:pt x="926" y="802"/>
                  </a:cubicBezTo>
                  <a:cubicBezTo>
                    <a:pt x="870" y="756"/>
                    <a:pt x="813" y="700"/>
                    <a:pt x="757" y="644"/>
                  </a:cubicBezTo>
                  <a:cubicBezTo>
                    <a:pt x="700" y="587"/>
                    <a:pt x="633" y="531"/>
                    <a:pt x="565" y="463"/>
                  </a:cubicBezTo>
                  <a:cubicBezTo>
                    <a:pt x="497" y="407"/>
                    <a:pt x="429" y="350"/>
                    <a:pt x="362" y="294"/>
                  </a:cubicBezTo>
                  <a:cubicBezTo>
                    <a:pt x="339" y="271"/>
                    <a:pt x="294" y="237"/>
                    <a:pt x="271" y="215"/>
                  </a:cubicBezTo>
                  <a:cubicBezTo>
                    <a:pt x="238" y="192"/>
                    <a:pt x="215" y="170"/>
                    <a:pt x="181" y="147"/>
                  </a:cubicBezTo>
                  <a:cubicBezTo>
                    <a:pt x="125" y="91"/>
                    <a:pt x="68" y="46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901975" y="3911000"/>
              <a:ext cx="110050" cy="176900"/>
            </a:xfrm>
            <a:custGeom>
              <a:avLst/>
              <a:gdLst/>
              <a:ahLst/>
              <a:cxnLst/>
              <a:rect l="l" t="t" r="r" b="b"/>
              <a:pathLst>
                <a:path w="4402" h="7076" extrusionOk="0">
                  <a:moveTo>
                    <a:pt x="1591" y="0"/>
                  </a:moveTo>
                  <a:cubicBezTo>
                    <a:pt x="1072" y="452"/>
                    <a:pt x="666" y="1004"/>
                    <a:pt x="406" y="1636"/>
                  </a:cubicBezTo>
                  <a:cubicBezTo>
                    <a:pt x="0" y="2708"/>
                    <a:pt x="102" y="3927"/>
                    <a:pt x="689" y="4920"/>
                  </a:cubicBezTo>
                  <a:cubicBezTo>
                    <a:pt x="858" y="5202"/>
                    <a:pt x="1727" y="6342"/>
                    <a:pt x="1851" y="7075"/>
                  </a:cubicBezTo>
                  <a:lnTo>
                    <a:pt x="2900" y="5879"/>
                  </a:lnTo>
                  <a:cubicBezTo>
                    <a:pt x="3927" y="4570"/>
                    <a:pt x="4401" y="3306"/>
                    <a:pt x="3882" y="1625"/>
                  </a:cubicBezTo>
                  <a:cubicBezTo>
                    <a:pt x="3544" y="531"/>
                    <a:pt x="2697" y="11"/>
                    <a:pt x="159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915775" y="3985100"/>
              <a:ext cx="75925" cy="102800"/>
            </a:xfrm>
            <a:custGeom>
              <a:avLst/>
              <a:gdLst/>
              <a:ahLst/>
              <a:cxnLst/>
              <a:rect l="l" t="t" r="r" b="b"/>
              <a:pathLst>
                <a:path w="3037" h="4112" extrusionOk="0">
                  <a:moveTo>
                    <a:pt x="1948" y="0"/>
                  </a:moveTo>
                  <a:cubicBezTo>
                    <a:pt x="1795" y="0"/>
                    <a:pt x="1604" y="108"/>
                    <a:pt x="1423" y="331"/>
                  </a:cubicBezTo>
                  <a:cubicBezTo>
                    <a:pt x="1311" y="174"/>
                    <a:pt x="1180" y="109"/>
                    <a:pt x="1051" y="109"/>
                  </a:cubicBezTo>
                  <a:cubicBezTo>
                    <a:pt x="634" y="109"/>
                    <a:pt x="228" y="781"/>
                    <a:pt x="486" y="1177"/>
                  </a:cubicBezTo>
                  <a:cubicBezTo>
                    <a:pt x="411" y="1130"/>
                    <a:pt x="347" y="1109"/>
                    <a:pt x="293" y="1109"/>
                  </a:cubicBezTo>
                  <a:cubicBezTo>
                    <a:pt x="0" y="1109"/>
                    <a:pt x="4" y="1713"/>
                    <a:pt x="80" y="1922"/>
                  </a:cubicBezTo>
                  <a:cubicBezTo>
                    <a:pt x="362" y="2735"/>
                    <a:pt x="1389" y="3197"/>
                    <a:pt x="1310" y="4111"/>
                  </a:cubicBezTo>
                  <a:lnTo>
                    <a:pt x="1581" y="3683"/>
                  </a:lnTo>
                  <a:cubicBezTo>
                    <a:pt x="2066" y="3107"/>
                    <a:pt x="2597" y="2836"/>
                    <a:pt x="2879" y="2159"/>
                  </a:cubicBezTo>
                  <a:cubicBezTo>
                    <a:pt x="3037" y="1821"/>
                    <a:pt x="3014" y="1200"/>
                    <a:pt x="2980" y="816"/>
                  </a:cubicBezTo>
                  <a:cubicBezTo>
                    <a:pt x="2962" y="536"/>
                    <a:pt x="2850" y="426"/>
                    <a:pt x="2700" y="426"/>
                  </a:cubicBezTo>
                  <a:cubicBezTo>
                    <a:pt x="2566" y="426"/>
                    <a:pt x="2401" y="514"/>
                    <a:pt x="2247" y="647"/>
                  </a:cubicBezTo>
                  <a:cubicBezTo>
                    <a:pt x="2313" y="222"/>
                    <a:pt x="2168" y="0"/>
                    <a:pt x="194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885050" y="3911000"/>
              <a:ext cx="63200" cy="178025"/>
            </a:xfrm>
            <a:custGeom>
              <a:avLst/>
              <a:gdLst/>
              <a:ahLst/>
              <a:cxnLst/>
              <a:rect l="l" t="t" r="r" b="b"/>
              <a:pathLst>
                <a:path w="2528" h="7121" extrusionOk="0">
                  <a:moveTo>
                    <a:pt x="2201" y="0"/>
                  </a:moveTo>
                  <a:cubicBezTo>
                    <a:pt x="880" y="0"/>
                    <a:pt x="0" y="1828"/>
                    <a:pt x="79" y="2957"/>
                  </a:cubicBezTo>
                  <a:cubicBezTo>
                    <a:pt x="136" y="3826"/>
                    <a:pt x="598" y="4469"/>
                    <a:pt x="1061" y="5157"/>
                  </a:cubicBezTo>
                  <a:cubicBezTo>
                    <a:pt x="1332" y="5563"/>
                    <a:pt x="1625" y="5958"/>
                    <a:pt x="1952" y="6331"/>
                  </a:cubicBezTo>
                  <a:cubicBezTo>
                    <a:pt x="2167" y="6568"/>
                    <a:pt x="2347" y="6827"/>
                    <a:pt x="2483" y="7120"/>
                  </a:cubicBezTo>
                  <a:lnTo>
                    <a:pt x="2528" y="7075"/>
                  </a:lnTo>
                  <a:cubicBezTo>
                    <a:pt x="2392" y="6342"/>
                    <a:pt x="1535" y="5202"/>
                    <a:pt x="1366" y="4920"/>
                  </a:cubicBezTo>
                  <a:cubicBezTo>
                    <a:pt x="779" y="3927"/>
                    <a:pt x="666" y="2708"/>
                    <a:pt x="1083" y="1636"/>
                  </a:cubicBezTo>
                  <a:cubicBezTo>
                    <a:pt x="1343" y="1004"/>
                    <a:pt x="1749" y="452"/>
                    <a:pt x="2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928200" y="3979300"/>
              <a:ext cx="18200" cy="101625"/>
            </a:xfrm>
            <a:custGeom>
              <a:avLst/>
              <a:gdLst/>
              <a:ahLst/>
              <a:cxnLst/>
              <a:rect l="l" t="t" r="r" b="b"/>
              <a:pathLst>
                <a:path w="728" h="4065" extrusionOk="0">
                  <a:moveTo>
                    <a:pt x="631" y="4016"/>
                  </a:moveTo>
                  <a:cubicBezTo>
                    <a:pt x="632" y="4016"/>
                    <a:pt x="632" y="4016"/>
                    <a:pt x="633" y="4016"/>
                  </a:cubicBezTo>
                  <a:cubicBezTo>
                    <a:pt x="632" y="4016"/>
                    <a:pt x="632" y="4016"/>
                    <a:pt x="631" y="4016"/>
                  </a:cubicBezTo>
                  <a:close/>
                  <a:moveTo>
                    <a:pt x="689" y="4033"/>
                  </a:moveTo>
                  <a:cubicBezTo>
                    <a:pt x="689" y="4039"/>
                    <a:pt x="689" y="4044"/>
                    <a:pt x="689" y="4050"/>
                  </a:cubicBezTo>
                  <a:cubicBezTo>
                    <a:pt x="689" y="4054"/>
                    <a:pt x="692" y="4055"/>
                    <a:pt x="695" y="4055"/>
                  </a:cubicBezTo>
                  <a:cubicBezTo>
                    <a:pt x="703" y="4055"/>
                    <a:pt x="715" y="4050"/>
                    <a:pt x="723" y="4050"/>
                  </a:cubicBezTo>
                  <a:cubicBezTo>
                    <a:pt x="727" y="4050"/>
                    <a:pt x="710" y="4043"/>
                    <a:pt x="689" y="4033"/>
                  </a:cubicBezTo>
                  <a:close/>
                  <a:moveTo>
                    <a:pt x="390" y="0"/>
                  </a:moveTo>
                  <a:cubicBezTo>
                    <a:pt x="373" y="0"/>
                    <a:pt x="358" y="3"/>
                    <a:pt x="351" y="10"/>
                  </a:cubicBezTo>
                  <a:cubicBezTo>
                    <a:pt x="328" y="44"/>
                    <a:pt x="215" y="44"/>
                    <a:pt x="181" y="100"/>
                  </a:cubicBezTo>
                  <a:cubicBezTo>
                    <a:pt x="159" y="157"/>
                    <a:pt x="125" y="225"/>
                    <a:pt x="102" y="292"/>
                  </a:cubicBezTo>
                  <a:cubicBezTo>
                    <a:pt x="80" y="383"/>
                    <a:pt x="57" y="484"/>
                    <a:pt x="46" y="574"/>
                  </a:cubicBezTo>
                  <a:cubicBezTo>
                    <a:pt x="12" y="811"/>
                    <a:pt x="1" y="1048"/>
                    <a:pt x="23" y="1285"/>
                  </a:cubicBezTo>
                  <a:cubicBezTo>
                    <a:pt x="35" y="1409"/>
                    <a:pt x="46" y="1545"/>
                    <a:pt x="68" y="1680"/>
                  </a:cubicBezTo>
                  <a:cubicBezTo>
                    <a:pt x="91" y="1816"/>
                    <a:pt x="114" y="1951"/>
                    <a:pt x="159" y="2075"/>
                  </a:cubicBezTo>
                  <a:cubicBezTo>
                    <a:pt x="226" y="2346"/>
                    <a:pt x="328" y="2594"/>
                    <a:pt x="407" y="2843"/>
                  </a:cubicBezTo>
                  <a:cubicBezTo>
                    <a:pt x="452" y="2955"/>
                    <a:pt x="497" y="3068"/>
                    <a:pt x="531" y="3181"/>
                  </a:cubicBezTo>
                  <a:cubicBezTo>
                    <a:pt x="565" y="3294"/>
                    <a:pt x="587" y="3395"/>
                    <a:pt x="610" y="3497"/>
                  </a:cubicBezTo>
                  <a:cubicBezTo>
                    <a:pt x="633" y="3576"/>
                    <a:pt x="644" y="3666"/>
                    <a:pt x="655" y="3757"/>
                  </a:cubicBezTo>
                  <a:cubicBezTo>
                    <a:pt x="666" y="3824"/>
                    <a:pt x="666" y="3903"/>
                    <a:pt x="666" y="3971"/>
                  </a:cubicBezTo>
                  <a:lnTo>
                    <a:pt x="666" y="4009"/>
                  </a:lnTo>
                  <a:lnTo>
                    <a:pt x="666" y="4009"/>
                  </a:lnTo>
                  <a:cubicBezTo>
                    <a:pt x="666" y="4009"/>
                    <a:pt x="666" y="4009"/>
                    <a:pt x="666" y="4009"/>
                  </a:cubicBezTo>
                  <a:cubicBezTo>
                    <a:pt x="658" y="4009"/>
                    <a:pt x="649" y="4010"/>
                    <a:pt x="643" y="4012"/>
                  </a:cubicBezTo>
                  <a:lnTo>
                    <a:pt x="643" y="4012"/>
                  </a:lnTo>
                  <a:cubicBezTo>
                    <a:pt x="628" y="4004"/>
                    <a:pt x="618" y="3997"/>
                    <a:pt x="621" y="3994"/>
                  </a:cubicBezTo>
                  <a:cubicBezTo>
                    <a:pt x="587" y="3982"/>
                    <a:pt x="542" y="3971"/>
                    <a:pt x="508" y="3960"/>
                  </a:cubicBezTo>
                  <a:lnTo>
                    <a:pt x="508" y="3971"/>
                  </a:lnTo>
                  <a:cubicBezTo>
                    <a:pt x="542" y="3982"/>
                    <a:pt x="587" y="4004"/>
                    <a:pt x="631" y="4016"/>
                  </a:cubicBezTo>
                  <a:lnTo>
                    <a:pt x="631" y="4016"/>
                  </a:lnTo>
                  <a:cubicBezTo>
                    <a:pt x="631" y="4015"/>
                    <a:pt x="636" y="4013"/>
                    <a:pt x="643" y="4012"/>
                  </a:cubicBezTo>
                  <a:lnTo>
                    <a:pt x="643" y="4012"/>
                  </a:lnTo>
                  <a:cubicBezTo>
                    <a:pt x="650" y="4016"/>
                    <a:pt x="658" y="4020"/>
                    <a:pt x="666" y="4023"/>
                  </a:cubicBezTo>
                  <a:lnTo>
                    <a:pt x="666" y="4023"/>
                  </a:lnTo>
                  <a:lnTo>
                    <a:pt x="666" y="4050"/>
                  </a:lnTo>
                  <a:cubicBezTo>
                    <a:pt x="666" y="4061"/>
                    <a:pt x="669" y="4064"/>
                    <a:pt x="674" y="4064"/>
                  </a:cubicBezTo>
                  <a:cubicBezTo>
                    <a:pt x="678" y="4064"/>
                    <a:pt x="683" y="4061"/>
                    <a:pt x="689" y="4061"/>
                  </a:cubicBezTo>
                  <a:cubicBezTo>
                    <a:pt x="689" y="4052"/>
                    <a:pt x="681" y="4034"/>
                    <a:pt x="678" y="4029"/>
                  </a:cubicBezTo>
                  <a:lnTo>
                    <a:pt x="678" y="4029"/>
                  </a:lnTo>
                  <a:cubicBezTo>
                    <a:pt x="682" y="4030"/>
                    <a:pt x="686" y="4032"/>
                    <a:pt x="689" y="4033"/>
                  </a:cubicBezTo>
                  <a:lnTo>
                    <a:pt x="689" y="4033"/>
                  </a:lnTo>
                  <a:cubicBezTo>
                    <a:pt x="689" y="4008"/>
                    <a:pt x="691" y="3990"/>
                    <a:pt x="700" y="3971"/>
                  </a:cubicBezTo>
                  <a:cubicBezTo>
                    <a:pt x="712" y="3903"/>
                    <a:pt x="712" y="3824"/>
                    <a:pt x="723" y="3757"/>
                  </a:cubicBezTo>
                  <a:cubicBezTo>
                    <a:pt x="723" y="3655"/>
                    <a:pt x="712" y="3565"/>
                    <a:pt x="700" y="3474"/>
                  </a:cubicBezTo>
                  <a:cubicBezTo>
                    <a:pt x="666" y="3237"/>
                    <a:pt x="621" y="3012"/>
                    <a:pt x="554" y="2786"/>
                  </a:cubicBezTo>
                  <a:cubicBezTo>
                    <a:pt x="475" y="2538"/>
                    <a:pt x="384" y="2290"/>
                    <a:pt x="317" y="2030"/>
                  </a:cubicBezTo>
                  <a:cubicBezTo>
                    <a:pt x="272" y="1906"/>
                    <a:pt x="249" y="1782"/>
                    <a:pt x="226" y="1646"/>
                  </a:cubicBezTo>
                  <a:cubicBezTo>
                    <a:pt x="204" y="1522"/>
                    <a:pt x="193" y="1398"/>
                    <a:pt x="181" y="1274"/>
                  </a:cubicBezTo>
                  <a:cubicBezTo>
                    <a:pt x="147" y="1048"/>
                    <a:pt x="136" y="823"/>
                    <a:pt x="159" y="597"/>
                  </a:cubicBezTo>
                  <a:cubicBezTo>
                    <a:pt x="170" y="507"/>
                    <a:pt x="181" y="416"/>
                    <a:pt x="204" y="337"/>
                  </a:cubicBezTo>
                  <a:cubicBezTo>
                    <a:pt x="226" y="247"/>
                    <a:pt x="283" y="202"/>
                    <a:pt x="305" y="146"/>
                  </a:cubicBezTo>
                  <a:cubicBezTo>
                    <a:pt x="328" y="89"/>
                    <a:pt x="429" y="89"/>
                    <a:pt x="441" y="55"/>
                  </a:cubicBezTo>
                  <a:cubicBezTo>
                    <a:pt x="452" y="44"/>
                    <a:pt x="452" y="33"/>
                    <a:pt x="463" y="10"/>
                  </a:cubicBezTo>
                  <a:cubicBezTo>
                    <a:pt x="463" y="10"/>
                    <a:pt x="423" y="0"/>
                    <a:pt x="39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946550" y="4017075"/>
              <a:ext cx="6775" cy="58400"/>
            </a:xfrm>
            <a:custGeom>
              <a:avLst/>
              <a:gdLst/>
              <a:ahLst/>
              <a:cxnLst/>
              <a:rect l="l" t="t" r="r" b="b"/>
              <a:pathLst>
                <a:path w="271" h="2336" extrusionOk="0">
                  <a:moveTo>
                    <a:pt x="271" y="0"/>
                  </a:moveTo>
                  <a:lnTo>
                    <a:pt x="271" y="0"/>
                  </a:lnTo>
                  <a:cubicBezTo>
                    <a:pt x="257" y="14"/>
                    <a:pt x="247" y="33"/>
                    <a:pt x="245" y="53"/>
                  </a:cubicBezTo>
                  <a:lnTo>
                    <a:pt x="245" y="53"/>
                  </a:lnTo>
                  <a:cubicBezTo>
                    <a:pt x="264" y="14"/>
                    <a:pt x="271" y="0"/>
                    <a:pt x="271" y="0"/>
                  </a:cubicBezTo>
                  <a:close/>
                  <a:moveTo>
                    <a:pt x="245" y="53"/>
                  </a:moveTo>
                  <a:cubicBezTo>
                    <a:pt x="239" y="63"/>
                    <a:pt x="233" y="76"/>
                    <a:pt x="226" y="90"/>
                  </a:cubicBezTo>
                  <a:cubicBezTo>
                    <a:pt x="203" y="124"/>
                    <a:pt x="181" y="158"/>
                    <a:pt x="169" y="192"/>
                  </a:cubicBezTo>
                  <a:cubicBezTo>
                    <a:pt x="136" y="237"/>
                    <a:pt x="113" y="282"/>
                    <a:pt x="102" y="327"/>
                  </a:cubicBezTo>
                  <a:cubicBezTo>
                    <a:pt x="68" y="451"/>
                    <a:pt x="34" y="576"/>
                    <a:pt x="23" y="711"/>
                  </a:cubicBezTo>
                  <a:cubicBezTo>
                    <a:pt x="23" y="779"/>
                    <a:pt x="0" y="846"/>
                    <a:pt x="0" y="925"/>
                  </a:cubicBezTo>
                  <a:lnTo>
                    <a:pt x="0" y="1151"/>
                  </a:lnTo>
                  <a:cubicBezTo>
                    <a:pt x="0" y="1298"/>
                    <a:pt x="0" y="1444"/>
                    <a:pt x="0" y="1580"/>
                  </a:cubicBezTo>
                  <a:cubicBezTo>
                    <a:pt x="11" y="1726"/>
                    <a:pt x="11" y="1851"/>
                    <a:pt x="23" y="1963"/>
                  </a:cubicBezTo>
                  <a:cubicBezTo>
                    <a:pt x="23" y="2076"/>
                    <a:pt x="23" y="2167"/>
                    <a:pt x="23" y="2234"/>
                  </a:cubicBezTo>
                  <a:lnTo>
                    <a:pt x="23" y="2336"/>
                  </a:lnTo>
                  <a:cubicBezTo>
                    <a:pt x="23" y="2336"/>
                    <a:pt x="34" y="2302"/>
                    <a:pt x="57" y="2234"/>
                  </a:cubicBezTo>
                  <a:cubicBezTo>
                    <a:pt x="79" y="2144"/>
                    <a:pt x="102" y="2054"/>
                    <a:pt x="113" y="1963"/>
                  </a:cubicBezTo>
                  <a:cubicBezTo>
                    <a:pt x="124" y="1851"/>
                    <a:pt x="147" y="1715"/>
                    <a:pt x="158" y="1580"/>
                  </a:cubicBezTo>
                  <a:cubicBezTo>
                    <a:pt x="158" y="1444"/>
                    <a:pt x="158" y="1286"/>
                    <a:pt x="158" y="1140"/>
                  </a:cubicBezTo>
                  <a:cubicBezTo>
                    <a:pt x="169" y="1004"/>
                    <a:pt x="158" y="858"/>
                    <a:pt x="169" y="722"/>
                  </a:cubicBezTo>
                  <a:cubicBezTo>
                    <a:pt x="169" y="654"/>
                    <a:pt x="169" y="587"/>
                    <a:pt x="181" y="530"/>
                  </a:cubicBezTo>
                  <a:cubicBezTo>
                    <a:pt x="192" y="463"/>
                    <a:pt x="203" y="406"/>
                    <a:pt x="203" y="350"/>
                  </a:cubicBezTo>
                  <a:cubicBezTo>
                    <a:pt x="203" y="305"/>
                    <a:pt x="203" y="248"/>
                    <a:pt x="215" y="203"/>
                  </a:cubicBezTo>
                  <a:cubicBezTo>
                    <a:pt x="226" y="169"/>
                    <a:pt x="237" y="124"/>
                    <a:pt x="248" y="90"/>
                  </a:cubicBezTo>
                  <a:cubicBezTo>
                    <a:pt x="244" y="78"/>
                    <a:pt x="243" y="65"/>
                    <a:pt x="245" y="5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949375" y="4016775"/>
              <a:ext cx="14400" cy="56725"/>
            </a:xfrm>
            <a:custGeom>
              <a:avLst/>
              <a:gdLst/>
              <a:ahLst/>
              <a:cxnLst/>
              <a:rect l="l" t="t" r="r" b="b"/>
              <a:pathLst>
                <a:path w="576" h="2269" extrusionOk="0">
                  <a:moveTo>
                    <a:pt x="576" y="1"/>
                  </a:moveTo>
                  <a:lnTo>
                    <a:pt x="576" y="1"/>
                  </a:lnTo>
                  <a:cubicBezTo>
                    <a:pt x="575" y="1"/>
                    <a:pt x="496" y="125"/>
                    <a:pt x="406" y="328"/>
                  </a:cubicBezTo>
                  <a:cubicBezTo>
                    <a:pt x="305" y="576"/>
                    <a:pt x="214" y="836"/>
                    <a:pt x="147" y="1095"/>
                  </a:cubicBezTo>
                  <a:cubicBezTo>
                    <a:pt x="124" y="1242"/>
                    <a:pt x="90" y="1377"/>
                    <a:pt x="68" y="1524"/>
                  </a:cubicBezTo>
                  <a:cubicBezTo>
                    <a:pt x="34" y="1648"/>
                    <a:pt x="23" y="1772"/>
                    <a:pt x="11" y="1896"/>
                  </a:cubicBezTo>
                  <a:cubicBezTo>
                    <a:pt x="0" y="2111"/>
                    <a:pt x="0" y="2269"/>
                    <a:pt x="0" y="2269"/>
                  </a:cubicBezTo>
                  <a:cubicBezTo>
                    <a:pt x="0" y="2269"/>
                    <a:pt x="45" y="2122"/>
                    <a:pt x="102" y="1919"/>
                  </a:cubicBezTo>
                  <a:cubicBezTo>
                    <a:pt x="124" y="1874"/>
                    <a:pt x="135" y="1817"/>
                    <a:pt x="147" y="1750"/>
                  </a:cubicBezTo>
                  <a:cubicBezTo>
                    <a:pt x="169" y="1693"/>
                    <a:pt x="192" y="1626"/>
                    <a:pt x="203" y="1558"/>
                  </a:cubicBezTo>
                  <a:cubicBezTo>
                    <a:pt x="237" y="1434"/>
                    <a:pt x="271" y="1298"/>
                    <a:pt x="305" y="1152"/>
                  </a:cubicBezTo>
                  <a:cubicBezTo>
                    <a:pt x="350" y="994"/>
                    <a:pt x="384" y="858"/>
                    <a:pt x="418" y="723"/>
                  </a:cubicBezTo>
                  <a:cubicBezTo>
                    <a:pt x="451" y="588"/>
                    <a:pt x="474" y="463"/>
                    <a:pt x="497" y="362"/>
                  </a:cubicBezTo>
                  <a:cubicBezTo>
                    <a:pt x="553" y="136"/>
                    <a:pt x="575" y="1"/>
                    <a:pt x="5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945125" y="4024475"/>
              <a:ext cx="172950" cy="99700"/>
            </a:xfrm>
            <a:custGeom>
              <a:avLst/>
              <a:gdLst/>
              <a:ahLst/>
              <a:cxnLst/>
              <a:rect l="l" t="t" r="r" b="b"/>
              <a:pathLst>
                <a:path w="6918" h="3988" extrusionOk="0">
                  <a:moveTo>
                    <a:pt x="4373" y="1"/>
                  </a:moveTo>
                  <a:cubicBezTo>
                    <a:pt x="4301" y="1"/>
                    <a:pt x="4228" y="3"/>
                    <a:pt x="4153" y="9"/>
                  </a:cubicBezTo>
                  <a:cubicBezTo>
                    <a:pt x="3239" y="88"/>
                    <a:pt x="2754" y="189"/>
                    <a:pt x="1987" y="674"/>
                  </a:cubicBezTo>
                  <a:cubicBezTo>
                    <a:pt x="1547" y="968"/>
                    <a:pt x="475" y="1611"/>
                    <a:pt x="68" y="2243"/>
                  </a:cubicBezTo>
                  <a:cubicBezTo>
                    <a:pt x="46" y="2322"/>
                    <a:pt x="12" y="2412"/>
                    <a:pt x="1" y="2491"/>
                  </a:cubicBezTo>
                  <a:cubicBezTo>
                    <a:pt x="1028" y="2548"/>
                    <a:pt x="1265" y="2717"/>
                    <a:pt x="2156" y="3112"/>
                  </a:cubicBezTo>
                  <a:cubicBezTo>
                    <a:pt x="2449" y="3247"/>
                    <a:pt x="2968" y="3699"/>
                    <a:pt x="3251" y="3800"/>
                  </a:cubicBezTo>
                  <a:cubicBezTo>
                    <a:pt x="3544" y="3913"/>
                    <a:pt x="3702" y="3924"/>
                    <a:pt x="4007" y="3969"/>
                  </a:cubicBezTo>
                  <a:cubicBezTo>
                    <a:pt x="4087" y="3982"/>
                    <a:pt x="4168" y="3988"/>
                    <a:pt x="4249" y="3988"/>
                  </a:cubicBezTo>
                  <a:cubicBezTo>
                    <a:pt x="5202" y="3988"/>
                    <a:pt x="6112" y="3163"/>
                    <a:pt x="6591" y="2435"/>
                  </a:cubicBezTo>
                  <a:cubicBezTo>
                    <a:pt x="6726" y="2243"/>
                    <a:pt x="6839" y="2040"/>
                    <a:pt x="6918" y="1814"/>
                  </a:cubicBezTo>
                  <a:cubicBezTo>
                    <a:pt x="6352" y="832"/>
                    <a:pt x="5634" y="1"/>
                    <a:pt x="437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935250" y="4094075"/>
              <a:ext cx="2850" cy="2275"/>
            </a:xfrm>
            <a:custGeom>
              <a:avLst/>
              <a:gdLst/>
              <a:ahLst/>
              <a:cxnLst/>
              <a:rect l="l" t="t" r="r" b="b"/>
              <a:pathLst>
                <a:path w="114" h="91" extrusionOk="0">
                  <a:moveTo>
                    <a:pt x="114" y="1"/>
                  </a:moveTo>
                  <a:lnTo>
                    <a:pt x="1" y="68"/>
                  </a:lnTo>
                  <a:lnTo>
                    <a:pt x="114" y="91"/>
                  </a:lnTo>
                  <a:cubicBezTo>
                    <a:pt x="114" y="57"/>
                    <a:pt x="114" y="23"/>
                    <a:pt x="114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945125" y="4032350"/>
              <a:ext cx="108350" cy="78050"/>
            </a:xfrm>
            <a:custGeom>
              <a:avLst/>
              <a:gdLst/>
              <a:ahLst/>
              <a:cxnLst/>
              <a:rect l="l" t="t" r="r" b="b"/>
              <a:pathLst>
                <a:path w="4334" h="3122" extrusionOk="0">
                  <a:moveTo>
                    <a:pt x="2968" y="1"/>
                  </a:moveTo>
                  <a:cubicBezTo>
                    <a:pt x="2848" y="1"/>
                    <a:pt x="2727" y="11"/>
                    <a:pt x="2607" y="32"/>
                  </a:cubicBezTo>
                  <a:cubicBezTo>
                    <a:pt x="2393" y="122"/>
                    <a:pt x="2190" y="235"/>
                    <a:pt x="1987" y="359"/>
                  </a:cubicBezTo>
                  <a:cubicBezTo>
                    <a:pt x="1547" y="653"/>
                    <a:pt x="475" y="1296"/>
                    <a:pt x="68" y="1928"/>
                  </a:cubicBezTo>
                  <a:cubicBezTo>
                    <a:pt x="46" y="2007"/>
                    <a:pt x="12" y="2097"/>
                    <a:pt x="1" y="2176"/>
                  </a:cubicBezTo>
                  <a:cubicBezTo>
                    <a:pt x="1028" y="2233"/>
                    <a:pt x="1265" y="2402"/>
                    <a:pt x="2156" y="2797"/>
                  </a:cubicBezTo>
                  <a:cubicBezTo>
                    <a:pt x="2314" y="2876"/>
                    <a:pt x="2472" y="2977"/>
                    <a:pt x="2619" y="3090"/>
                  </a:cubicBezTo>
                  <a:cubicBezTo>
                    <a:pt x="2690" y="3111"/>
                    <a:pt x="2765" y="3122"/>
                    <a:pt x="2842" y="3122"/>
                  </a:cubicBezTo>
                  <a:cubicBezTo>
                    <a:pt x="2937" y="3122"/>
                    <a:pt x="3033" y="3105"/>
                    <a:pt x="3126" y="3068"/>
                  </a:cubicBezTo>
                  <a:cubicBezTo>
                    <a:pt x="3420" y="2910"/>
                    <a:pt x="3194" y="2661"/>
                    <a:pt x="3070" y="2436"/>
                  </a:cubicBezTo>
                  <a:cubicBezTo>
                    <a:pt x="3080" y="2435"/>
                    <a:pt x="3091" y="2435"/>
                    <a:pt x="3102" y="2435"/>
                  </a:cubicBezTo>
                  <a:cubicBezTo>
                    <a:pt x="3243" y="2435"/>
                    <a:pt x="3452" y="2467"/>
                    <a:pt x="3651" y="2467"/>
                  </a:cubicBezTo>
                  <a:cubicBezTo>
                    <a:pt x="3866" y="2467"/>
                    <a:pt x="4069" y="2430"/>
                    <a:pt x="4165" y="2278"/>
                  </a:cubicBezTo>
                  <a:cubicBezTo>
                    <a:pt x="4334" y="1984"/>
                    <a:pt x="3883" y="1725"/>
                    <a:pt x="3713" y="1578"/>
                  </a:cubicBezTo>
                  <a:cubicBezTo>
                    <a:pt x="3826" y="1431"/>
                    <a:pt x="4266" y="1172"/>
                    <a:pt x="4255" y="935"/>
                  </a:cubicBezTo>
                  <a:cubicBezTo>
                    <a:pt x="4232" y="642"/>
                    <a:pt x="3894" y="743"/>
                    <a:pt x="3668" y="698"/>
                  </a:cubicBezTo>
                  <a:cubicBezTo>
                    <a:pt x="3928" y="427"/>
                    <a:pt x="3962" y="190"/>
                    <a:pt x="3555" y="77"/>
                  </a:cubicBezTo>
                  <a:cubicBezTo>
                    <a:pt x="3366" y="28"/>
                    <a:pt x="3167" y="1"/>
                    <a:pt x="296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946825" y="3999750"/>
              <a:ext cx="182550" cy="80800"/>
            </a:xfrm>
            <a:custGeom>
              <a:avLst/>
              <a:gdLst/>
              <a:ahLst/>
              <a:cxnLst/>
              <a:rect l="l" t="t" r="r" b="b"/>
              <a:pathLst>
                <a:path w="7302" h="3232" extrusionOk="0">
                  <a:moveTo>
                    <a:pt x="4154" y="1"/>
                  </a:moveTo>
                  <a:cubicBezTo>
                    <a:pt x="3236" y="1"/>
                    <a:pt x="2445" y="445"/>
                    <a:pt x="1501" y="1269"/>
                  </a:cubicBezTo>
                  <a:cubicBezTo>
                    <a:pt x="1377" y="1359"/>
                    <a:pt x="384" y="2126"/>
                    <a:pt x="0" y="3232"/>
                  </a:cubicBezTo>
                  <a:cubicBezTo>
                    <a:pt x="407" y="2600"/>
                    <a:pt x="1479" y="1957"/>
                    <a:pt x="1919" y="1663"/>
                  </a:cubicBezTo>
                  <a:cubicBezTo>
                    <a:pt x="2686" y="1178"/>
                    <a:pt x="3171" y="1077"/>
                    <a:pt x="4085" y="998"/>
                  </a:cubicBezTo>
                  <a:cubicBezTo>
                    <a:pt x="4160" y="992"/>
                    <a:pt x="4233" y="990"/>
                    <a:pt x="4305" y="990"/>
                  </a:cubicBezTo>
                  <a:cubicBezTo>
                    <a:pt x="5566" y="990"/>
                    <a:pt x="6284" y="1821"/>
                    <a:pt x="6850" y="2803"/>
                  </a:cubicBezTo>
                  <a:cubicBezTo>
                    <a:pt x="7301" y="1675"/>
                    <a:pt x="6737" y="693"/>
                    <a:pt x="5372" y="230"/>
                  </a:cubicBezTo>
                  <a:cubicBezTo>
                    <a:pt x="4931" y="76"/>
                    <a:pt x="4532" y="1"/>
                    <a:pt x="41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956125" y="4050975"/>
              <a:ext cx="80150" cy="28175"/>
            </a:xfrm>
            <a:custGeom>
              <a:avLst/>
              <a:gdLst/>
              <a:ahLst/>
              <a:cxnLst/>
              <a:rect l="l" t="t" r="r" b="b"/>
              <a:pathLst>
                <a:path w="3206" h="1127" extrusionOk="0">
                  <a:moveTo>
                    <a:pt x="2777" y="1"/>
                  </a:moveTo>
                  <a:cubicBezTo>
                    <a:pt x="2740" y="1"/>
                    <a:pt x="2703" y="4"/>
                    <a:pt x="2664" y="9"/>
                  </a:cubicBezTo>
                  <a:lnTo>
                    <a:pt x="2404" y="32"/>
                  </a:lnTo>
                  <a:cubicBezTo>
                    <a:pt x="2303" y="32"/>
                    <a:pt x="2201" y="55"/>
                    <a:pt x="2111" y="77"/>
                  </a:cubicBezTo>
                  <a:cubicBezTo>
                    <a:pt x="2009" y="88"/>
                    <a:pt x="1908" y="111"/>
                    <a:pt x="1806" y="145"/>
                  </a:cubicBezTo>
                  <a:lnTo>
                    <a:pt x="1490" y="235"/>
                  </a:lnTo>
                  <a:lnTo>
                    <a:pt x="1186" y="359"/>
                  </a:lnTo>
                  <a:cubicBezTo>
                    <a:pt x="1084" y="404"/>
                    <a:pt x="994" y="461"/>
                    <a:pt x="904" y="506"/>
                  </a:cubicBezTo>
                  <a:cubicBezTo>
                    <a:pt x="813" y="551"/>
                    <a:pt x="723" y="596"/>
                    <a:pt x="644" y="641"/>
                  </a:cubicBezTo>
                  <a:lnTo>
                    <a:pt x="430" y="788"/>
                  </a:lnTo>
                  <a:cubicBezTo>
                    <a:pt x="362" y="822"/>
                    <a:pt x="306" y="867"/>
                    <a:pt x="249" y="912"/>
                  </a:cubicBezTo>
                  <a:lnTo>
                    <a:pt x="114" y="1025"/>
                  </a:lnTo>
                  <a:cubicBezTo>
                    <a:pt x="46" y="1081"/>
                    <a:pt x="1" y="1127"/>
                    <a:pt x="1" y="1127"/>
                  </a:cubicBezTo>
                  <a:lnTo>
                    <a:pt x="125" y="1059"/>
                  </a:lnTo>
                  <a:cubicBezTo>
                    <a:pt x="215" y="1014"/>
                    <a:pt x="328" y="935"/>
                    <a:pt x="475" y="867"/>
                  </a:cubicBezTo>
                  <a:cubicBezTo>
                    <a:pt x="542" y="833"/>
                    <a:pt x="621" y="788"/>
                    <a:pt x="700" y="754"/>
                  </a:cubicBezTo>
                  <a:cubicBezTo>
                    <a:pt x="791" y="709"/>
                    <a:pt x="881" y="675"/>
                    <a:pt x="960" y="630"/>
                  </a:cubicBezTo>
                  <a:cubicBezTo>
                    <a:pt x="1062" y="585"/>
                    <a:pt x="1152" y="540"/>
                    <a:pt x="1242" y="506"/>
                  </a:cubicBezTo>
                  <a:cubicBezTo>
                    <a:pt x="1344" y="472"/>
                    <a:pt x="1445" y="427"/>
                    <a:pt x="1535" y="393"/>
                  </a:cubicBezTo>
                  <a:lnTo>
                    <a:pt x="1840" y="292"/>
                  </a:lnTo>
                  <a:cubicBezTo>
                    <a:pt x="1942" y="258"/>
                    <a:pt x="2032" y="235"/>
                    <a:pt x="2134" y="213"/>
                  </a:cubicBezTo>
                  <a:cubicBezTo>
                    <a:pt x="2235" y="190"/>
                    <a:pt x="2325" y="156"/>
                    <a:pt x="2416" y="145"/>
                  </a:cubicBezTo>
                  <a:lnTo>
                    <a:pt x="2675" y="100"/>
                  </a:lnTo>
                  <a:cubicBezTo>
                    <a:pt x="2833" y="66"/>
                    <a:pt x="2969" y="66"/>
                    <a:pt x="3059" y="43"/>
                  </a:cubicBezTo>
                  <a:lnTo>
                    <a:pt x="3206" y="32"/>
                  </a:lnTo>
                  <a:cubicBezTo>
                    <a:pt x="3206" y="32"/>
                    <a:pt x="3149" y="21"/>
                    <a:pt x="3059" y="21"/>
                  </a:cubicBezTo>
                  <a:cubicBezTo>
                    <a:pt x="3014" y="9"/>
                    <a:pt x="2957" y="9"/>
                    <a:pt x="2890" y="9"/>
                  </a:cubicBezTo>
                  <a:cubicBezTo>
                    <a:pt x="2850" y="4"/>
                    <a:pt x="2813" y="1"/>
                    <a:pt x="2777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947675" y="4066425"/>
              <a:ext cx="108925" cy="16950"/>
            </a:xfrm>
            <a:custGeom>
              <a:avLst/>
              <a:gdLst/>
              <a:ahLst/>
              <a:cxnLst/>
              <a:rect l="l" t="t" r="r" b="b"/>
              <a:pathLst>
                <a:path w="4357" h="678" extrusionOk="0">
                  <a:moveTo>
                    <a:pt x="2562" y="1"/>
                  </a:moveTo>
                  <a:cubicBezTo>
                    <a:pt x="2415" y="1"/>
                    <a:pt x="2268" y="12"/>
                    <a:pt x="2133" y="35"/>
                  </a:cubicBezTo>
                  <a:cubicBezTo>
                    <a:pt x="1998" y="57"/>
                    <a:pt x="1862" y="68"/>
                    <a:pt x="1727" y="91"/>
                  </a:cubicBezTo>
                  <a:cubicBezTo>
                    <a:pt x="1580" y="114"/>
                    <a:pt x="1456" y="159"/>
                    <a:pt x="1321" y="181"/>
                  </a:cubicBezTo>
                  <a:cubicBezTo>
                    <a:pt x="1196" y="215"/>
                    <a:pt x="1072" y="249"/>
                    <a:pt x="959" y="283"/>
                  </a:cubicBezTo>
                  <a:cubicBezTo>
                    <a:pt x="847" y="328"/>
                    <a:pt x="734" y="362"/>
                    <a:pt x="632" y="396"/>
                  </a:cubicBezTo>
                  <a:cubicBezTo>
                    <a:pt x="542" y="418"/>
                    <a:pt x="452" y="463"/>
                    <a:pt x="373" y="497"/>
                  </a:cubicBezTo>
                  <a:cubicBezTo>
                    <a:pt x="294" y="531"/>
                    <a:pt x="226" y="565"/>
                    <a:pt x="170" y="599"/>
                  </a:cubicBezTo>
                  <a:cubicBezTo>
                    <a:pt x="57" y="644"/>
                    <a:pt x="0" y="678"/>
                    <a:pt x="0" y="678"/>
                  </a:cubicBezTo>
                  <a:lnTo>
                    <a:pt x="181" y="633"/>
                  </a:lnTo>
                  <a:cubicBezTo>
                    <a:pt x="294" y="588"/>
                    <a:pt x="463" y="542"/>
                    <a:pt x="666" y="486"/>
                  </a:cubicBezTo>
                  <a:cubicBezTo>
                    <a:pt x="869" y="430"/>
                    <a:pt x="1106" y="384"/>
                    <a:pt x="1354" y="328"/>
                  </a:cubicBezTo>
                  <a:cubicBezTo>
                    <a:pt x="1490" y="305"/>
                    <a:pt x="1614" y="283"/>
                    <a:pt x="1749" y="260"/>
                  </a:cubicBezTo>
                  <a:cubicBezTo>
                    <a:pt x="1885" y="238"/>
                    <a:pt x="2020" y="215"/>
                    <a:pt x="2156" y="204"/>
                  </a:cubicBezTo>
                  <a:cubicBezTo>
                    <a:pt x="2291" y="193"/>
                    <a:pt x="2438" y="170"/>
                    <a:pt x="2573" y="159"/>
                  </a:cubicBezTo>
                  <a:cubicBezTo>
                    <a:pt x="2709" y="159"/>
                    <a:pt x="2833" y="147"/>
                    <a:pt x="2968" y="147"/>
                  </a:cubicBezTo>
                  <a:lnTo>
                    <a:pt x="3340" y="147"/>
                  </a:lnTo>
                  <a:cubicBezTo>
                    <a:pt x="3453" y="159"/>
                    <a:pt x="3566" y="159"/>
                    <a:pt x="3668" y="170"/>
                  </a:cubicBezTo>
                  <a:cubicBezTo>
                    <a:pt x="3781" y="181"/>
                    <a:pt x="3882" y="193"/>
                    <a:pt x="3950" y="204"/>
                  </a:cubicBezTo>
                  <a:cubicBezTo>
                    <a:pt x="4029" y="215"/>
                    <a:pt x="4108" y="226"/>
                    <a:pt x="4175" y="249"/>
                  </a:cubicBezTo>
                  <a:lnTo>
                    <a:pt x="4356" y="294"/>
                  </a:lnTo>
                  <a:cubicBezTo>
                    <a:pt x="4356" y="294"/>
                    <a:pt x="4288" y="260"/>
                    <a:pt x="4175" y="215"/>
                  </a:cubicBezTo>
                  <a:cubicBezTo>
                    <a:pt x="4108" y="181"/>
                    <a:pt x="4040" y="159"/>
                    <a:pt x="3961" y="147"/>
                  </a:cubicBezTo>
                  <a:cubicBezTo>
                    <a:pt x="3871" y="114"/>
                    <a:pt x="3781" y="91"/>
                    <a:pt x="3679" y="80"/>
                  </a:cubicBezTo>
                  <a:cubicBezTo>
                    <a:pt x="3577" y="46"/>
                    <a:pt x="3465" y="35"/>
                    <a:pt x="3352" y="23"/>
                  </a:cubicBezTo>
                  <a:cubicBezTo>
                    <a:pt x="3228" y="12"/>
                    <a:pt x="3092" y="1"/>
                    <a:pt x="29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947950" y="4077725"/>
              <a:ext cx="77600" cy="6500"/>
            </a:xfrm>
            <a:custGeom>
              <a:avLst/>
              <a:gdLst/>
              <a:ahLst/>
              <a:cxnLst/>
              <a:rect l="l" t="t" r="r" b="b"/>
              <a:pathLst>
                <a:path w="3104" h="260" extrusionOk="0">
                  <a:moveTo>
                    <a:pt x="1558" y="0"/>
                  </a:moveTo>
                  <a:lnTo>
                    <a:pt x="1253" y="23"/>
                  </a:lnTo>
                  <a:cubicBezTo>
                    <a:pt x="1163" y="23"/>
                    <a:pt x="1073" y="34"/>
                    <a:pt x="971" y="45"/>
                  </a:cubicBezTo>
                  <a:cubicBezTo>
                    <a:pt x="790" y="68"/>
                    <a:pt x="621" y="102"/>
                    <a:pt x="475" y="136"/>
                  </a:cubicBezTo>
                  <a:cubicBezTo>
                    <a:pt x="328" y="158"/>
                    <a:pt x="215" y="203"/>
                    <a:pt x="125" y="226"/>
                  </a:cubicBezTo>
                  <a:cubicBezTo>
                    <a:pt x="80" y="237"/>
                    <a:pt x="46" y="248"/>
                    <a:pt x="1" y="260"/>
                  </a:cubicBezTo>
                  <a:lnTo>
                    <a:pt x="136" y="248"/>
                  </a:lnTo>
                  <a:lnTo>
                    <a:pt x="294" y="237"/>
                  </a:lnTo>
                  <a:cubicBezTo>
                    <a:pt x="350" y="226"/>
                    <a:pt x="418" y="226"/>
                    <a:pt x="486" y="215"/>
                  </a:cubicBezTo>
                  <a:cubicBezTo>
                    <a:pt x="565" y="215"/>
                    <a:pt x="644" y="203"/>
                    <a:pt x="723" y="203"/>
                  </a:cubicBezTo>
                  <a:cubicBezTo>
                    <a:pt x="813" y="192"/>
                    <a:pt x="903" y="192"/>
                    <a:pt x="994" y="192"/>
                  </a:cubicBezTo>
                  <a:cubicBezTo>
                    <a:pt x="1174" y="169"/>
                    <a:pt x="1366" y="169"/>
                    <a:pt x="1558" y="158"/>
                  </a:cubicBezTo>
                  <a:lnTo>
                    <a:pt x="1851" y="158"/>
                  </a:lnTo>
                  <a:cubicBezTo>
                    <a:pt x="1896" y="152"/>
                    <a:pt x="1944" y="150"/>
                    <a:pt x="1992" y="150"/>
                  </a:cubicBezTo>
                  <a:cubicBezTo>
                    <a:pt x="2040" y="150"/>
                    <a:pt x="2088" y="152"/>
                    <a:pt x="2133" y="158"/>
                  </a:cubicBezTo>
                  <a:lnTo>
                    <a:pt x="2393" y="158"/>
                  </a:lnTo>
                  <a:lnTo>
                    <a:pt x="2619" y="169"/>
                  </a:lnTo>
                  <a:cubicBezTo>
                    <a:pt x="2658" y="175"/>
                    <a:pt x="2695" y="175"/>
                    <a:pt x="2729" y="175"/>
                  </a:cubicBezTo>
                  <a:cubicBezTo>
                    <a:pt x="2762" y="175"/>
                    <a:pt x="2793" y="175"/>
                    <a:pt x="2822" y="181"/>
                  </a:cubicBezTo>
                  <a:lnTo>
                    <a:pt x="2980" y="203"/>
                  </a:lnTo>
                  <a:lnTo>
                    <a:pt x="3104" y="215"/>
                  </a:lnTo>
                  <a:cubicBezTo>
                    <a:pt x="3104" y="215"/>
                    <a:pt x="3059" y="203"/>
                    <a:pt x="2980" y="169"/>
                  </a:cubicBezTo>
                  <a:lnTo>
                    <a:pt x="2833" y="124"/>
                  </a:lnTo>
                  <a:cubicBezTo>
                    <a:pt x="2765" y="102"/>
                    <a:pt x="2698" y="90"/>
                    <a:pt x="2630" y="79"/>
                  </a:cubicBezTo>
                  <a:cubicBezTo>
                    <a:pt x="2562" y="57"/>
                    <a:pt x="2483" y="45"/>
                    <a:pt x="2393" y="34"/>
                  </a:cubicBezTo>
                  <a:cubicBezTo>
                    <a:pt x="2314" y="23"/>
                    <a:pt x="2224" y="23"/>
                    <a:pt x="2133" y="11"/>
                  </a:cubicBezTo>
                  <a:cubicBezTo>
                    <a:pt x="2043" y="0"/>
                    <a:pt x="1941" y="0"/>
                    <a:pt x="185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947950" y="4083250"/>
              <a:ext cx="62375" cy="10300"/>
            </a:xfrm>
            <a:custGeom>
              <a:avLst/>
              <a:gdLst/>
              <a:ahLst/>
              <a:cxnLst/>
              <a:rect l="l" t="t" r="r" b="b"/>
              <a:pathLst>
                <a:path w="2495" h="412" extrusionOk="0">
                  <a:moveTo>
                    <a:pt x="316" y="0"/>
                  </a:moveTo>
                  <a:cubicBezTo>
                    <a:pt x="246" y="0"/>
                    <a:pt x="180" y="11"/>
                    <a:pt x="113" y="27"/>
                  </a:cubicBezTo>
                  <a:lnTo>
                    <a:pt x="1" y="39"/>
                  </a:lnTo>
                  <a:lnTo>
                    <a:pt x="102" y="50"/>
                  </a:lnTo>
                  <a:lnTo>
                    <a:pt x="238" y="61"/>
                  </a:lnTo>
                  <a:cubicBezTo>
                    <a:pt x="283" y="72"/>
                    <a:pt x="339" y="84"/>
                    <a:pt x="396" y="95"/>
                  </a:cubicBezTo>
                  <a:cubicBezTo>
                    <a:pt x="508" y="106"/>
                    <a:pt x="644" y="129"/>
                    <a:pt x="790" y="151"/>
                  </a:cubicBezTo>
                  <a:lnTo>
                    <a:pt x="1242" y="230"/>
                  </a:lnTo>
                  <a:cubicBezTo>
                    <a:pt x="1400" y="253"/>
                    <a:pt x="1558" y="287"/>
                    <a:pt x="1705" y="298"/>
                  </a:cubicBezTo>
                  <a:cubicBezTo>
                    <a:pt x="1851" y="321"/>
                    <a:pt x="1987" y="343"/>
                    <a:pt x="2099" y="366"/>
                  </a:cubicBezTo>
                  <a:cubicBezTo>
                    <a:pt x="2224" y="377"/>
                    <a:pt x="2314" y="388"/>
                    <a:pt x="2382" y="400"/>
                  </a:cubicBezTo>
                  <a:cubicBezTo>
                    <a:pt x="2427" y="411"/>
                    <a:pt x="2461" y="411"/>
                    <a:pt x="2494" y="411"/>
                  </a:cubicBezTo>
                  <a:lnTo>
                    <a:pt x="2393" y="366"/>
                  </a:lnTo>
                  <a:cubicBezTo>
                    <a:pt x="2303" y="332"/>
                    <a:pt x="2212" y="298"/>
                    <a:pt x="2122" y="276"/>
                  </a:cubicBezTo>
                  <a:cubicBezTo>
                    <a:pt x="2009" y="230"/>
                    <a:pt x="1874" y="197"/>
                    <a:pt x="1727" y="163"/>
                  </a:cubicBezTo>
                  <a:cubicBezTo>
                    <a:pt x="1580" y="118"/>
                    <a:pt x="1422" y="84"/>
                    <a:pt x="1264" y="72"/>
                  </a:cubicBezTo>
                  <a:cubicBezTo>
                    <a:pt x="1106" y="50"/>
                    <a:pt x="948" y="27"/>
                    <a:pt x="802" y="16"/>
                  </a:cubicBezTo>
                  <a:cubicBezTo>
                    <a:pt x="734" y="5"/>
                    <a:pt x="655" y="5"/>
                    <a:pt x="587" y="5"/>
                  </a:cubicBezTo>
                  <a:lnTo>
                    <a:pt x="396" y="5"/>
                  </a:lnTo>
                  <a:cubicBezTo>
                    <a:pt x="368" y="2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42950" y="38492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2" y="1885"/>
                    <a:pt x="700" y="1457"/>
                    <a:pt x="700" y="949"/>
                  </a:cubicBezTo>
                  <a:cubicBezTo>
                    <a:pt x="700" y="430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08250" y="3794775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48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48"/>
                  </a:cubicBezTo>
                  <a:cubicBezTo>
                    <a:pt x="701" y="429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94425" y="38669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30"/>
                    <a:pt x="1" y="949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9"/>
                  </a:cubicBezTo>
                  <a:cubicBezTo>
                    <a:pt x="701" y="430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963125" y="3819300"/>
              <a:ext cx="17225" cy="47150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39" y="1"/>
                  </a:moveTo>
                  <a:cubicBezTo>
                    <a:pt x="147" y="1"/>
                    <a:pt x="0" y="418"/>
                    <a:pt x="0" y="937"/>
                  </a:cubicBezTo>
                  <a:cubicBezTo>
                    <a:pt x="0" y="1456"/>
                    <a:pt x="147" y="1885"/>
                    <a:pt x="339" y="1885"/>
                  </a:cubicBezTo>
                  <a:cubicBezTo>
                    <a:pt x="531" y="1885"/>
                    <a:pt x="689" y="1456"/>
                    <a:pt x="689" y="937"/>
                  </a:cubicBezTo>
                  <a:cubicBezTo>
                    <a:pt x="689" y="418"/>
                    <a:pt x="542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947600" y="38906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56"/>
                    <a:pt x="159" y="1885"/>
                    <a:pt x="351" y="1885"/>
                  </a:cubicBezTo>
                  <a:cubicBezTo>
                    <a:pt x="542" y="1885"/>
                    <a:pt x="700" y="1456"/>
                    <a:pt x="700" y="937"/>
                  </a:cubicBezTo>
                  <a:cubicBezTo>
                    <a:pt x="700" y="418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971575" y="3753575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29"/>
                    <a:pt x="1" y="948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68"/>
                    <a:pt x="701" y="948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117425" y="3867550"/>
              <a:ext cx="17525" cy="47125"/>
            </a:xfrm>
            <a:custGeom>
              <a:avLst/>
              <a:gdLst/>
              <a:ahLst/>
              <a:cxnLst/>
              <a:rect l="l" t="t" r="r" b="b"/>
              <a:pathLst>
                <a:path w="701" h="1885" extrusionOk="0">
                  <a:moveTo>
                    <a:pt x="351" y="0"/>
                  </a:moveTo>
                  <a:cubicBezTo>
                    <a:pt x="159" y="0"/>
                    <a:pt x="1" y="418"/>
                    <a:pt x="1" y="937"/>
                  </a:cubicBezTo>
                  <a:cubicBezTo>
                    <a:pt x="1" y="1467"/>
                    <a:pt x="159" y="1885"/>
                    <a:pt x="351" y="1885"/>
                  </a:cubicBezTo>
                  <a:cubicBezTo>
                    <a:pt x="543" y="1885"/>
                    <a:pt x="700" y="1456"/>
                    <a:pt x="700" y="937"/>
                  </a:cubicBezTo>
                  <a:cubicBezTo>
                    <a:pt x="700" y="418"/>
                    <a:pt x="543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082725" y="3813100"/>
              <a:ext cx="17525" cy="47150"/>
            </a:xfrm>
            <a:custGeom>
              <a:avLst/>
              <a:gdLst/>
              <a:ahLst/>
              <a:cxnLst/>
              <a:rect l="l" t="t" r="r" b="b"/>
              <a:pathLst>
                <a:path w="701" h="1886" extrusionOk="0">
                  <a:moveTo>
                    <a:pt x="351" y="1"/>
                  </a:moveTo>
                  <a:cubicBezTo>
                    <a:pt x="159" y="1"/>
                    <a:pt x="1" y="418"/>
                    <a:pt x="1" y="937"/>
                  </a:cubicBezTo>
                  <a:cubicBezTo>
                    <a:pt x="1" y="1468"/>
                    <a:pt x="159" y="1885"/>
                    <a:pt x="351" y="1885"/>
                  </a:cubicBezTo>
                  <a:cubicBezTo>
                    <a:pt x="543" y="1885"/>
                    <a:pt x="701" y="1456"/>
                    <a:pt x="701" y="937"/>
                  </a:cubicBezTo>
                  <a:cubicBezTo>
                    <a:pt x="701" y="429"/>
                    <a:pt x="54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074000" y="3890675"/>
              <a:ext cx="17225" cy="47150"/>
            </a:xfrm>
            <a:custGeom>
              <a:avLst/>
              <a:gdLst/>
              <a:ahLst/>
              <a:cxnLst/>
              <a:rect l="l" t="t" r="r" b="b"/>
              <a:pathLst>
                <a:path w="689" h="1886" extrusionOk="0">
                  <a:moveTo>
                    <a:pt x="350" y="1"/>
                  </a:moveTo>
                  <a:cubicBezTo>
                    <a:pt x="158" y="1"/>
                    <a:pt x="0" y="418"/>
                    <a:pt x="0" y="937"/>
                  </a:cubicBezTo>
                  <a:cubicBezTo>
                    <a:pt x="0" y="1456"/>
                    <a:pt x="147" y="1885"/>
                    <a:pt x="350" y="1885"/>
                  </a:cubicBezTo>
                  <a:cubicBezTo>
                    <a:pt x="542" y="1885"/>
                    <a:pt x="688" y="1456"/>
                    <a:pt x="688" y="937"/>
                  </a:cubicBezTo>
                  <a:cubicBezTo>
                    <a:pt x="688" y="418"/>
                    <a:pt x="530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47300" y="3996750"/>
              <a:ext cx="359700" cy="568175"/>
            </a:xfrm>
            <a:custGeom>
              <a:avLst/>
              <a:gdLst/>
              <a:ahLst/>
              <a:cxnLst/>
              <a:rect l="l" t="t" r="r" b="b"/>
              <a:pathLst>
                <a:path w="14388" h="22727" extrusionOk="0">
                  <a:moveTo>
                    <a:pt x="10190" y="1"/>
                  </a:moveTo>
                  <a:cubicBezTo>
                    <a:pt x="4762" y="4074"/>
                    <a:pt x="0" y="15302"/>
                    <a:pt x="4661" y="22727"/>
                  </a:cubicBezTo>
                  <a:cubicBezTo>
                    <a:pt x="12673" y="17615"/>
                    <a:pt x="14388" y="8294"/>
                    <a:pt x="10190" y="1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35025" y="4010850"/>
              <a:ext cx="193275" cy="664100"/>
            </a:xfrm>
            <a:custGeom>
              <a:avLst/>
              <a:gdLst/>
              <a:ahLst/>
              <a:cxnLst/>
              <a:rect l="l" t="t" r="r" b="b"/>
              <a:pathLst>
                <a:path w="7731" h="26564" extrusionOk="0">
                  <a:moveTo>
                    <a:pt x="6264" y="1"/>
                  </a:moveTo>
                  <a:cubicBezTo>
                    <a:pt x="6264" y="1"/>
                    <a:pt x="6196" y="430"/>
                    <a:pt x="6072" y="1163"/>
                  </a:cubicBezTo>
                  <a:cubicBezTo>
                    <a:pt x="6015" y="1524"/>
                    <a:pt x="5936" y="1975"/>
                    <a:pt x="5857" y="2483"/>
                  </a:cubicBezTo>
                  <a:cubicBezTo>
                    <a:pt x="5778" y="3002"/>
                    <a:pt x="5654" y="3578"/>
                    <a:pt x="5530" y="4198"/>
                  </a:cubicBezTo>
                  <a:cubicBezTo>
                    <a:pt x="5429" y="4706"/>
                    <a:pt x="5327" y="5248"/>
                    <a:pt x="5214" y="5812"/>
                  </a:cubicBezTo>
                  <a:cubicBezTo>
                    <a:pt x="4853" y="5225"/>
                    <a:pt x="4458" y="4661"/>
                    <a:pt x="4029" y="4131"/>
                  </a:cubicBezTo>
                  <a:lnTo>
                    <a:pt x="4029" y="4131"/>
                  </a:lnTo>
                  <a:cubicBezTo>
                    <a:pt x="4345" y="4876"/>
                    <a:pt x="4706" y="5609"/>
                    <a:pt x="5113" y="6309"/>
                  </a:cubicBezTo>
                  <a:cubicBezTo>
                    <a:pt x="4955" y="6997"/>
                    <a:pt x="4785" y="7719"/>
                    <a:pt x="4616" y="8475"/>
                  </a:cubicBezTo>
                  <a:cubicBezTo>
                    <a:pt x="4560" y="8746"/>
                    <a:pt x="4492" y="9017"/>
                    <a:pt x="4424" y="9299"/>
                  </a:cubicBezTo>
                  <a:lnTo>
                    <a:pt x="4289" y="9344"/>
                  </a:lnTo>
                  <a:cubicBezTo>
                    <a:pt x="3894" y="8509"/>
                    <a:pt x="3454" y="7685"/>
                    <a:pt x="2969" y="6895"/>
                  </a:cubicBezTo>
                  <a:lnTo>
                    <a:pt x="2969" y="6895"/>
                  </a:lnTo>
                  <a:cubicBezTo>
                    <a:pt x="3273" y="7832"/>
                    <a:pt x="3623" y="8746"/>
                    <a:pt x="4029" y="9637"/>
                  </a:cubicBezTo>
                  <a:cubicBezTo>
                    <a:pt x="4067" y="9703"/>
                    <a:pt x="4135" y="9745"/>
                    <a:pt x="4202" y="9745"/>
                  </a:cubicBezTo>
                  <a:cubicBezTo>
                    <a:pt x="4216" y="9745"/>
                    <a:pt x="4230" y="9743"/>
                    <a:pt x="4244" y="9739"/>
                  </a:cubicBezTo>
                  <a:cubicBezTo>
                    <a:pt x="4278" y="9739"/>
                    <a:pt x="4300" y="9716"/>
                    <a:pt x="4334" y="9705"/>
                  </a:cubicBezTo>
                  <a:lnTo>
                    <a:pt x="4334" y="9705"/>
                  </a:lnTo>
                  <a:cubicBezTo>
                    <a:pt x="4244" y="10089"/>
                    <a:pt x="4153" y="10484"/>
                    <a:pt x="4052" y="10867"/>
                  </a:cubicBezTo>
                  <a:lnTo>
                    <a:pt x="3691" y="12312"/>
                  </a:lnTo>
                  <a:cubicBezTo>
                    <a:pt x="3601" y="12131"/>
                    <a:pt x="3499" y="11962"/>
                    <a:pt x="3409" y="11781"/>
                  </a:cubicBezTo>
                  <a:cubicBezTo>
                    <a:pt x="3285" y="11522"/>
                    <a:pt x="3149" y="11274"/>
                    <a:pt x="3002" y="11025"/>
                  </a:cubicBezTo>
                  <a:cubicBezTo>
                    <a:pt x="2856" y="10766"/>
                    <a:pt x="2709" y="10518"/>
                    <a:pt x="2529" y="10292"/>
                  </a:cubicBezTo>
                  <a:cubicBezTo>
                    <a:pt x="2438" y="10168"/>
                    <a:pt x="2337" y="10066"/>
                    <a:pt x="2246" y="9953"/>
                  </a:cubicBezTo>
                  <a:cubicBezTo>
                    <a:pt x="2167" y="9841"/>
                    <a:pt x="2043" y="9762"/>
                    <a:pt x="1930" y="9671"/>
                  </a:cubicBezTo>
                  <a:lnTo>
                    <a:pt x="1930" y="9671"/>
                  </a:lnTo>
                  <a:lnTo>
                    <a:pt x="2190" y="10021"/>
                  </a:lnTo>
                  <a:cubicBezTo>
                    <a:pt x="2258" y="10134"/>
                    <a:pt x="2337" y="10258"/>
                    <a:pt x="2404" y="10382"/>
                  </a:cubicBezTo>
                  <a:cubicBezTo>
                    <a:pt x="2472" y="10495"/>
                    <a:pt x="2540" y="10630"/>
                    <a:pt x="2596" y="10755"/>
                  </a:cubicBezTo>
                  <a:lnTo>
                    <a:pt x="2777" y="11138"/>
                  </a:lnTo>
                  <a:cubicBezTo>
                    <a:pt x="2890" y="11409"/>
                    <a:pt x="3002" y="11669"/>
                    <a:pt x="3127" y="11928"/>
                  </a:cubicBezTo>
                  <a:cubicBezTo>
                    <a:pt x="3239" y="12199"/>
                    <a:pt x="3375" y="12458"/>
                    <a:pt x="3522" y="12707"/>
                  </a:cubicBezTo>
                  <a:cubicBezTo>
                    <a:pt x="3533" y="12729"/>
                    <a:pt x="3555" y="12752"/>
                    <a:pt x="3589" y="12774"/>
                  </a:cubicBezTo>
                  <a:cubicBezTo>
                    <a:pt x="3544" y="12966"/>
                    <a:pt x="3499" y="13147"/>
                    <a:pt x="3454" y="13339"/>
                  </a:cubicBezTo>
                  <a:cubicBezTo>
                    <a:pt x="3330" y="13790"/>
                    <a:pt x="3217" y="14241"/>
                    <a:pt x="3104" y="14681"/>
                  </a:cubicBezTo>
                  <a:cubicBezTo>
                    <a:pt x="2596" y="13948"/>
                    <a:pt x="2066" y="13226"/>
                    <a:pt x="1479" y="12549"/>
                  </a:cubicBezTo>
                  <a:lnTo>
                    <a:pt x="1479" y="12549"/>
                  </a:lnTo>
                  <a:cubicBezTo>
                    <a:pt x="1942" y="13440"/>
                    <a:pt x="2438" y="14298"/>
                    <a:pt x="2991" y="15144"/>
                  </a:cubicBezTo>
                  <a:cubicBezTo>
                    <a:pt x="2720" y="16182"/>
                    <a:pt x="2461" y="17209"/>
                    <a:pt x="2190" y="18191"/>
                  </a:cubicBezTo>
                  <a:cubicBezTo>
                    <a:pt x="2190" y="18202"/>
                    <a:pt x="2190" y="18213"/>
                    <a:pt x="2179" y="18236"/>
                  </a:cubicBezTo>
                  <a:cubicBezTo>
                    <a:pt x="2021" y="17796"/>
                    <a:pt x="1851" y="17367"/>
                    <a:pt x="1682" y="16938"/>
                  </a:cubicBezTo>
                  <a:cubicBezTo>
                    <a:pt x="1434" y="16442"/>
                    <a:pt x="1186" y="15945"/>
                    <a:pt x="904" y="15460"/>
                  </a:cubicBezTo>
                  <a:lnTo>
                    <a:pt x="904" y="15460"/>
                  </a:lnTo>
                  <a:cubicBezTo>
                    <a:pt x="1062" y="16002"/>
                    <a:pt x="1242" y="16532"/>
                    <a:pt x="1434" y="17051"/>
                  </a:cubicBezTo>
                  <a:cubicBezTo>
                    <a:pt x="1592" y="17581"/>
                    <a:pt x="1761" y="18101"/>
                    <a:pt x="1942" y="18620"/>
                  </a:cubicBezTo>
                  <a:lnTo>
                    <a:pt x="1942" y="18631"/>
                  </a:lnTo>
                  <a:cubicBezTo>
                    <a:pt x="1964" y="18676"/>
                    <a:pt x="1998" y="18710"/>
                    <a:pt x="2043" y="18732"/>
                  </a:cubicBezTo>
                  <a:cubicBezTo>
                    <a:pt x="1682" y="20075"/>
                    <a:pt x="1355" y="21328"/>
                    <a:pt x="1062" y="22422"/>
                  </a:cubicBezTo>
                  <a:cubicBezTo>
                    <a:pt x="418" y="24905"/>
                    <a:pt x="1" y="26564"/>
                    <a:pt x="1" y="26564"/>
                  </a:cubicBezTo>
                  <a:cubicBezTo>
                    <a:pt x="1" y="26564"/>
                    <a:pt x="531" y="24927"/>
                    <a:pt x="1265" y="22479"/>
                  </a:cubicBezTo>
                  <a:cubicBezTo>
                    <a:pt x="1592" y="21350"/>
                    <a:pt x="1987" y="20053"/>
                    <a:pt x="2382" y="18653"/>
                  </a:cubicBezTo>
                  <a:cubicBezTo>
                    <a:pt x="2912" y="18439"/>
                    <a:pt x="3454" y="18225"/>
                    <a:pt x="3984" y="17999"/>
                  </a:cubicBezTo>
                  <a:cubicBezTo>
                    <a:pt x="4278" y="17864"/>
                    <a:pt x="4582" y="17717"/>
                    <a:pt x="4876" y="17581"/>
                  </a:cubicBezTo>
                  <a:cubicBezTo>
                    <a:pt x="5158" y="17412"/>
                    <a:pt x="5440" y="17243"/>
                    <a:pt x="5722" y="17062"/>
                  </a:cubicBezTo>
                  <a:lnTo>
                    <a:pt x="5722" y="17062"/>
                  </a:lnTo>
                  <a:cubicBezTo>
                    <a:pt x="5406" y="17164"/>
                    <a:pt x="5101" y="17288"/>
                    <a:pt x="4797" y="17412"/>
                  </a:cubicBezTo>
                  <a:cubicBezTo>
                    <a:pt x="4503" y="17525"/>
                    <a:pt x="4187" y="17615"/>
                    <a:pt x="3883" y="17728"/>
                  </a:cubicBezTo>
                  <a:cubicBezTo>
                    <a:pt x="3420" y="17875"/>
                    <a:pt x="2957" y="18044"/>
                    <a:pt x="2506" y="18225"/>
                  </a:cubicBezTo>
                  <a:cubicBezTo>
                    <a:pt x="2754" y="17345"/>
                    <a:pt x="3002" y="16419"/>
                    <a:pt x="3251" y="15483"/>
                  </a:cubicBezTo>
                  <a:cubicBezTo>
                    <a:pt x="3273" y="15494"/>
                    <a:pt x="3299" y="15500"/>
                    <a:pt x="3324" y="15500"/>
                  </a:cubicBezTo>
                  <a:cubicBezTo>
                    <a:pt x="3349" y="15500"/>
                    <a:pt x="3375" y="15494"/>
                    <a:pt x="3397" y="15483"/>
                  </a:cubicBezTo>
                  <a:lnTo>
                    <a:pt x="4244" y="15076"/>
                  </a:lnTo>
                  <a:cubicBezTo>
                    <a:pt x="4503" y="14918"/>
                    <a:pt x="4774" y="14760"/>
                    <a:pt x="5034" y="14602"/>
                  </a:cubicBezTo>
                  <a:cubicBezTo>
                    <a:pt x="5293" y="14433"/>
                    <a:pt x="5541" y="14275"/>
                    <a:pt x="5801" y="14106"/>
                  </a:cubicBezTo>
                  <a:cubicBezTo>
                    <a:pt x="6049" y="13937"/>
                    <a:pt x="6331" y="13801"/>
                    <a:pt x="6580" y="13632"/>
                  </a:cubicBezTo>
                  <a:lnTo>
                    <a:pt x="6580" y="13632"/>
                  </a:lnTo>
                  <a:cubicBezTo>
                    <a:pt x="6297" y="13722"/>
                    <a:pt x="6004" y="13835"/>
                    <a:pt x="5711" y="13948"/>
                  </a:cubicBezTo>
                  <a:cubicBezTo>
                    <a:pt x="5417" y="14050"/>
                    <a:pt x="5158" y="14208"/>
                    <a:pt x="4887" y="14343"/>
                  </a:cubicBezTo>
                  <a:cubicBezTo>
                    <a:pt x="4616" y="14490"/>
                    <a:pt x="4345" y="14625"/>
                    <a:pt x="4074" y="14772"/>
                  </a:cubicBezTo>
                  <a:cubicBezTo>
                    <a:pt x="3849" y="14885"/>
                    <a:pt x="3623" y="14986"/>
                    <a:pt x="3397" y="15099"/>
                  </a:cubicBezTo>
                  <a:lnTo>
                    <a:pt x="3375" y="15065"/>
                  </a:lnTo>
                  <a:cubicBezTo>
                    <a:pt x="3510" y="14523"/>
                    <a:pt x="3657" y="13982"/>
                    <a:pt x="3815" y="13429"/>
                  </a:cubicBezTo>
                  <a:cubicBezTo>
                    <a:pt x="3871" y="13181"/>
                    <a:pt x="3928" y="12921"/>
                    <a:pt x="3995" y="12673"/>
                  </a:cubicBezTo>
                  <a:lnTo>
                    <a:pt x="4695" y="12346"/>
                  </a:lnTo>
                  <a:cubicBezTo>
                    <a:pt x="5000" y="12176"/>
                    <a:pt x="5293" y="11996"/>
                    <a:pt x="5587" y="11827"/>
                  </a:cubicBezTo>
                  <a:cubicBezTo>
                    <a:pt x="6162" y="11443"/>
                    <a:pt x="6738" y="11082"/>
                    <a:pt x="7302" y="10676"/>
                  </a:cubicBezTo>
                  <a:lnTo>
                    <a:pt x="7302" y="10676"/>
                  </a:lnTo>
                  <a:cubicBezTo>
                    <a:pt x="6986" y="10811"/>
                    <a:pt x="6670" y="10958"/>
                    <a:pt x="6354" y="11104"/>
                  </a:cubicBezTo>
                  <a:lnTo>
                    <a:pt x="5429" y="11556"/>
                  </a:lnTo>
                  <a:cubicBezTo>
                    <a:pt x="5124" y="11714"/>
                    <a:pt x="4819" y="11872"/>
                    <a:pt x="4515" y="12030"/>
                  </a:cubicBezTo>
                  <a:lnTo>
                    <a:pt x="4074" y="12233"/>
                  </a:lnTo>
                  <a:cubicBezTo>
                    <a:pt x="4176" y="11804"/>
                    <a:pt x="4289" y="11364"/>
                    <a:pt x="4390" y="10946"/>
                  </a:cubicBezTo>
                  <a:cubicBezTo>
                    <a:pt x="4503" y="10484"/>
                    <a:pt x="4605" y="10032"/>
                    <a:pt x="4706" y="9581"/>
                  </a:cubicBezTo>
                  <a:cubicBezTo>
                    <a:pt x="4842" y="9536"/>
                    <a:pt x="4977" y="9502"/>
                    <a:pt x="5101" y="9446"/>
                  </a:cubicBezTo>
                  <a:cubicBezTo>
                    <a:pt x="5372" y="9321"/>
                    <a:pt x="5643" y="9209"/>
                    <a:pt x="5914" y="9073"/>
                  </a:cubicBezTo>
                  <a:cubicBezTo>
                    <a:pt x="6173" y="8927"/>
                    <a:pt x="6433" y="8780"/>
                    <a:pt x="6681" y="8611"/>
                  </a:cubicBezTo>
                  <a:cubicBezTo>
                    <a:pt x="6918" y="8419"/>
                    <a:pt x="7144" y="8238"/>
                    <a:pt x="7369" y="8046"/>
                  </a:cubicBezTo>
                  <a:lnTo>
                    <a:pt x="7369" y="8046"/>
                  </a:lnTo>
                  <a:cubicBezTo>
                    <a:pt x="7099" y="8182"/>
                    <a:pt x="6839" y="8317"/>
                    <a:pt x="6591" y="8453"/>
                  </a:cubicBezTo>
                  <a:cubicBezTo>
                    <a:pt x="6331" y="8588"/>
                    <a:pt x="6049" y="8690"/>
                    <a:pt x="5790" y="8814"/>
                  </a:cubicBezTo>
                  <a:cubicBezTo>
                    <a:pt x="5530" y="8938"/>
                    <a:pt x="5248" y="9017"/>
                    <a:pt x="4977" y="9118"/>
                  </a:cubicBezTo>
                  <a:lnTo>
                    <a:pt x="4797" y="9186"/>
                  </a:lnTo>
                  <a:cubicBezTo>
                    <a:pt x="4842" y="8972"/>
                    <a:pt x="4887" y="8746"/>
                    <a:pt x="4932" y="8543"/>
                  </a:cubicBezTo>
                  <a:cubicBezTo>
                    <a:pt x="5067" y="7888"/>
                    <a:pt x="5192" y="7268"/>
                    <a:pt x="5316" y="6670"/>
                  </a:cubicBezTo>
                  <a:cubicBezTo>
                    <a:pt x="5327" y="6670"/>
                    <a:pt x="5327" y="6681"/>
                    <a:pt x="5327" y="6692"/>
                  </a:cubicBezTo>
                  <a:lnTo>
                    <a:pt x="5350" y="6715"/>
                  </a:lnTo>
                  <a:cubicBezTo>
                    <a:pt x="5382" y="6753"/>
                    <a:pt x="5432" y="6774"/>
                    <a:pt x="5482" y="6774"/>
                  </a:cubicBezTo>
                  <a:cubicBezTo>
                    <a:pt x="5520" y="6774"/>
                    <a:pt x="5557" y="6762"/>
                    <a:pt x="5587" y="6737"/>
                  </a:cubicBezTo>
                  <a:lnTo>
                    <a:pt x="5609" y="6726"/>
                  </a:lnTo>
                  <a:cubicBezTo>
                    <a:pt x="5959" y="6433"/>
                    <a:pt x="6309" y="6128"/>
                    <a:pt x="6647" y="5812"/>
                  </a:cubicBezTo>
                  <a:cubicBezTo>
                    <a:pt x="7020" y="5530"/>
                    <a:pt x="7381" y="5225"/>
                    <a:pt x="7731" y="4909"/>
                  </a:cubicBezTo>
                  <a:lnTo>
                    <a:pt x="7731" y="4909"/>
                  </a:lnTo>
                  <a:cubicBezTo>
                    <a:pt x="7302" y="5112"/>
                    <a:pt x="6884" y="5338"/>
                    <a:pt x="6478" y="5586"/>
                  </a:cubicBezTo>
                  <a:cubicBezTo>
                    <a:pt x="6162" y="5812"/>
                    <a:pt x="5846" y="6072"/>
                    <a:pt x="5530" y="6320"/>
                  </a:cubicBezTo>
                  <a:cubicBezTo>
                    <a:pt x="5496" y="6263"/>
                    <a:pt x="5462" y="6196"/>
                    <a:pt x="5417" y="6139"/>
                  </a:cubicBezTo>
                  <a:cubicBezTo>
                    <a:pt x="5530" y="5474"/>
                    <a:pt x="5643" y="4830"/>
                    <a:pt x="5745" y="4244"/>
                  </a:cubicBezTo>
                  <a:cubicBezTo>
                    <a:pt x="5846" y="3612"/>
                    <a:pt x="5959" y="3025"/>
                    <a:pt x="6004" y="2506"/>
                  </a:cubicBezTo>
                  <a:lnTo>
                    <a:pt x="6139" y="1163"/>
                  </a:lnTo>
                  <a:cubicBezTo>
                    <a:pt x="6218" y="430"/>
                    <a:pt x="6264" y="1"/>
                    <a:pt x="6264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391575" y="4054575"/>
              <a:ext cx="348425" cy="425725"/>
            </a:xfrm>
            <a:custGeom>
              <a:avLst/>
              <a:gdLst/>
              <a:ahLst/>
              <a:cxnLst/>
              <a:rect l="l" t="t" r="r" b="b"/>
              <a:pathLst>
                <a:path w="13937" h="17029" extrusionOk="0">
                  <a:moveTo>
                    <a:pt x="1" y="1"/>
                  </a:moveTo>
                  <a:lnTo>
                    <a:pt x="271" y="768"/>
                  </a:lnTo>
                  <a:cubicBezTo>
                    <a:pt x="1310" y="4074"/>
                    <a:pt x="147" y="8069"/>
                    <a:pt x="1614" y="11093"/>
                  </a:cubicBezTo>
                  <a:cubicBezTo>
                    <a:pt x="3431" y="15223"/>
                    <a:pt x="8091" y="16318"/>
                    <a:pt x="12041" y="17029"/>
                  </a:cubicBezTo>
                  <a:cubicBezTo>
                    <a:pt x="12300" y="13136"/>
                    <a:pt x="13937" y="9310"/>
                    <a:pt x="10856" y="6004"/>
                  </a:cubicBezTo>
                  <a:cubicBezTo>
                    <a:pt x="8238" y="2867"/>
                    <a:pt x="3668" y="2686"/>
                    <a:pt x="452" y="29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40675" y="4148800"/>
              <a:ext cx="245725" cy="326425"/>
            </a:xfrm>
            <a:custGeom>
              <a:avLst/>
              <a:gdLst/>
              <a:ahLst/>
              <a:cxnLst/>
              <a:rect l="l" t="t" r="r" b="b"/>
              <a:pathLst>
                <a:path w="9829" h="1305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226"/>
                    <a:pt x="372" y="599"/>
                  </a:cubicBezTo>
                  <a:cubicBezTo>
                    <a:pt x="609" y="982"/>
                    <a:pt x="959" y="1513"/>
                    <a:pt x="1399" y="2145"/>
                  </a:cubicBezTo>
                  <a:cubicBezTo>
                    <a:pt x="1839" y="2777"/>
                    <a:pt x="2336" y="3521"/>
                    <a:pt x="2889" y="4300"/>
                  </a:cubicBezTo>
                  <a:cubicBezTo>
                    <a:pt x="3115" y="4616"/>
                    <a:pt x="3351" y="4943"/>
                    <a:pt x="3588" y="5282"/>
                  </a:cubicBezTo>
                  <a:cubicBezTo>
                    <a:pt x="3464" y="5248"/>
                    <a:pt x="3340" y="5214"/>
                    <a:pt x="3227" y="5180"/>
                  </a:cubicBezTo>
                  <a:lnTo>
                    <a:pt x="2765" y="5045"/>
                  </a:lnTo>
                  <a:cubicBezTo>
                    <a:pt x="2607" y="5011"/>
                    <a:pt x="2449" y="4977"/>
                    <a:pt x="2291" y="4921"/>
                  </a:cubicBezTo>
                  <a:lnTo>
                    <a:pt x="1839" y="4774"/>
                  </a:lnTo>
                  <a:cubicBezTo>
                    <a:pt x="1681" y="4729"/>
                    <a:pt x="1523" y="4684"/>
                    <a:pt x="1377" y="4639"/>
                  </a:cubicBezTo>
                  <a:cubicBezTo>
                    <a:pt x="1072" y="4526"/>
                    <a:pt x="767" y="4402"/>
                    <a:pt x="451" y="4289"/>
                  </a:cubicBezTo>
                  <a:lnTo>
                    <a:pt x="451" y="4289"/>
                  </a:lnTo>
                  <a:cubicBezTo>
                    <a:pt x="722" y="4481"/>
                    <a:pt x="1004" y="4639"/>
                    <a:pt x="1286" y="4819"/>
                  </a:cubicBezTo>
                  <a:cubicBezTo>
                    <a:pt x="1433" y="4898"/>
                    <a:pt x="1580" y="4977"/>
                    <a:pt x="1727" y="5033"/>
                  </a:cubicBezTo>
                  <a:cubicBezTo>
                    <a:pt x="1873" y="5112"/>
                    <a:pt x="2031" y="5180"/>
                    <a:pt x="2178" y="5248"/>
                  </a:cubicBezTo>
                  <a:cubicBezTo>
                    <a:pt x="2325" y="5316"/>
                    <a:pt x="2483" y="5361"/>
                    <a:pt x="2641" y="5417"/>
                  </a:cubicBezTo>
                  <a:lnTo>
                    <a:pt x="3103" y="5586"/>
                  </a:lnTo>
                  <a:cubicBezTo>
                    <a:pt x="3397" y="5688"/>
                    <a:pt x="3690" y="5767"/>
                    <a:pt x="3983" y="5846"/>
                  </a:cubicBezTo>
                  <a:lnTo>
                    <a:pt x="4638" y="6749"/>
                  </a:lnTo>
                  <a:cubicBezTo>
                    <a:pt x="4965" y="7166"/>
                    <a:pt x="5304" y="7606"/>
                    <a:pt x="5631" y="8012"/>
                  </a:cubicBezTo>
                  <a:lnTo>
                    <a:pt x="5563" y="8012"/>
                  </a:lnTo>
                  <a:cubicBezTo>
                    <a:pt x="5360" y="7990"/>
                    <a:pt x="5180" y="7945"/>
                    <a:pt x="4999" y="7911"/>
                  </a:cubicBezTo>
                  <a:cubicBezTo>
                    <a:pt x="4807" y="7877"/>
                    <a:pt x="4615" y="7809"/>
                    <a:pt x="4435" y="7753"/>
                  </a:cubicBezTo>
                  <a:cubicBezTo>
                    <a:pt x="4243" y="7685"/>
                    <a:pt x="4062" y="7606"/>
                    <a:pt x="3871" y="7539"/>
                  </a:cubicBezTo>
                  <a:lnTo>
                    <a:pt x="2765" y="7053"/>
                  </a:lnTo>
                  <a:cubicBezTo>
                    <a:pt x="2381" y="6907"/>
                    <a:pt x="1986" y="6771"/>
                    <a:pt x="1602" y="6670"/>
                  </a:cubicBezTo>
                  <a:lnTo>
                    <a:pt x="1602" y="6670"/>
                  </a:lnTo>
                  <a:cubicBezTo>
                    <a:pt x="1772" y="6771"/>
                    <a:pt x="1952" y="6861"/>
                    <a:pt x="2133" y="6963"/>
                  </a:cubicBezTo>
                  <a:cubicBezTo>
                    <a:pt x="2313" y="7053"/>
                    <a:pt x="2483" y="7166"/>
                    <a:pt x="2663" y="7256"/>
                  </a:cubicBezTo>
                  <a:cubicBezTo>
                    <a:pt x="3013" y="7460"/>
                    <a:pt x="3363" y="7663"/>
                    <a:pt x="3724" y="7854"/>
                  </a:cubicBezTo>
                  <a:cubicBezTo>
                    <a:pt x="3904" y="7956"/>
                    <a:pt x="4108" y="8035"/>
                    <a:pt x="4288" y="8114"/>
                  </a:cubicBezTo>
                  <a:cubicBezTo>
                    <a:pt x="4480" y="8204"/>
                    <a:pt x="4694" y="8261"/>
                    <a:pt x="4886" y="8328"/>
                  </a:cubicBezTo>
                  <a:cubicBezTo>
                    <a:pt x="5101" y="8362"/>
                    <a:pt x="5304" y="8419"/>
                    <a:pt x="5518" y="8453"/>
                  </a:cubicBezTo>
                  <a:cubicBezTo>
                    <a:pt x="5687" y="8464"/>
                    <a:pt x="5857" y="8486"/>
                    <a:pt x="6026" y="8486"/>
                  </a:cubicBezTo>
                  <a:cubicBezTo>
                    <a:pt x="6184" y="8690"/>
                    <a:pt x="6353" y="8904"/>
                    <a:pt x="6511" y="9096"/>
                  </a:cubicBezTo>
                  <a:cubicBezTo>
                    <a:pt x="7075" y="9807"/>
                    <a:pt x="7628" y="10450"/>
                    <a:pt x="8091" y="11025"/>
                  </a:cubicBezTo>
                  <a:cubicBezTo>
                    <a:pt x="7459" y="10811"/>
                    <a:pt x="6816" y="10597"/>
                    <a:pt x="6184" y="10405"/>
                  </a:cubicBezTo>
                  <a:cubicBezTo>
                    <a:pt x="5789" y="10258"/>
                    <a:pt x="5394" y="10123"/>
                    <a:pt x="4988" y="9976"/>
                  </a:cubicBezTo>
                  <a:cubicBezTo>
                    <a:pt x="4593" y="9840"/>
                    <a:pt x="4187" y="9716"/>
                    <a:pt x="3769" y="9615"/>
                  </a:cubicBezTo>
                  <a:lnTo>
                    <a:pt x="3769" y="9615"/>
                  </a:lnTo>
                  <a:cubicBezTo>
                    <a:pt x="4141" y="9818"/>
                    <a:pt x="4525" y="10010"/>
                    <a:pt x="4897" y="10202"/>
                  </a:cubicBezTo>
                  <a:cubicBezTo>
                    <a:pt x="5281" y="10393"/>
                    <a:pt x="5665" y="10574"/>
                    <a:pt x="6048" y="10743"/>
                  </a:cubicBezTo>
                  <a:cubicBezTo>
                    <a:pt x="6838" y="11048"/>
                    <a:pt x="7639" y="11341"/>
                    <a:pt x="8441" y="11612"/>
                  </a:cubicBezTo>
                  <a:lnTo>
                    <a:pt x="8486" y="11612"/>
                  </a:lnTo>
                  <a:cubicBezTo>
                    <a:pt x="8520" y="11612"/>
                    <a:pt x="8553" y="11612"/>
                    <a:pt x="8576" y="11601"/>
                  </a:cubicBezTo>
                  <a:cubicBezTo>
                    <a:pt x="8892" y="11962"/>
                    <a:pt x="9174" y="12278"/>
                    <a:pt x="9377" y="12515"/>
                  </a:cubicBezTo>
                  <a:cubicBezTo>
                    <a:pt x="9659" y="12865"/>
                    <a:pt x="9829" y="13056"/>
                    <a:pt x="9829" y="13056"/>
                  </a:cubicBezTo>
                  <a:lnTo>
                    <a:pt x="9434" y="12481"/>
                  </a:lnTo>
                  <a:cubicBezTo>
                    <a:pt x="9242" y="12210"/>
                    <a:pt x="9005" y="11849"/>
                    <a:pt x="8711" y="11443"/>
                  </a:cubicBezTo>
                  <a:cubicBezTo>
                    <a:pt x="8734" y="11274"/>
                    <a:pt x="8779" y="11104"/>
                    <a:pt x="8790" y="10935"/>
                  </a:cubicBezTo>
                  <a:cubicBezTo>
                    <a:pt x="8813" y="10766"/>
                    <a:pt x="8790" y="10585"/>
                    <a:pt x="8779" y="10416"/>
                  </a:cubicBezTo>
                  <a:cubicBezTo>
                    <a:pt x="8768" y="10247"/>
                    <a:pt x="8745" y="10077"/>
                    <a:pt x="8711" y="9908"/>
                  </a:cubicBezTo>
                  <a:lnTo>
                    <a:pt x="8587" y="9423"/>
                  </a:lnTo>
                  <a:cubicBezTo>
                    <a:pt x="8497" y="9096"/>
                    <a:pt x="8384" y="8791"/>
                    <a:pt x="8260" y="8486"/>
                  </a:cubicBezTo>
                  <a:cubicBezTo>
                    <a:pt x="8125" y="8182"/>
                    <a:pt x="8012" y="7877"/>
                    <a:pt x="7865" y="7584"/>
                  </a:cubicBezTo>
                  <a:lnTo>
                    <a:pt x="7865" y="7584"/>
                  </a:lnTo>
                  <a:cubicBezTo>
                    <a:pt x="7922" y="7900"/>
                    <a:pt x="8001" y="8216"/>
                    <a:pt x="8068" y="8543"/>
                  </a:cubicBezTo>
                  <a:cubicBezTo>
                    <a:pt x="8102" y="8701"/>
                    <a:pt x="8147" y="8859"/>
                    <a:pt x="8181" y="9017"/>
                  </a:cubicBezTo>
                  <a:lnTo>
                    <a:pt x="8271" y="9491"/>
                  </a:lnTo>
                  <a:lnTo>
                    <a:pt x="8339" y="9965"/>
                  </a:lnTo>
                  <a:lnTo>
                    <a:pt x="8373" y="10439"/>
                  </a:lnTo>
                  <a:cubicBezTo>
                    <a:pt x="8373" y="10585"/>
                    <a:pt x="8362" y="10743"/>
                    <a:pt x="8362" y="10890"/>
                  </a:cubicBezTo>
                  <a:cubicBezTo>
                    <a:pt x="8350" y="10912"/>
                    <a:pt x="8350" y="10924"/>
                    <a:pt x="8350" y="10946"/>
                  </a:cubicBezTo>
                  <a:cubicBezTo>
                    <a:pt x="7899" y="10337"/>
                    <a:pt x="7380" y="9604"/>
                    <a:pt x="6816" y="8847"/>
                  </a:cubicBezTo>
                  <a:cubicBezTo>
                    <a:pt x="6669" y="8656"/>
                    <a:pt x="6511" y="8453"/>
                    <a:pt x="6364" y="8249"/>
                  </a:cubicBezTo>
                  <a:cubicBezTo>
                    <a:pt x="6319" y="7900"/>
                    <a:pt x="6308" y="7550"/>
                    <a:pt x="6274" y="7177"/>
                  </a:cubicBezTo>
                  <a:cubicBezTo>
                    <a:pt x="6240" y="6805"/>
                    <a:pt x="6218" y="6455"/>
                    <a:pt x="6173" y="6094"/>
                  </a:cubicBezTo>
                  <a:cubicBezTo>
                    <a:pt x="6139" y="5722"/>
                    <a:pt x="6082" y="5361"/>
                    <a:pt x="6015" y="5000"/>
                  </a:cubicBezTo>
                  <a:cubicBezTo>
                    <a:pt x="5981" y="4819"/>
                    <a:pt x="5924" y="4650"/>
                    <a:pt x="5890" y="4469"/>
                  </a:cubicBezTo>
                  <a:cubicBezTo>
                    <a:pt x="5845" y="4289"/>
                    <a:pt x="5778" y="4119"/>
                    <a:pt x="5699" y="3950"/>
                  </a:cubicBezTo>
                  <a:lnTo>
                    <a:pt x="5699" y="3950"/>
                  </a:lnTo>
                  <a:cubicBezTo>
                    <a:pt x="5721" y="4131"/>
                    <a:pt x="5766" y="4300"/>
                    <a:pt x="5778" y="4492"/>
                  </a:cubicBezTo>
                  <a:cubicBezTo>
                    <a:pt x="5778" y="4672"/>
                    <a:pt x="5800" y="4842"/>
                    <a:pt x="5800" y="5033"/>
                  </a:cubicBezTo>
                  <a:cubicBezTo>
                    <a:pt x="5823" y="5383"/>
                    <a:pt x="5823" y="5756"/>
                    <a:pt x="5834" y="6117"/>
                  </a:cubicBezTo>
                  <a:cubicBezTo>
                    <a:pt x="5845" y="6613"/>
                    <a:pt x="5857" y="7110"/>
                    <a:pt x="5879" y="7618"/>
                  </a:cubicBezTo>
                  <a:cubicBezTo>
                    <a:pt x="5597" y="7234"/>
                    <a:pt x="5292" y="6850"/>
                    <a:pt x="4999" y="6467"/>
                  </a:cubicBezTo>
                  <a:cubicBezTo>
                    <a:pt x="4773" y="6173"/>
                    <a:pt x="4559" y="5880"/>
                    <a:pt x="4344" y="5586"/>
                  </a:cubicBezTo>
                  <a:lnTo>
                    <a:pt x="4469" y="5124"/>
                  </a:lnTo>
                  <a:cubicBezTo>
                    <a:pt x="4514" y="4932"/>
                    <a:pt x="4525" y="4729"/>
                    <a:pt x="4559" y="4526"/>
                  </a:cubicBezTo>
                  <a:cubicBezTo>
                    <a:pt x="4604" y="4131"/>
                    <a:pt x="4615" y="3736"/>
                    <a:pt x="4593" y="3330"/>
                  </a:cubicBezTo>
                  <a:cubicBezTo>
                    <a:pt x="4559" y="2935"/>
                    <a:pt x="4514" y="2540"/>
                    <a:pt x="4446" y="2156"/>
                  </a:cubicBezTo>
                  <a:cubicBezTo>
                    <a:pt x="4367" y="1772"/>
                    <a:pt x="4299" y="1389"/>
                    <a:pt x="4198" y="1005"/>
                  </a:cubicBezTo>
                  <a:lnTo>
                    <a:pt x="4198" y="1005"/>
                  </a:lnTo>
                  <a:cubicBezTo>
                    <a:pt x="4187" y="1795"/>
                    <a:pt x="4243" y="2574"/>
                    <a:pt x="4220" y="3341"/>
                  </a:cubicBezTo>
                  <a:cubicBezTo>
                    <a:pt x="4209" y="3533"/>
                    <a:pt x="4209" y="3724"/>
                    <a:pt x="4198" y="3905"/>
                  </a:cubicBezTo>
                  <a:cubicBezTo>
                    <a:pt x="4175" y="4097"/>
                    <a:pt x="4153" y="4289"/>
                    <a:pt x="4130" y="4469"/>
                  </a:cubicBezTo>
                  <a:cubicBezTo>
                    <a:pt x="4108" y="4661"/>
                    <a:pt x="4074" y="4842"/>
                    <a:pt x="4029" y="5033"/>
                  </a:cubicBezTo>
                  <a:cubicBezTo>
                    <a:pt x="4029" y="5067"/>
                    <a:pt x="4017" y="5101"/>
                    <a:pt x="4006" y="5124"/>
                  </a:cubicBezTo>
                  <a:cubicBezTo>
                    <a:pt x="3735" y="4763"/>
                    <a:pt x="3464" y="4402"/>
                    <a:pt x="3205" y="4063"/>
                  </a:cubicBezTo>
                  <a:cubicBezTo>
                    <a:pt x="2629" y="3296"/>
                    <a:pt x="2076" y="2596"/>
                    <a:pt x="1602" y="1998"/>
                  </a:cubicBezTo>
                  <a:cubicBezTo>
                    <a:pt x="1128" y="1389"/>
                    <a:pt x="722" y="892"/>
                    <a:pt x="451" y="54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531775" y="4501725"/>
              <a:ext cx="166475" cy="209225"/>
            </a:xfrm>
            <a:custGeom>
              <a:avLst/>
              <a:gdLst/>
              <a:ahLst/>
              <a:cxnLst/>
              <a:rect l="l" t="t" r="r" b="b"/>
              <a:pathLst>
                <a:path w="6659" h="8369" extrusionOk="0">
                  <a:moveTo>
                    <a:pt x="3883" y="0"/>
                  </a:moveTo>
                  <a:cubicBezTo>
                    <a:pt x="2529" y="655"/>
                    <a:pt x="1141" y="1241"/>
                    <a:pt x="497" y="2720"/>
                  </a:cubicBezTo>
                  <a:cubicBezTo>
                    <a:pt x="170" y="3464"/>
                    <a:pt x="1" y="4266"/>
                    <a:pt x="1" y="5089"/>
                  </a:cubicBezTo>
                  <a:cubicBezTo>
                    <a:pt x="1" y="6545"/>
                    <a:pt x="734" y="7730"/>
                    <a:pt x="1919" y="8362"/>
                  </a:cubicBezTo>
                  <a:cubicBezTo>
                    <a:pt x="1978" y="8366"/>
                    <a:pt x="2037" y="8369"/>
                    <a:pt x="2096" y="8369"/>
                  </a:cubicBezTo>
                  <a:cubicBezTo>
                    <a:pt x="3476" y="8369"/>
                    <a:pt x="4904" y="7132"/>
                    <a:pt x="5575" y="6082"/>
                  </a:cubicBezTo>
                  <a:cubicBezTo>
                    <a:pt x="6580" y="4378"/>
                    <a:pt x="6659" y="2291"/>
                    <a:pt x="5801" y="519"/>
                  </a:cubicBezTo>
                  <a:cubicBezTo>
                    <a:pt x="5587" y="429"/>
                    <a:pt x="5361" y="361"/>
                    <a:pt x="5135" y="327"/>
                  </a:cubicBezTo>
                  <a:cubicBezTo>
                    <a:pt x="4718" y="215"/>
                    <a:pt x="4311" y="113"/>
                    <a:pt x="388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553925" y="4501775"/>
              <a:ext cx="146750" cy="139625"/>
            </a:xfrm>
            <a:custGeom>
              <a:avLst/>
              <a:gdLst/>
              <a:ahLst/>
              <a:cxnLst/>
              <a:rect l="l" t="t" r="r" b="b"/>
              <a:pathLst>
                <a:path w="5870" h="5585" extrusionOk="0">
                  <a:moveTo>
                    <a:pt x="3845" y="0"/>
                  </a:moveTo>
                  <a:cubicBezTo>
                    <a:pt x="3764" y="0"/>
                    <a:pt x="3681" y="7"/>
                    <a:pt x="3595" y="21"/>
                  </a:cubicBezTo>
                  <a:cubicBezTo>
                    <a:pt x="3222" y="66"/>
                    <a:pt x="2861" y="213"/>
                    <a:pt x="2545" y="416"/>
                  </a:cubicBezTo>
                  <a:cubicBezTo>
                    <a:pt x="2274" y="608"/>
                    <a:pt x="2173" y="867"/>
                    <a:pt x="1936" y="1093"/>
                  </a:cubicBezTo>
                  <a:cubicBezTo>
                    <a:pt x="1383" y="1634"/>
                    <a:pt x="571" y="1860"/>
                    <a:pt x="176" y="2582"/>
                  </a:cubicBezTo>
                  <a:cubicBezTo>
                    <a:pt x="1" y="2895"/>
                    <a:pt x="21" y="3689"/>
                    <a:pt x="390" y="3689"/>
                  </a:cubicBezTo>
                  <a:cubicBezTo>
                    <a:pt x="473" y="3689"/>
                    <a:pt x="574" y="3648"/>
                    <a:pt x="695" y="3553"/>
                  </a:cubicBezTo>
                  <a:lnTo>
                    <a:pt x="695" y="3553"/>
                  </a:lnTo>
                  <a:cubicBezTo>
                    <a:pt x="469" y="3880"/>
                    <a:pt x="277" y="4512"/>
                    <a:pt x="695" y="4738"/>
                  </a:cubicBezTo>
                  <a:cubicBezTo>
                    <a:pt x="782" y="4789"/>
                    <a:pt x="884" y="4812"/>
                    <a:pt x="993" y="4812"/>
                  </a:cubicBezTo>
                  <a:cubicBezTo>
                    <a:pt x="1333" y="4812"/>
                    <a:pt x="1728" y="4586"/>
                    <a:pt x="1857" y="4320"/>
                  </a:cubicBezTo>
                  <a:cubicBezTo>
                    <a:pt x="1877" y="4783"/>
                    <a:pt x="2207" y="5136"/>
                    <a:pt x="2516" y="5136"/>
                  </a:cubicBezTo>
                  <a:cubicBezTo>
                    <a:pt x="2719" y="5136"/>
                    <a:pt x="2914" y="4984"/>
                    <a:pt x="3008" y="4613"/>
                  </a:cubicBezTo>
                  <a:cubicBezTo>
                    <a:pt x="3030" y="4941"/>
                    <a:pt x="3143" y="5550"/>
                    <a:pt x="3561" y="5584"/>
                  </a:cubicBezTo>
                  <a:cubicBezTo>
                    <a:pt x="3570" y="5584"/>
                    <a:pt x="3579" y="5585"/>
                    <a:pt x="3588" y="5585"/>
                  </a:cubicBezTo>
                  <a:cubicBezTo>
                    <a:pt x="3928" y="5585"/>
                    <a:pt x="4049" y="5171"/>
                    <a:pt x="4170" y="4918"/>
                  </a:cubicBezTo>
                  <a:cubicBezTo>
                    <a:pt x="4407" y="5052"/>
                    <a:pt x="4613" y="5110"/>
                    <a:pt x="4793" y="5110"/>
                  </a:cubicBezTo>
                  <a:cubicBezTo>
                    <a:pt x="5602" y="5110"/>
                    <a:pt x="5870" y="3934"/>
                    <a:pt x="5852" y="3113"/>
                  </a:cubicBezTo>
                  <a:cubicBezTo>
                    <a:pt x="5818" y="2368"/>
                    <a:pt x="5626" y="1646"/>
                    <a:pt x="5287" y="991"/>
                  </a:cubicBezTo>
                  <a:cubicBezTo>
                    <a:pt x="4957" y="420"/>
                    <a:pt x="4484" y="0"/>
                    <a:pt x="3845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79750" y="4514975"/>
              <a:ext cx="128650" cy="206025"/>
            </a:xfrm>
            <a:custGeom>
              <a:avLst/>
              <a:gdLst/>
              <a:ahLst/>
              <a:cxnLst/>
              <a:rect l="l" t="t" r="r" b="b"/>
              <a:pathLst>
                <a:path w="5146" h="8241" extrusionOk="0">
                  <a:moveTo>
                    <a:pt x="3882" y="1"/>
                  </a:moveTo>
                  <a:cubicBezTo>
                    <a:pt x="4390" y="1005"/>
                    <a:pt x="4582" y="2145"/>
                    <a:pt x="4435" y="3262"/>
                  </a:cubicBezTo>
                  <a:cubicBezTo>
                    <a:pt x="4345" y="4074"/>
                    <a:pt x="4074" y="4853"/>
                    <a:pt x="3656" y="5552"/>
                  </a:cubicBezTo>
                  <a:cubicBezTo>
                    <a:pt x="2974" y="6602"/>
                    <a:pt x="1556" y="7839"/>
                    <a:pt x="177" y="7839"/>
                  </a:cubicBezTo>
                  <a:cubicBezTo>
                    <a:pt x="118" y="7839"/>
                    <a:pt x="59" y="7836"/>
                    <a:pt x="0" y="7832"/>
                  </a:cubicBezTo>
                  <a:lnTo>
                    <a:pt x="0" y="7832"/>
                  </a:lnTo>
                  <a:cubicBezTo>
                    <a:pt x="305" y="7978"/>
                    <a:pt x="621" y="8103"/>
                    <a:pt x="948" y="8182"/>
                  </a:cubicBezTo>
                  <a:cubicBezTo>
                    <a:pt x="1116" y="8222"/>
                    <a:pt x="1281" y="8241"/>
                    <a:pt x="1444" y="8241"/>
                  </a:cubicBezTo>
                  <a:cubicBezTo>
                    <a:pt x="2925" y="8241"/>
                    <a:pt x="4176" y="6678"/>
                    <a:pt x="4694" y="5417"/>
                  </a:cubicBezTo>
                  <a:cubicBezTo>
                    <a:pt x="5101" y="4435"/>
                    <a:pt x="5146" y="3307"/>
                    <a:pt x="4977" y="2269"/>
                  </a:cubicBezTo>
                  <a:cubicBezTo>
                    <a:pt x="4909" y="1829"/>
                    <a:pt x="4864" y="1332"/>
                    <a:pt x="4683" y="915"/>
                  </a:cubicBezTo>
                  <a:cubicBezTo>
                    <a:pt x="4514" y="587"/>
                    <a:pt x="4288" y="305"/>
                    <a:pt x="4006" y="68"/>
                  </a:cubicBezTo>
                  <a:cubicBezTo>
                    <a:pt x="3984" y="57"/>
                    <a:pt x="3961" y="46"/>
                    <a:pt x="3938" y="34"/>
                  </a:cubicBezTo>
                  <a:cubicBezTo>
                    <a:pt x="3916" y="12"/>
                    <a:pt x="3893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51675" y="4517525"/>
              <a:ext cx="30775" cy="117100"/>
            </a:xfrm>
            <a:custGeom>
              <a:avLst/>
              <a:gdLst/>
              <a:ahLst/>
              <a:cxnLst/>
              <a:rect l="l" t="t" r="r" b="b"/>
              <a:pathLst>
                <a:path w="1231" h="4684" extrusionOk="0">
                  <a:moveTo>
                    <a:pt x="870" y="0"/>
                  </a:moveTo>
                  <a:cubicBezTo>
                    <a:pt x="870" y="0"/>
                    <a:pt x="892" y="79"/>
                    <a:pt x="949" y="192"/>
                  </a:cubicBezTo>
                  <a:cubicBezTo>
                    <a:pt x="971" y="271"/>
                    <a:pt x="994" y="350"/>
                    <a:pt x="1005" y="429"/>
                  </a:cubicBezTo>
                  <a:cubicBezTo>
                    <a:pt x="1028" y="530"/>
                    <a:pt x="1039" y="632"/>
                    <a:pt x="1050" y="734"/>
                  </a:cubicBezTo>
                  <a:cubicBezTo>
                    <a:pt x="1061" y="846"/>
                    <a:pt x="1073" y="982"/>
                    <a:pt x="1061" y="1095"/>
                  </a:cubicBezTo>
                  <a:cubicBezTo>
                    <a:pt x="1050" y="1219"/>
                    <a:pt x="1050" y="1365"/>
                    <a:pt x="1028" y="1501"/>
                  </a:cubicBezTo>
                  <a:cubicBezTo>
                    <a:pt x="1028" y="1580"/>
                    <a:pt x="1016" y="1648"/>
                    <a:pt x="1005" y="1727"/>
                  </a:cubicBezTo>
                  <a:cubicBezTo>
                    <a:pt x="994" y="1794"/>
                    <a:pt x="982" y="1862"/>
                    <a:pt x="971" y="1941"/>
                  </a:cubicBezTo>
                  <a:cubicBezTo>
                    <a:pt x="937" y="2088"/>
                    <a:pt x="903" y="2234"/>
                    <a:pt x="870" y="2381"/>
                  </a:cubicBezTo>
                  <a:cubicBezTo>
                    <a:pt x="824" y="2528"/>
                    <a:pt x="791" y="2674"/>
                    <a:pt x="745" y="2821"/>
                  </a:cubicBezTo>
                  <a:cubicBezTo>
                    <a:pt x="700" y="2957"/>
                    <a:pt x="655" y="3103"/>
                    <a:pt x="599" y="3239"/>
                  </a:cubicBezTo>
                  <a:cubicBezTo>
                    <a:pt x="508" y="3509"/>
                    <a:pt x="407" y="3769"/>
                    <a:pt x="317" y="3972"/>
                  </a:cubicBezTo>
                  <a:cubicBezTo>
                    <a:pt x="271" y="4085"/>
                    <a:pt x="238" y="4187"/>
                    <a:pt x="192" y="4266"/>
                  </a:cubicBezTo>
                  <a:cubicBezTo>
                    <a:pt x="159" y="4345"/>
                    <a:pt x="125" y="4435"/>
                    <a:pt x="91" y="4491"/>
                  </a:cubicBezTo>
                  <a:cubicBezTo>
                    <a:pt x="35" y="4615"/>
                    <a:pt x="1" y="4683"/>
                    <a:pt x="1" y="4683"/>
                  </a:cubicBezTo>
                  <a:cubicBezTo>
                    <a:pt x="159" y="4480"/>
                    <a:pt x="305" y="4254"/>
                    <a:pt x="429" y="4029"/>
                  </a:cubicBezTo>
                  <a:cubicBezTo>
                    <a:pt x="486" y="3927"/>
                    <a:pt x="554" y="3825"/>
                    <a:pt x="599" y="3701"/>
                  </a:cubicBezTo>
                  <a:cubicBezTo>
                    <a:pt x="655" y="3577"/>
                    <a:pt x="723" y="3442"/>
                    <a:pt x="779" y="3306"/>
                  </a:cubicBezTo>
                  <a:cubicBezTo>
                    <a:pt x="824" y="3182"/>
                    <a:pt x="870" y="3024"/>
                    <a:pt x="926" y="2889"/>
                  </a:cubicBezTo>
                  <a:cubicBezTo>
                    <a:pt x="994" y="2742"/>
                    <a:pt x="1039" y="2595"/>
                    <a:pt x="1073" y="2437"/>
                  </a:cubicBezTo>
                  <a:cubicBezTo>
                    <a:pt x="1107" y="2280"/>
                    <a:pt x="1140" y="2133"/>
                    <a:pt x="1163" y="1986"/>
                  </a:cubicBezTo>
                  <a:cubicBezTo>
                    <a:pt x="1185" y="1828"/>
                    <a:pt x="1208" y="1681"/>
                    <a:pt x="1219" y="1523"/>
                  </a:cubicBezTo>
                  <a:cubicBezTo>
                    <a:pt x="1231" y="1388"/>
                    <a:pt x="1219" y="1241"/>
                    <a:pt x="1219" y="1106"/>
                  </a:cubicBezTo>
                  <a:cubicBezTo>
                    <a:pt x="1208" y="971"/>
                    <a:pt x="1185" y="846"/>
                    <a:pt x="1163" y="722"/>
                  </a:cubicBezTo>
                  <a:cubicBezTo>
                    <a:pt x="1140" y="621"/>
                    <a:pt x="1118" y="508"/>
                    <a:pt x="1073" y="406"/>
                  </a:cubicBezTo>
                  <a:cubicBezTo>
                    <a:pt x="1050" y="339"/>
                    <a:pt x="1016" y="260"/>
                    <a:pt x="982" y="192"/>
                  </a:cubicBezTo>
                  <a:cubicBezTo>
                    <a:pt x="903" y="68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46025" y="4544875"/>
              <a:ext cx="25150" cy="61250"/>
            </a:xfrm>
            <a:custGeom>
              <a:avLst/>
              <a:gdLst/>
              <a:ahLst/>
              <a:cxnLst/>
              <a:rect l="l" t="t" r="r" b="b"/>
              <a:pathLst>
                <a:path w="1006" h="2450" extrusionOk="0">
                  <a:moveTo>
                    <a:pt x="983" y="1"/>
                  </a:moveTo>
                  <a:cubicBezTo>
                    <a:pt x="983" y="1"/>
                    <a:pt x="915" y="159"/>
                    <a:pt x="847" y="407"/>
                  </a:cubicBezTo>
                  <a:cubicBezTo>
                    <a:pt x="813" y="520"/>
                    <a:pt x="757" y="655"/>
                    <a:pt x="723" y="802"/>
                  </a:cubicBezTo>
                  <a:cubicBezTo>
                    <a:pt x="678" y="960"/>
                    <a:pt x="633" y="1118"/>
                    <a:pt x="576" y="1264"/>
                  </a:cubicBezTo>
                  <a:cubicBezTo>
                    <a:pt x="520" y="1422"/>
                    <a:pt x="464" y="1569"/>
                    <a:pt x="396" y="1716"/>
                  </a:cubicBezTo>
                  <a:cubicBezTo>
                    <a:pt x="362" y="1784"/>
                    <a:pt x="351" y="1851"/>
                    <a:pt x="317" y="1919"/>
                  </a:cubicBezTo>
                  <a:cubicBezTo>
                    <a:pt x="272" y="1975"/>
                    <a:pt x="249" y="2032"/>
                    <a:pt x="215" y="2088"/>
                  </a:cubicBezTo>
                  <a:cubicBezTo>
                    <a:pt x="193" y="2133"/>
                    <a:pt x="170" y="2190"/>
                    <a:pt x="136" y="2235"/>
                  </a:cubicBezTo>
                  <a:cubicBezTo>
                    <a:pt x="103" y="2269"/>
                    <a:pt x="80" y="2314"/>
                    <a:pt x="69" y="2348"/>
                  </a:cubicBezTo>
                  <a:lnTo>
                    <a:pt x="1" y="2449"/>
                  </a:lnTo>
                  <a:cubicBezTo>
                    <a:pt x="1" y="2449"/>
                    <a:pt x="46" y="2415"/>
                    <a:pt x="103" y="2370"/>
                  </a:cubicBezTo>
                  <a:cubicBezTo>
                    <a:pt x="125" y="2348"/>
                    <a:pt x="170" y="2314"/>
                    <a:pt x="204" y="2291"/>
                  </a:cubicBezTo>
                  <a:cubicBezTo>
                    <a:pt x="261" y="2257"/>
                    <a:pt x="306" y="2212"/>
                    <a:pt x="339" y="2167"/>
                  </a:cubicBezTo>
                  <a:cubicBezTo>
                    <a:pt x="385" y="2111"/>
                    <a:pt x="452" y="2077"/>
                    <a:pt x="497" y="2009"/>
                  </a:cubicBezTo>
                  <a:cubicBezTo>
                    <a:pt x="543" y="1953"/>
                    <a:pt x="633" y="1908"/>
                    <a:pt x="667" y="1829"/>
                  </a:cubicBezTo>
                  <a:cubicBezTo>
                    <a:pt x="712" y="1761"/>
                    <a:pt x="847" y="1727"/>
                    <a:pt x="881" y="1648"/>
                  </a:cubicBezTo>
                  <a:cubicBezTo>
                    <a:pt x="915" y="1569"/>
                    <a:pt x="949" y="1490"/>
                    <a:pt x="983" y="1411"/>
                  </a:cubicBezTo>
                  <a:cubicBezTo>
                    <a:pt x="1005" y="1343"/>
                    <a:pt x="915" y="1208"/>
                    <a:pt x="949" y="1129"/>
                  </a:cubicBezTo>
                  <a:cubicBezTo>
                    <a:pt x="983" y="1050"/>
                    <a:pt x="892" y="926"/>
                    <a:pt x="904" y="847"/>
                  </a:cubicBezTo>
                  <a:cubicBezTo>
                    <a:pt x="938" y="700"/>
                    <a:pt x="960" y="554"/>
                    <a:pt x="971" y="429"/>
                  </a:cubicBezTo>
                  <a:cubicBezTo>
                    <a:pt x="983" y="283"/>
                    <a:pt x="994" y="147"/>
                    <a:pt x="98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41250" y="4543175"/>
              <a:ext cx="26250" cy="49125"/>
            </a:xfrm>
            <a:custGeom>
              <a:avLst/>
              <a:gdLst/>
              <a:ahLst/>
              <a:cxnLst/>
              <a:rect l="l" t="t" r="r" b="b"/>
              <a:pathLst>
                <a:path w="1050" h="1965" extrusionOk="0">
                  <a:moveTo>
                    <a:pt x="1050" y="1"/>
                  </a:moveTo>
                  <a:cubicBezTo>
                    <a:pt x="1050" y="1"/>
                    <a:pt x="1027" y="35"/>
                    <a:pt x="1004" y="91"/>
                  </a:cubicBezTo>
                  <a:cubicBezTo>
                    <a:pt x="982" y="148"/>
                    <a:pt x="948" y="227"/>
                    <a:pt x="914" y="328"/>
                  </a:cubicBezTo>
                  <a:cubicBezTo>
                    <a:pt x="880" y="373"/>
                    <a:pt x="858" y="430"/>
                    <a:pt x="835" y="486"/>
                  </a:cubicBezTo>
                  <a:cubicBezTo>
                    <a:pt x="824" y="543"/>
                    <a:pt x="790" y="599"/>
                    <a:pt x="767" y="655"/>
                  </a:cubicBezTo>
                  <a:cubicBezTo>
                    <a:pt x="711" y="780"/>
                    <a:pt x="655" y="904"/>
                    <a:pt x="587" y="1017"/>
                  </a:cubicBezTo>
                  <a:cubicBezTo>
                    <a:pt x="519" y="1141"/>
                    <a:pt x="463" y="1265"/>
                    <a:pt x="395" y="1378"/>
                  </a:cubicBezTo>
                  <a:cubicBezTo>
                    <a:pt x="350" y="1423"/>
                    <a:pt x="327" y="1479"/>
                    <a:pt x="294" y="1524"/>
                  </a:cubicBezTo>
                  <a:cubicBezTo>
                    <a:pt x="260" y="1581"/>
                    <a:pt x="226" y="1626"/>
                    <a:pt x="203" y="1671"/>
                  </a:cubicBezTo>
                  <a:cubicBezTo>
                    <a:pt x="147" y="1761"/>
                    <a:pt x="90" y="1829"/>
                    <a:pt x="57" y="1885"/>
                  </a:cubicBezTo>
                  <a:cubicBezTo>
                    <a:pt x="23" y="1931"/>
                    <a:pt x="0" y="1964"/>
                    <a:pt x="0" y="1964"/>
                  </a:cubicBezTo>
                  <a:cubicBezTo>
                    <a:pt x="34" y="1942"/>
                    <a:pt x="57" y="1931"/>
                    <a:pt x="79" y="1908"/>
                  </a:cubicBezTo>
                  <a:cubicBezTo>
                    <a:pt x="158" y="1863"/>
                    <a:pt x="226" y="1806"/>
                    <a:pt x="282" y="1750"/>
                  </a:cubicBezTo>
                  <a:cubicBezTo>
                    <a:pt x="327" y="1705"/>
                    <a:pt x="373" y="1671"/>
                    <a:pt x="418" y="1626"/>
                  </a:cubicBezTo>
                  <a:cubicBezTo>
                    <a:pt x="463" y="1581"/>
                    <a:pt x="508" y="1536"/>
                    <a:pt x="542" y="1479"/>
                  </a:cubicBezTo>
                  <a:cubicBezTo>
                    <a:pt x="587" y="1423"/>
                    <a:pt x="632" y="1366"/>
                    <a:pt x="666" y="1310"/>
                  </a:cubicBezTo>
                  <a:cubicBezTo>
                    <a:pt x="711" y="1242"/>
                    <a:pt x="745" y="1186"/>
                    <a:pt x="779" y="1118"/>
                  </a:cubicBezTo>
                  <a:cubicBezTo>
                    <a:pt x="813" y="1050"/>
                    <a:pt x="835" y="994"/>
                    <a:pt x="869" y="926"/>
                  </a:cubicBezTo>
                  <a:cubicBezTo>
                    <a:pt x="937" y="746"/>
                    <a:pt x="993" y="554"/>
                    <a:pt x="1027" y="362"/>
                  </a:cubicBezTo>
                  <a:cubicBezTo>
                    <a:pt x="1038" y="272"/>
                    <a:pt x="1038" y="182"/>
                    <a:pt x="1050" y="103"/>
                  </a:cubicBezTo>
                  <a:lnTo>
                    <a:pt x="105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44625" y="4399575"/>
              <a:ext cx="243750" cy="147875"/>
            </a:xfrm>
            <a:custGeom>
              <a:avLst/>
              <a:gdLst/>
              <a:ahLst/>
              <a:cxnLst/>
              <a:rect l="l" t="t" r="r" b="b"/>
              <a:pathLst>
                <a:path w="9750" h="5915" extrusionOk="0">
                  <a:moveTo>
                    <a:pt x="3350" y="0"/>
                  </a:moveTo>
                  <a:cubicBezTo>
                    <a:pt x="3142" y="0"/>
                    <a:pt x="2932" y="15"/>
                    <a:pt x="2720" y="46"/>
                  </a:cubicBezTo>
                  <a:cubicBezTo>
                    <a:pt x="1422" y="238"/>
                    <a:pt x="260" y="1028"/>
                    <a:pt x="23" y="2258"/>
                  </a:cubicBezTo>
                  <a:cubicBezTo>
                    <a:pt x="11" y="2315"/>
                    <a:pt x="11" y="2371"/>
                    <a:pt x="0" y="2427"/>
                  </a:cubicBezTo>
                  <a:cubicBezTo>
                    <a:pt x="79" y="2653"/>
                    <a:pt x="169" y="2879"/>
                    <a:pt x="271" y="3093"/>
                  </a:cubicBezTo>
                  <a:cubicBezTo>
                    <a:pt x="914" y="4312"/>
                    <a:pt x="2121" y="5057"/>
                    <a:pt x="3374" y="5564"/>
                  </a:cubicBezTo>
                  <a:cubicBezTo>
                    <a:pt x="4141" y="5869"/>
                    <a:pt x="5123" y="5914"/>
                    <a:pt x="5936" y="5914"/>
                  </a:cubicBezTo>
                  <a:cubicBezTo>
                    <a:pt x="7222" y="5892"/>
                    <a:pt x="8802" y="5722"/>
                    <a:pt x="9727" y="4820"/>
                  </a:cubicBezTo>
                  <a:cubicBezTo>
                    <a:pt x="9738" y="4797"/>
                    <a:pt x="9750" y="4763"/>
                    <a:pt x="9750" y="4741"/>
                  </a:cubicBezTo>
                  <a:cubicBezTo>
                    <a:pt x="9434" y="4131"/>
                    <a:pt x="9050" y="3567"/>
                    <a:pt x="8599" y="3048"/>
                  </a:cubicBezTo>
                  <a:cubicBezTo>
                    <a:pt x="7274" y="1538"/>
                    <a:pt x="5453" y="0"/>
                    <a:pt x="3350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545600" y="4433375"/>
              <a:ext cx="141075" cy="119950"/>
            </a:xfrm>
            <a:custGeom>
              <a:avLst/>
              <a:gdLst/>
              <a:ahLst/>
              <a:cxnLst/>
              <a:rect l="l" t="t" r="r" b="b"/>
              <a:pathLst>
                <a:path w="5643" h="4798" extrusionOk="0">
                  <a:moveTo>
                    <a:pt x="2735" y="1"/>
                  </a:moveTo>
                  <a:cubicBezTo>
                    <a:pt x="2715" y="1"/>
                    <a:pt x="2695" y="2"/>
                    <a:pt x="2675" y="3"/>
                  </a:cubicBezTo>
                  <a:cubicBezTo>
                    <a:pt x="2066" y="15"/>
                    <a:pt x="1637" y="771"/>
                    <a:pt x="1874" y="1324"/>
                  </a:cubicBezTo>
                  <a:cubicBezTo>
                    <a:pt x="1708" y="1197"/>
                    <a:pt x="1425" y="1048"/>
                    <a:pt x="1186" y="1048"/>
                  </a:cubicBezTo>
                  <a:cubicBezTo>
                    <a:pt x="1084" y="1048"/>
                    <a:pt x="989" y="1076"/>
                    <a:pt x="915" y="1143"/>
                  </a:cubicBezTo>
                  <a:cubicBezTo>
                    <a:pt x="576" y="1414"/>
                    <a:pt x="825" y="1910"/>
                    <a:pt x="881" y="2226"/>
                  </a:cubicBezTo>
                  <a:cubicBezTo>
                    <a:pt x="689" y="2283"/>
                    <a:pt x="170" y="2317"/>
                    <a:pt x="102" y="2576"/>
                  </a:cubicBezTo>
                  <a:cubicBezTo>
                    <a:pt x="12" y="2824"/>
                    <a:pt x="249" y="2937"/>
                    <a:pt x="497" y="2971"/>
                  </a:cubicBezTo>
                  <a:cubicBezTo>
                    <a:pt x="136" y="3005"/>
                    <a:pt x="1" y="3276"/>
                    <a:pt x="80" y="3581"/>
                  </a:cubicBezTo>
                  <a:cubicBezTo>
                    <a:pt x="238" y="4212"/>
                    <a:pt x="1400" y="4630"/>
                    <a:pt x="1953" y="4743"/>
                  </a:cubicBezTo>
                  <a:cubicBezTo>
                    <a:pt x="2117" y="4780"/>
                    <a:pt x="2283" y="4797"/>
                    <a:pt x="2452" y="4797"/>
                  </a:cubicBezTo>
                  <a:cubicBezTo>
                    <a:pt x="3552" y="4797"/>
                    <a:pt x="4733" y="4085"/>
                    <a:pt x="5643" y="3772"/>
                  </a:cubicBezTo>
                  <a:lnTo>
                    <a:pt x="5541" y="2768"/>
                  </a:lnTo>
                  <a:cubicBezTo>
                    <a:pt x="4955" y="2170"/>
                    <a:pt x="4492" y="1459"/>
                    <a:pt x="3950" y="850"/>
                  </a:cubicBezTo>
                  <a:cubicBezTo>
                    <a:pt x="3636" y="524"/>
                    <a:pt x="3227" y="1"/>
                    <a:pt x="2735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42075" y="4460250"/>
              <a:ext cx="245450" cy="116425"/>
            </a:xfrm>
            <a:custGeom>
              <a:avLst/>
              <a:gdLst/>
              <a:ahLst/>
              <a:cxnLst/>
              <a:rect l="l" t="t" r="r" b="b"/>
              <a:pathLst>
                <a:path w="9818" h="4657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869"/>
                    <a:pt x="181" y="1896"/>
                    <a:pt x="768" y="2528"/>
                  </a:cubicBezTo>
                  <a:cubicBezTo>
                    <a:pt x="1625" y="3487"/>
                    <a:pt x="2291" y="3905"/>
                    <a:pt x="3510" y="4390"/>
                  </a:cubicBezTo>
                  <a:cubicBezTo>
                    <a:pt x="3948" y="4572"/>
                    <a:pt x="4592" y="4656"/>
                    <a:pt x="5234" y="4656"/>
                  </a:cubicBezTo>
                  <a:cubicBezTo>
                    <a:pt x="5783" y="4656"/>
                    <a:pt x="6332" y="4595"/>
                    <a:pt x="6748" y="4480"/>
                  </a:cubicBezTo>
                  <a:cubicBezTo>
                    <a:pt x="7719" y="4221"/>
                    <a:pt x="9491" y="3352"/>
                    <a:pt x="9818" y="2393"/>
                  </a:cubicBezTo>
                  <a:lnTo>
                    <a:pt x="9818" y="2393"/>
                  </a:lnTo>
                  <a:cubicBezTo>
                    <a:pt x="8892" y="3295"/>
                    <a:pt x="7324" y="3465"/>
                    <a:pt x="6026" y="3487"/>
                  </a:cubicBezTo>
                  <a:cubicBezTo>
                    <a:pt x="5214" y="3487"/>
                    <a:pt x="4232" y="3442"/>
                    <a:pt x="3465" y="3137"/>
                  </a:cubicBezTo>
                  <a:cubicBezTo>
                    <a:pt x="2223" y="2630"/>
                    <a:pt x="1016" y="1885"/>
                    <a:pt x="362" y="666"/>
                  </a:cubicBezTo>
                  <a:cubicBezTo>
                    <a:pt x="260" y="452"/>
                    <a:pt x="170" y="226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00325" y="4510450"/>
              <a:ext cx="99050" cy="25700"/>
            </a:xfrm>
            <a:custGeom>
              <a:avLst/>
              <a:gdLst/>
              <a:ahLst/>
              <a:cxnLst/>
              <a:rect l="l" t="t" r="r" b="b"/>
              <a:pathLst>
                <a:path w="3962" h="1028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05" y="12"/>
                    <a:pt x="3849" y="35"/>
                    <a:pt x="3792" y="57"/>
                  </a:cubicBezTo>
                  <a:cubicBezTo>
                    <a:pt x="3691" y="103"/>
                    <a:pt x="3533" y="159"/>
                    <a:pt x="3352" y="227"/>
                  </a:cubicBezTo>
                  <a:cubicBezTo>
                    <a:pt x="3172" y="294"/>
                    <a:pt x="2969" y="362"/>
                    <a:pt x="2732" y="441"/>
                  </a:cubicBezTo>
                  <a:cubicBezTo>
                    <a:pt x="2619" y="475"/>
                    <a:pt x="2506" y="509"/>
                    <a:pt x="2382" y="554"/>
                  </a:cubicBezTo>
                  <a:cubicBezTo>
                    <a:pt x="2269" y="588"/>
                    <a:pt x="2145" y="622"/>
                    <a:pt x="2021" y="655"/>
                  </a:cubicBezTo>
                  <a:cubicBezTo>
                    <a:pt x="1885" y="678"/>
                    <a:pt x="1773" y="712"/>
                    <a:pt x="1648" y="746"/>
                  </a:cubicBezTo>
                  <a:cubicBezTo>
                    <a:pt x="1524" y="768"/>
                    <a:pt x="1400" y="791"/>
                    <a:pt x="1287" y="813"/>
                  </a:cubicBezTo>
                  <a:cubicBezTo>
                    <a:pt x="1174" y="836"/>
                    <a:pt x="1050" y="859"/>
                    <a:pt x="949" y="870"/>
                  </a:cubicBezTo>
                  <a:cubicBezTo>
                    <a:pt x="836" y="870"/>
                    <a:pt x="734" y="892"/>
                    <a:pt x="644" y="892"/>
                  </a:cubicBezTo>
                  <a:lnTo>
                    <a:pt x="385" y="892"/>
                  </a:lnTo>
                  <a:cubicBezTo>
                    <a:pt x="317" y="892"/>
                    <a:pt x="249" y="881"/>
                    <a:pt x="181" y="870"/>
                  </a:cubicBezTo>
                  <a:lnTo>
                    <a:pt x="1" y="847"/>
                  </a:lnTo>
                  <a:lnTo>
                    <a:pt x="1" y="847"/>
                  </a:lnTo>
                  <a:cubicBezTo>
                    <a:pt x="1" y="847"/>
                    <a:pt x="69" y="881"/>
                    <a:pt x="170" y="926"/>
                  </a:cubicBezTo>
                  <a:cubicBezTo>
                    <a:pt x="238" y="949"/>
                    <a:pt x="306" y="960"/>
                    <a:pt x="373" y="971"/>
                  </a:cubicBezTo>
                  <a:cubicBezTo>
                    <a:pt x="452" y="994"/>
                    <a:pt x="543" y="1005"/>
                    <a:pt x="644" y="1017"/>
                  </a:cubicBezTo>
                  <a:cubicBezTo>
                    <a:pt x="746" y="1028"/>
                    <a:pt x="847" y="1028"/>
                    <a:pt x="960" y="1028"/>
                  </a:cubicBezTo>
                  <a:cubicBezTo>
                    <a:pt x="1073" y="1017"/>
                    <a:pt x="1197" y="1017"/>
                    <a:pt x="1310" y="1005"/>
                  </a:cubicBezTo>
                  <a:cubicBezTo>
                    <a:pt x="1434" y="994"/>
                    <a:pt x="1558" y="971"/>
                    <a:pt x="1694" y="949"/>
                  </a:cubicBezTo>
                  <a:cubicBezTo>
                    <a:pt x="1818" y="926"/>
                    <a:pt x="1942" y="892"/>
                    <a:pt x="2066" y="859"/>
                  </a:cubicBezTo>
                  <a:cubicBezTo>
                    <a:pt x="2314" y="802"/>
                    <a:pt x="2562" y="712"/>
                    <a:pt x="2799" y="622"/>
                  </a:cubicBezTo>
                  <a:cubicBezTo>
                    <a:pt x="3025" y="531"/>
                    <a:pt x="3228" y="430"/>
                    <a:pt x="3409" y="340"/>
                  </a:cubicBezTo>
                  <a:cubicBezTo>
                    <a:pt x="3601" y="238"/>
                    <a:pt x="3781" y="125"/>
                    <a:pt x="396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12750" y="4513000"/>
              <a:ext cx="77325" cy="8775"/>
            </a:xfrm>
            <a:custGeom>
              <a:avLst/>
              <a:gdLst/>
              <a:ahLst/>
              <a:cxnLst/>
              <a:rect l="l" t="t" r="r" b="b"/>
              <a:pathLst>
                <a:path w="3093" h="351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3092" y="1"/>
                    <a:pt x="3047" y="12"/>
                    <a:pt x="2957" y="12"/>
                  </a:cubicBezTo>
                  <a:cubicBezTo>
                    <a:pt x="2878" y="23"/>
                    <a:pt x="2754" y="57"/>
                    <a:pt x="2607" y="68"/>
                  </a:cubicBezTo>
                  <a:cubicBezTo>
                    <a:pt x="2539" y="68"/>
                    <a:pt x="2460" y="80"/>
                    <a:pt x="2381" y="91"/>
                  </a:cubicBezTo>
                  <a:cubicBezTo>
                    <a:pt x="2302" y="102"/>
                    <a:pt x="2212" y="102"/>
                    <a:pt x="2122" y="102"/>
                  </a:cubicBezTo>
                  <a:cubicBezTo>
                    <a:pt x="1941" y="125"/>
                    <a:pt x="1749" y="136"/>
                    <a:pt x="1558" y="136"/>
                  </a:cubicBezTo>
                  <a:lnTo>
                    <a:pt x="0" y="136"/>
                  </a:lnTo>
                  <a:cubicBezTo>
                    <a:pt x="0" y="136"/>
                    <a:pt x="57" y="159"/>
                    <a:pt x="136" y="181"/>
                  </a:cubicBezTo>
                  <a:cubicBezTo>
                    <a:pt x="215" y="192"/>
                    <a:pt x="339" y="226"/>
                    <a:pt x="486" y="260"/>
                  </a:cubicBezTo>
                  <a:cubicBezTo>
                    <a:pt x="632" y="283"/>
                    <a:pt x="802" y="305"/>
                    <a:pt x="982" y="328"/>
                  </a:cubicBezTo>
                  <a:cubicBezTo>
                    <a:pt x="1163" y="350"/>
                    <a:pt x="1366" y="350"/>
                    <a:pt x="1558" y="350"/>
                  </a:cubicBezTo>
                  <a:cubicBezTo>
                    <a:pt x="1659" y="339"/>
                    <a:pt x="1761" y="339"/>
                    <a:pt x="1851" y="328"/>
                  </a:cubicBezTo>
                  <a:cubicBezTo>
                    <a:pt x="1953" y="328"/>
                    <a:pt x="2043" y="317"/>
                    <a:pt x="2133" y="294"/>
                  </a:cubicBezTo>
                  <a:cubicBezTo>
                    <a:pt x="2235" y="283"/>
                    <a:pt x="2314" y="271"/>
                    <a:pt x="2404" y="249"/>
                  </a:cubicBezTo>
                  <a:cubicBezTo>
                    <a:pt x="2483" y="226"/>
                    <a:pt x="2562" y="204"/>
                    <a:pt x="2641" y="181"/>
                  </a:cubicBezTo>
                  <a:cubicBezTo>
                    <a:pt x="2754" y="147"/>
                    <a:pt x="2867" y="113"/>
                    <a:pt x="2968" y="57"/>
                  </a:cubicBezTo>
                  <a:lnTo>
                    <a:pt x="309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28550" y="4503700"/>
              <a:ext cx="67150" cy="10450"/>
            </a:xfrm>
            <a:custGeom>
              <a:avLst/>
              <a:gdLst/>
              <a:ahLst/>
              <a:cxnLst/>
              <a:rect l="l" t="t" r="r" b="b"/>
              <a:pathLst>
                <a:path w="2686" h="418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68"/>
                    <a:pt x="260" y="113"/>
                    <a:pt x="395" y="158"/>
                  </a:cubicBezTo>
                  <a:lnTo>
                    <a:pt x="598" y="237"/>
                  </a:lnTo>
                  <a:cubicBezTo>
                    <a:pt x="666" y="248"/>
                    <a:pt x="745" y="271"/>
                    <a:pt x="824" y="282"/>
                  </a:cubicBezTo>
                  <a:cubicBezTo>
                    <a:pt x="971" y="316"/>
                    <a:pt x="1151" y="361"/>
                    <a:pt x="1321" y="384"/>
                  </a:cubicBezTo>
                  <a:cubicBezTo>
                    <a:pt x="1490" y="395"/>
                    <a:pt x="1659" y="418"/>
                    <a:pt x="1817" y="418"/>
                  </a:cubicBezTo>
                  <a:cubicBezTo>
                    <a:pt x="1964" y="418"/>
                    <a:pt x="2110" y="418"/>
                    <a:pt x="2257" y="406"/>
                  </a:cubicBezTo>
                  <a:cubicBezTo>
                    <a:pt x="2517" y="384"/>
                    <a:pt x="2686" y="361"/>
                    <a:pt x="2686" y="361"/>
                  </a:cubicBezTo>
                  <a:cubicBezTo>
                    <a:pt x="2686" y="361"/>
                    <a:pt x="2505" y="316"/>
                    <a:pt x="2257" y="282"/>
                  </a:cubicBezTo>
                  <a:cubicBezTo>
                    <a:pt x="2201" y="271"/>
                    <a:pt x="2122" y="271"/>
                    <a:pt x="2054" y="260"/>
                  </a:cubicBezTo>
                  <a:cubicBezTo>
                    <a:pt x="1986" y="248"/>
                    <a:pt x="1907" y="237"/>
                    <a:pt x="1828" y="226"/>
                  </a:cubicBezTo>
                  <a:cubicBezTo>
                    <a:pt x="1670" y="203"/>
                    <a:pt x="1512" y="192"/>
                    <a:pt x="1343" y="169"/>
                  </a:cubicBezTo>
                  <a:cubicBezTo>
                    <a:pt x="1174" y="147"/>
                    <a:pt x="1016" y="113"/>
                    <a:pt x="858" y="102"/>
                  </a:cubicBezTo>
                  <a:cubicBezTo>
                    <a:pt x="779" y="90"/>
                    <a:pt x="700" y="90"/>
                    <a:pt x="621" y="79"/>
                  </a:cubicBezTo>
                  <a:cubicBezTo>
                    <a:pt x="553" y="68"/>
                    <a:pt x="486" y="57"/>
                    <a:pt x="418" y="45"/>
                  </a:cubicBezTo>
                  <a:cubicBezTo>
                    <a:pt x="170" y="1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16975" y="4298050"/>
              <a:ext cx="138250" cy="224275"/>
            </a:xfrm>
            <a:custGeom>
              <a:avLst/>
              <a:gdLst/>
              <a:ahLst/>
              <a:cxnLst/>
              <a:rect l="l" t="t" r="r" b="b"/>
              <a:pathLst>
                <a:path w="5530" h="8971" extrusionOk="0">
                  <a:moveTo>
                    <a:pt x="2833" y="0"/>
                  </a:moveTo>
                  <a:cubicBezTo>
                    <a:pt x="2585" y="45"/>
                    <a:pt x="2348" y="147"/>
                    <a:pt x="2133" y="282"/>
                  </a:cubicBezTo>
                  <a:cubicBezTo>
                    <a:pt x="1219" y="914"/>
                    <a:pt x="689" y="1805"/>
                    <a:pt x="373" y="2855"/>
                  </a:cubicBezTo>
                  <a:cubicBezTo>
                    <a:pt x="1" y="4062"/>
                    <a:pt x="215" y="5349"/>
                    <a:pt x="757" y="6477"/>
                  </a:cubicBezTo>
                  <a:cubicBezTo>
                    <a:pt x="982" y="6929"/>
                    <a:pt x="1253" y="7357"/>
                    <a:pt x="1558" y="7775"/>
                  </a:cubicBezTo>
                  <a:cubicBezTo>
                    <a:pt x="1908" y="8237"/>
                    <a:pt x="2348" y="8644"/>
                    <a:pt x="2833" y="8971"/>
                  </a:cubicBezTo>
                  <a:lnTo>
                    <a:pt x="3126" y="8542"/>
                  </a:lnTo>
                  <a:cubicBezTo>
                    <a:pt x="3499" y="8012"/>
                    <a:pt x="3826" y="7448"/>
                    <a:pt x="4097" y="6872"/>
                  </a:cubicBezTo>
                  <a:cubicBezTo>
                    <a:pt x="4909" y="5123"/>
                    <a:pt x="5530" y="2516"/>
                    <a:pt x="4221" y="835"/>
                  </a:cubicBezTo>
                  <a:cubicBezTo>
                    <a:pt x="3871" y="395"/>
                    <a:pt x="3375" y="102"/>
                    <a:pt x="2833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29875" y="4406500"/>
              <a:ext cx="110975" cy="125150"/>
            </a:xfrm>
            <a:custGeom>
              <a:avLst/>
              <a:gdLst/>
              <a:ahLst/>
              <a:cxnLst/>
              <a:rect l="l" t="t" r="r" b="b"/>
              <a:pathLst>
                <a:path w="4439" h="5006" extrusionOk="0">
                  <a:moveTo>
                    <a:pt x="1597" y="0"/>
                  </a:moveTo>
                  <a:cubicBezTo>
                    <a:pt x="1231" y="0"/>
                    <a:pt x="933" y="328"/>
                    <a:pt x="1053" y="875"/>
                  </a:cubicBezTo>
                  <a:cubicBezTo>
                    <a:pt x="938" y="688"/>
                    <a:pt x="818" y="612"/>
                    <a:pt x="702" y="612"/>
                  </a:cubicBezTo>
                  <a:cubicBezTo>
                    <a:pt x="329" y="612"/>
                    <a:pt x="1" y="1394"/>
                    <a:pt x="26" y="1755"/>
                  </a:cubicBezTo>
                  <a:cubicBezTo>
                    <a:pt x="105" y="3188"/>
                    <a:pt x="1391" y="4114"/>
                    <a:pt x="2362" y="5005"/>
                  </a:cubicBezTo>
                  <a:lnTo>
                    <a:pt x="2362" y="5005"/>
                  </a:lnTo>
                  <a:cubicBezTo>
                    <a:pt x="2263" y="4912"/>
                    <a:pt x="3288" y="3549"/>
                    <a:pt x="3389" y="3380"/>
                  </a:cubicBezTo>
                  <a:cubicBezTo>
                    <a:pt x="3829" y="2557"/>
                    <a:pt x="4438" y="1857"/>
                    <a:pt x="4044" y="864"/>
                  </a:cubicBezTo>
                  <a:cubicBezTo>
                    <a:pt x="3947" y="627"/>
                    <a:pt x="3643" y="342"/>
                    <a:pt x="3393" y="342"/>
                  </a:cubicBezTo>
                  <a:cubicBezTo>
                    <a:pt x="3262" y="342"/>
                    <a:pt x="3147" y="421"/>
                    <a:pt x="3084" y="627"/>
                  </a:cubicBezTo>
                  <a:cubicBezTo>
                    <a:pt x="2989" y="405"/>
                    <a:pt x="2683" y="6"/>
                    <a:pt x="2431" y="6"/>
                  </a:cubicBezTo>
                  <a:cubicBezTo>
                    <a:pt x="2324" y="6"/>
                    <a:pt x="2226" y="78"/>
                    <a:pt x="2159" y="266"/>
                  </a:cubicBezTo>
                  <a:cubicBezTo>
                    <a:pt x="1985" y="84"/>
                    <a:pt x="1782" y="0"/>
                    <a:pt x="1597" y="0"/>
                  </a:cubicBezTo>
                  <a:close/>
                  <a:moveTo>
                    <a:pt x="2362" y="5005"/>
                  </a:moveTo>
                  <a:lnTo>
                    <a:pt x="2362" y="5005"/>
                  </a:lnTo>
                  <a:cubicBezTo>
                    <a:pt x="2362" y="5005"/>
                    <a:pt x="2362" y="5005"/>
                    <a:pt x="2362" y="5005"/>
                  </a:cubicBezTo>
                  <a:cubicBezTo>
                    <a:pt x="2362" y="5005"/>
                    <a:pt x="2362" y="5005"/>
                    <a:pt x="2362" y="5005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5675" y="4296800"/>
              <a:ext cx="102150" cy="226375"/>
            </a:xfrm>
            <a:custGeom>
              <a:avLst/>
              <a:gdLst/>
              <a:ahLst/>
              <a:cxnLst/>
              <a:rect l="l" t="t" r="r" b="b"/>
              <a:pathLst>
                <a:path w="4086" h="9055" extrusionOk="0">
                  <a:moveTo>
                    <a:pt x="3583" y="1"/>
                  </a:moveTo>
                  <a:cubicBezTo>
                    <a:pt x="3287" y="1"/>
                    <a:pt x="2988" y="51"/>
                    <a:pt x="2708" y="152"/>
                  </a:cubicBezTo>
                  <a:cubicBezTo>
                    <a:pt x="858" y="806"/>
                    <a:pt x="0" y="3458"/>
                    <a:pt x="587" y="5196"/>
                  </a:cubicBezTo>
                  <a:cubicBezTo>
                    <a:pt x="1129" y="6922"/>
                    <a:pt x="2167" y="8592"/>
                    <a:pt x="4062" y="9055"/>
                  </a:cubicBezTo>
                  <a:cubicBezTo>
                    <a:pt x="4074" y="9044"/>
                    <a:pt x="4074" y="9032"/>
                    <a:pt x="4085" y="9021"/>
                  </a:cubicBezTo>
                  <a:cubicBezTo>
                    <a:pt x="3600" y="8694"/>
                    <a:pt x="3160" y="8287"/>
                    <a:pt x="2810" y="7825"/>
                  </a:cubicBezTo>
                  <a:cubicBezTo>
                    <a:pt x="2505" y="7407"/>
                    <a:pt x="2234" y="6979"/>
                    <a:pt x="2009" y="6527"/>
                  </a:cubicBezTo>
                  <a:cubicBezTo>
                    <a:pt x="1467" y="5399"/>
                    <a:pt x="1253" y="4112"/>
                    <a:pt x="1625" y="2905"/>
                  </a:cubicBezTo>
                  <a:cubicBezTo>
                    <a:pt x="1941" y="1855"/>
                    <a:pt x="2471" y="964"/>
                    <a:pt x="3385" y="332"/>
                  </a:cubicBezTo>
                  <a:cubicBezTo>
                    <a:pt x="3600" y="197"/>
                    <a:pt x="3837" y="95"/>
                    <a:pt x="4085" y="50"/>
                  </a:cubicBezTo>
                  <a:cubicBezTo>
                    <a:pt x="3921" y="17"/>
                    <a:pt x="3752" y="1"/>
                    <a:pt x="35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37850" y="4428650"/>
              <a:ext cx="50250" cy="95950"/>
            </a:xfrm>
            <a:custGeom>
              <a:avLst/>
              <a:gdLst/>
              <a:ahLst/>
              <a:cxnLst/>
              <a:rect l="l" t="t" r="r" b="b"/>
              <a:pathLst>
                <a:path w="2010" h="3838" extrusionOk="0">
                  <a:moveTo>
                    <a:pt x="1" y="1"/>
                  </a:moveTo>
                  <a:cubicBezTo>
                    <a:pt x="1" y="1"/>
                    <a:pt x="46" y="271"/>
                    <a:pt x="136" y="678"/>
                  </a:cubicBezTo>
                  <a:cubicBezTo>
                    <a:pt x="193" y="881"/>
                    <a:pt x="249" y="1106"/>
                    <a:pt x="339" y="1355"/>
                  </a:cubicBezTo>
                  <a:cubicBezTo>
                    <a:pt x="418" y="1603"/>
                    <a:pt x="520" y="1862"/>
                    <a:pt x="633" y="2111"/>
                  </a:cubicBezTo>
                  <a:cubicBezTo>
                    <a:pt x="689" y="2246"/>
                    <a:pt x="757" y="2370"/>
                    <a:pt x="813" y="2494"/>
                  </a:cubicBezTo>
                  <a:cubicBezTo>
                    <a:pt x="881" y="2607"/>
                    <a:pt x="949" y="2720"/>
                    <a:pt x="1016" y="2844"/>
                  </a:cubicBezTo>
                  <a:cubicBezTo>
                    <a:pt x="1095" y="2957"/>
                    <a:pt x="1152" y="3059"/>
                    <a:pt x="1231" y="3149"/>
                  </a:cubicBezTo>
                  <a:cubicBezTo>
                    <a:pt x="1321" y="3239"/>
                    <a:pt x="1389" y="3329"/>
                    <a:pt x="1456" y="3408"/>
                  </a:cubicBezTo>
                  <a:cubicBezTo>
                    <a:pt x="1524" y="3476"/>
                    <a:pt x="1603" y="3544"/>
                    <a:pt x="1671" y="3600"/>
                  </a:cubicBezTo>
                  <a:cubicBezTo>
                    <a:pt x="1727" y="3645"/>
                    <a:pt x="1784" y="3691"/>
                    <a:pt x="1851" y="3736"/>
                  </a:cubicBezTo>
                  <a:cubicBezTo>
                    <a:pt x="1953" y="3792"/>
                    <a:pt x="2009" y="3837"/>
                    <a:pt x="2009" y="3837"/>
                  </a:cubicBezTo>
                  <a:cubicBezTo>
                    <a:pt x="2009" y="3837"/>
                    <a:pt x="1964" y="3781"/>
                    <a:pt x="1863" y="3702"/>
                  </a:cubicBezTo>
                  <a:cubicBezTo>
                    <a:pt x="1817" y="3645"/>
                    <a:pt x="1772" y="3600"/>
                    <a:pt x="1727" y="3544"/>
                  </a:cubicBezTo>
                  <a:cubicBezTo>
                    <a:pt x="1671" y="3476"/>
                    <a:pt x="1603" y="3397"/>
                    <a:pt x="1558" y="3329"/>
                  </a:cubicBezTo>
                  <a:cubicBezTo>
                    <a:pt x="1490" y="3250"/>
                    <a:pt x="1434" y="3149"/>
                    <a:pt x="1366" y="3059"/>
                  </a:cubicBezTo>
                  <a:cubicBezTo>
                    <a:pt x="1310" y="2957"/>
                    <a:pt x="1242" y="2844"/>
                    <a:pt x="1174" y="2743"/>
                  </a:cubicBezTo>
                  <a:cubicBezTo>
                    <a:pt x="1118" y="2630"/>
                    <a:pt x="1061" y="2517"/>
                    <a:pt x="994" y="2393"/>
                  </a:cubicBezTo>
                  <a:cubicBezTo>
                    <a:pt x="937" y="2280"/>
                    <a:pt x="881" y="2156"/>
                    <a:pt x="824" y="2032"/>
                  </a:cubicBezTo>
                  <a:cubicBezTo>
                    <a:pt x="712" y="1783"/>
                    <a:pt x="610" y="1513"/>
                    <a:pt x="509" y="1287"/>
                  </a:cubicBezTo>
                  <a:cubicBezTo>
                    <a:pt x="418" y="1061"/>
                    <a:pt x="328" y="824"/>
                    <a:pt x="260" y="633"/>
                  </a:cubicBezTo>
                  <a:cubicBezTo>
                    <a:pt x="181" y="441"/>
                    <a:pt x="114" y="294"/>
                    <a:pt x="68" y="170"/>
                  </a:cubicBezTo>
                  <a:cubicBezTo>
                    <a:pt x="23" y="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54775" y="4418225"/>
              <a:ext cx="32475" cy="99875"/>
            </a:xfrm>
            <a:custGeom>
              <a:avLst/>
              <a:gdLst/>
              <a:ahLst/>
              <a:cxnLst/>
              <a:rect l="l" t="t" r="r" b="b"/>
              <a:pathLst>
                <a:path w="1299" h="3995" extrusionOk="0">
                  <a:moveTo>
                    <a:pt x="1" y="0"/>
                  </a:moveTo>
                  <a:cubicBezTo>
                    <a:pt x="1" y="0"/>
                    <a:pt x="1" y="271"/>
                    <a:pt x="23" y="666"/>
                  </a:cubicBezTo>
                  <a:cubicBezTo>
                    <a:pt x="46" y="869"/>
                    <a:pt x="68" y="1106"/>
                    <a:pt x="102" y="1354"/>
                  </a:cubicBezTo>
                  <a:cubicBezTo>
                    <a:pt x="136" y="1614"/>
                    <a:pt x="193" y="1873"/>
                    <a:pt x="260" y="2133"/>
                  </a:cubicBezTo>
                  <a:cubicBezTo>
                    <a:pt x="294" y="2257"/>
                    <a:pt x="328" y="2392"/>
                    <a:pt x="373" y="2516"/>
                  </a:cubicBezTo>
                  <a:cubicBezTo>
                    <a:pt x="418" y="2641"/>
                    <a:pt x="463" y="2765"/>
                    <a:pt x="509" y="2889"/>
                  </a:cubicBezTo>
                  <a:cubicBezTo>
                    <a:pt x="554" y="3002"/>
                    <a:pt x="621" y="3115"/>
                    <a:pt x="667" y="3216"/>
                  </a:cubicBezTo>
                  <a:cubicBezTo>
                    <a:pt x="723" y="3318"/>
                    <a:pt x="779" y="3408"/>
                    <a:pt x="847" y="3498"/>
                  </a:cubicBezTo>
                  <a:cubicBezTo>
                    <a:pt x="892" y="3577"/>
                    <a:pt x="949" y="3656"/>
                    <a:pt x="1016" y="3724"/>
                  </a:cubicBezTo>
                  <a:cubicBezTo>
                    <a:pt x="1050" y="3780"/>
                    <a:pt x="1107" y="3825"/>
                    <a:pt x="1152" y="3871"/>
                  </a:cubicBezTo>
                  <a:cubicBezTo>
                    <a:pt x="1197" y="3916"/>
                    <a:pt x="1242" y="3961"/>
                    <a:pt x="1298" y="3995"/>
                  </a:cubicBezTo>
                  <a:cubicBezTo>
                    <a:pt x="1298" y="3995"/>
                    <a:pt x="1253" y="3938"/>
                    <a:pt x="1186" y="3848"/>
                  </a:cubicBezTo>
                  <a:cubicBezTo>
                    <a:pt x="1140" y="3792"/>
                    <a:pt x="1107" y="3735"/>
                    <a:pt x="1073" y="3667"/>
                  </a:cubicBezTo>
                  <a:cubicBezTo>
                    <a:pt x="1028" y="3611"/>
                    <a:pt x="994" y="3521"/>
                    <a:pt x="949" y="3442"/>
                  </a:cubicBezTo>
                  <a:cubicBezTo>
                    <a:pt x="892" y="3351"/>
                    <a:pt x="858" y="3250"/>
                    <a:pt x="813" y="3148"/>
                  </a:cubicBezTo>
                  <a:cubicBezTo>
                    <a:pt x="768" y="3047"/>
                    <a:pt x="723" y="2934"/>
                    <a:pt x="689" y="2810"/>
                  </a:cubicBezTo>
                  <a:cubicBezTo>
                    <a:pt x="644" y="2697"/>
                    <a:pt x="610" y="2584"/>
                    <a:pt x="565" y="2460"/>
                  </a:cubicBezTo>
                  <a:cubicBezTo>
                    <a:pt x="531" y="2336"/>
                    <a:pt x="497" y="2200"/>
                    <a:pt x="463" y="2076"/>
                  </a:cubicBezTo>
                  <a:cubicBezTo>
                    <a:pt x="396" y="1817"/>
                    <a:pt x="339" y="1569"/>
                    <a:pt x="294" y="1320"/>
                  </a:cubicBezTo>
                  <a:cubicBezTo>
                    <a:pt x="238" y="1072"/>
                    <a:pt x="181" y="846"/>
                    <a:pt x="147" y="655"/>
                  </a:cubicBezTo>
                  <a:cubicBezTo>
                    <a:pt x="114" y="463"/>
                    <a:pt x="80" y="293"/>
                    <a:pt x="46" y="181"/>
                  </a:cubicBezTo>
                  <a:cubicBezTo>
                    <a:pt x="23" y="5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667475" y="4450375"/>
              <a:ext cx="18650" cy="64900"/>
            </a:xfrm>
            <a:custGeom>
              <a:avLst/>
              <a:gdLst/>
              <a:ahLst/>
              <a:cxnLst/>
              <a:rect l="l" t="t" r="r" b="b"/>
              <a:pathLst>
                <a:path w="746" h="2596" extrusionOk="0">
                  <a:moveTo>
                    <a:pt x="396" y="0"/>
                  </a:moveTo>
                  <a:cubicBezTo>
                    <a:pt x="384" y="34"/>
                    <a:pt x="362" y="68"/>
                    <a:pt x="362" y="113"/>
                  </a:cubicBezTo>
                  <a:cubicBezTo>
                    <a:pt x="328" y="204"/>
                    <a:pt x="294" y="305"/>
                    <a:pt x="283" y="418"/>
                  </a:cubicBezTo>
                  <a:cubicBezTo>
                    <a:pt x="283" y="474"/>
                    <a:pt x="238" y="542"/>
                    <a:pt x="226" y="621"/>
                  </a:cubicBezTo>
                  <a:cubicBezTo>
                    <a:pt x="226" y="700"/>
                    <a:pt x="136" y="779"/>
                    <a:pt x="147" y="858"/>
                  </a:cubicBezTo>
                  <a:cubicBezTo>
                    <a:pt x="159" y="937"/>
                    <a:pt x="1" y="1039"/>
                    <a:pt x="12" y="1118"/>
                  </a:cubicBezTo>
                  <a:cubicBezTo>
                    <a:pt x="23" y="1208"/>
                    <a:pt x="34" y="1287"/>
                    <a:pt x="46" y="1366"/>
                  </a:cubicBezTo>
                  <a:cubicBezTo>
                    <a:pt x="68" y="1546"/>
                    <a:pt x="283" y="1671"/>
                    <a:pt x="317" y="1829"/>
                  </a:cubicBezTo>
                  <a:cubicBezTo>
                    <a:pt x="350" y="1975"/>
                    <a:pt x="553" y="2088"/>
                    <a:pt x="599" y="2201"/>
                  </a:cubicBezTo>
                  <a:cubicBezTo>
                    <a:pt x="678" y="2449"/>
                    <a:pt x="745" y="2596"/>
                    <a:pt x="745" y="2596"/>
                  </a:cubicBezTo>
                  <a:cubicBezTo>
                    <a:pt x="745" y="2460"/>
                    <a:pt x="734" y="2314"/>
                    <a:pt x="723" y="2178"/>
                  </a:cubicBezTo>
                  <a:cubicBezTo>
                    <a:pt x="689" y="1930"/>
                    <a:pt x="632" y="1614"/>
                    <a:pt x="576" y="1287"/>
                  </a:cubicBezTo>
                  <a:cubicBezTo>
                    <a:pt x="553" y="1129"/>
                    <a:pt x="520" y="971"/>
                    <a:pt x="497" y="813"/>
                  </a:cubicBezTo>
                  <a:cubicBezTo>
                    <a:pt x="497" y="745"/>
                    <a:pt x="475" y="678"/>
                    <a:pt x="475" y="599"/>
                  </a:cubicBezTo>
                  <a:cubicBezTo>
                    <a:pt x="463" y="531"/>
                    <a:pt x="452" y="474"/>
                    <a:pt x="441" y="407"/>
                  </a:cubicBezTo>
                  <a:cubicBezTo>
                    <a:pt x="429" y="283"/>
                    <a:pt x="429" y="181"/>
                    <a:pt x="418" y="113"/>
                  </a:cubicBezTo>
                  <a:cubicBezTo>
                    <a:pt x="407" y="68"/>
                    <a:pt x="407" y="34"/>
                    <a:pt x="39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84975" y="4453475"/>
              <a:ext cx="9900" cy="46300"/>
            </a:xfrm>
            <a:custGeom>
              <a:avLst/>
              <a:gdLst/>
              <a:ahLst/>
              <a:cxnLst/>
              <a:rect l="l" t="t" r="r" b="b"/>
              <a:pathLst>
                <a:path w="396" h="1852" extrusionOk="0">
                  <a:moveTo>
                    <a:pt x="395" y="1"/>
                  </a:moveTo>
                  <a:lnTo>
                    <a:pt x="395" y="1"/>
                  </a:lnTo>
                  <a:cubicBezTo>
                    <a:pt x="339" y="91"/>
                    <a:pt x="294" y="181"/>
                    <a:pt x="248" y="271"/>
                  </a:cubicBezTo>
                  <a:cubicBezTo>
                    <a:pt x="203" y="362"/>
                    <a:pt x="169" y="463"/>
                    <a:pt x="136" y="565"/>
                  </a:cubicBezTo>
                  <a:cubicBezTo>
                    <a:pt x="113" y="666"/>
                    <a:pt x="90" y="779"/>
                    <a:pt x="57" y="903"/>
                  </a:cubicBezTo>
                  <a:cubicBezTo>
                    <a:pt x="23" y="1118"/>
                    <a:pt x="0" y="1332"/>
                    <a:pt x="11" y="1558"/>
                  </a:cubicBezTo>
                  <a:cubicBezTo>
                    <a:pt x="23" y="1659"/>
                    <a:pt x="34" y="1761"/>
                    <a:pt x="57" y="1851"/>
                  </a:cubicBezTo>
                  <a:cubicBezTo>
                    <a:pt x="90" y="1761"/>
                    <a:pt x="113" y="1659"/>
                    <a:pt x="136" y="1569"/>
                  </a:cubicBezTo>
                  <a:cubicBezTo>
                    <a:pt x="158" y="1479"/>
                    <a:pt x="181" y="1377"/>
                    <a:pt x="203" y="1276"/>
                  </a:cubicBezTo>
                  <a:cubicBezTo>
                    <a:pt x="226" y="1163"/>
                    <a:pt x="248" y="1061"/>
                    <a:pt x="271" y="937"/>
                  </a:cubicBezTo>
                  <a:cubicBezTo>
                    <a:pt x="294" y="824"/>
                    <a:pt x="316" y="712"/>
                    <a:pt x="327" y="599"/>
                  </a:cubicBezTo>
                  <a:cubicBezTo>
                    <a:pt x="339" y="554"/>
                    <a:pt x="339" y="497"/>
                    <a:pt x="350" y="452"/>
                  </a:cubicBezTo>
                  <a:cubicBezTo>
                    <a:pt x="361" y="396"/>
                    <a:pt x="361" y="350"/>
                    <a:pt x="373" y="305"/>
                  </a:cubicBezTo>
                  <a:cubicBezTo>
                    <a:pt x="384" y="204"/>
                    <a:pt x="395" y="102"/>
                    <a:pt x="395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83275" y="4391975"/>
              <a:ext cx="209900" cy="144425"/>
            </a:xfrm>
            <a:custGeom>
              <a:avLst/>
              <a:gdLst/>
              <a:ahLst/>
              <a:cxnLst/>
              <a:rect l="l" t="t" r="r" b="b"/>
              <a:pathLst>
                <a:path w="8396" h="5777" extrusionOk="0">
                  <a:moveTo>
                    <a:pt x="5927" y="0"/>
                  </a:moveTo>
                  <a:cubicBezTo>
                    <a:pt x="5632" y="0"/>
                    <a:pt x="5337" y="23"/>
                    <a:pt x="5045" y="68"/>
                  </a:cubicBezTo>
                  <a:cubicBezTo>
                    <a:pt x="3589" y="305"/>
                    <a:pt x="2291" y="1332"/>
                    <a:pt x="1603" y="2607"/>
                  </a:cubicBezTo>
                  <a:cubicBezTo>
                    <a:pt x="1411" y="2991"/>
                    <a:pt x="734" y="4717"/>
                    <a:pt x="0" y="5361"/>
                  </a:cubicBezTo>
                  <a:lnTo>
                    <a:pt x="2043" y="5699"/>
                  </a:lnTo>
                  <a:cubicBezTo>
                    <a:pt x="2458" y="5749"/>
                    <a:pt x="2857" y="5777"/>
                    <a:pt x="3241" y="5777"/>
                  </a:cubicBezTo>
                  <a:cubicBezTo>
                    <a:pt x="4848" y="5777"/>
                    <a:pt x="6194" y="5289"/>
                    <a:pt x="7414" y="3905"/>
                  </a:cubicBezTo>
                  <a:cubicBezTo>
                    <a:pt x="8396" y="2777"/>
                    <a:pt x="8396" y="1513"/>
                    <a:pt x="7651" y="260"/>
                  </a:cubicBezTo>
                  <a:cubicBezTo>
                    <a:pt x="7090" y="88"/>
                    <a:pt x="6508" y="0"/>
                    <a:pt x="5927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683275" y="4442700"/>
              <a:ext cx="133750" cy="94550"/>
            </a:xfrm>
            <a:custGeom>
              <a:avLst/>
              <a:gdLst/>
              <a:ahLst/>
              <a:cxnLst/>
              <a:rect l="l" t="t" r="r" b="b"/>
              <a:pathLst>
                <a:path w="5350" h="3782" extrusionOk="0">
                  <a:moveTo>
                    <a:pt x="3526" y="0"/>
                  </a:moveTo>
                  <a:cubicBezTo>
                    <a:pt x="3187" y="0"/>
                    <a:pt x="2838" y="141"/>
                    <a:pt x="2697" y="432"/>
                  </a:cubicBezTo>
                  <a:cubicBezTo>
                    <a:pt x="2702" y="150"/>
                    <a:pt x="2577" y="51"/>
                    <a:pt x="2408" y="51"/>
                  </a:cubicBezTo>
                  <a:cubicBezTo>
                    <a:pt x="2130" y="51"/>
                    <a:pt x="1732" y="320"/>
                    <a:pt x="1592" y="488"/>
                  </a:cubicBezTo>
                  <a:cubicBezTo>
                    <a:pt x="881" y="1357"/>
                    <a:pt x="1072" y="2801"/>
                    <a:pt x="0" y="3332"/>
                  </a:cubicBezTo>
                  <a:lnTo>
                    <a:pt x="655" y="3343"/>
                  </a:lnTo>
                  <a:cubicBezTo>
                    <a:pt x="1478" y="3477"/>
                    <a:pt x="2082" y="3781"/>
                    <a:pt x="2817" y="3781"/>
                  </a:cubicBezTo>
                  <a:cubicBezTo>
                    <a:pt x="2949" y="3781"/>
                    <a:pt x="3085" y="3771"/>
                    <a:pt x="3228" y="3749"/>
                  </a:cubicBezTo>
                  <a:cubicBezTo>
                    <a:pt x="3713" y="3693"/>
                    <a:pt x="4379" y="3241"/>
                    <a:pt x="4785" y="2948"/>
                  </a:cubicBezTo>
                  <a:cubicBezTo>
                    <a:pt x="5349" y="2553"/>
                    <a:pt x="4999" y="2192"/>
                    <a:pt x="4469" y="2023"/>
                  </a:cubicBezTo>
                  <a:cubicBezTo>
                    <a:pt x="5349" y="1650"/>
                    <a:pt x="5157" y="1018"/>
                    <a:pt x="4266" y="906"/>
                  </a:cubicBezTo>
                  <a:cubicBezTo>
                    <a:pt x="4516" y="312"/>
                    <a:pt x="4031" y="0"/>
                    <a:pt x="352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81575" y="4370600"/>
              <a:ext cx="193000" cy="155125"/>
            </a:xfrm>
            <a:custGeom>
              <a:avLst/>
              <a:gdLst/>
              <a:ahLst/>
              <a:cxnLst/>
              <a:rect l="l" t="t" r="r" b="b"/>
              <a:pathLst>
                <a:path w="7720" h="6205" extrusionOk="0">
                  <a:moveTo>
                    <a:pt x="5386" y="1"/>
                  </a:moveTo>
                  <a:cubicBezTo>
                    <a:pt x="4486" y="1"/>
                    <a:pt x="3555" y="277"/>
                    <a:pt x="2969" y="698"/>
                  </a:cubicBezTo>
                  <a:cubicBezTo>
                    <a:pt x="2032" y="1352"/>
                    <a:pt x="1648" y="2300"/>
                    <a:pt x="1208" y="3293"/>
                  </a:cubicBezTo>
                  <a:cubicBezTo>
                    <a:pt x="926" y="3869"/>
                    <a:pt x="700" y="4455"/>
                    <a:pt x="509" y="5065"/>
                  </a:cubicBezTo>
                  <a:cubicBezTo>
                    <a:pt x="328" y="5697"/>
                    <a:pt x="147" y="5911"/>
                    <a:pt x="1" y="6193"/>
                  </a:cubicBezTo>
                  <a:lnTo>
                    <a:pt x="68" y="6204"/>
                  </a:lnTo>
                  <a:cubicBezTo>
                    <a:pt x="802" y="5561"/>
                    <a:pt x="1479" y="3835"/>
                    <a:pt x="1671" y="3462"/>
                  </a:cubicBezTo>
                  <a:cubicBezTo>
                    <a:pt x="2359" y="2176"/>
                    <a:pt x="3646" y="1149"/>
                    <a:pt x="5113" y="912"/>
                  </a:cubicBezTo>
                  <a:cubicBezTo>
                    <a:pt x="5402" y="867"/>
                    <a:pt x="5694" y="844"/>
                    <a:pt x="5986" y="844"/>
                  </a:cubicBezTo>
                  <a:cubicBezTo>
                    <a:pt x="6571" y="844"/>
                    <a:pt x="7155" y="935"/>
                    <a:pt x="7719" y="1115"/>
                  </a:cubicBezTo>
                  <a:cubicBezTo>
                    <a:pt x="7708" y="1093"/>
                    <a:pt x="7685" y="1070"/>
                    <a:pt x="7674" y="1047"/>
                  </a:cubicBezTo>
                  <a:cubicBezTo>
                    <a:pt x="7225" y="300"/>
                    <a:pt x="6322" y="1"/>
                    <a:pt x="53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88625" y="4436825"/>
              <a:ext cx="108650" cy="82125"/>
            </a:xfrm>
            <a:custGeom>
              <a:avLst/>
              <a:gdLst/>
              <a:ahLst/>
              <a:cxnLst/>
              <a:rect l="l" t="t" r="r" b="b"/>
              <a:pathLst>
                <a:path w="4346" h="3285" extrusionOk="0">
                  <a:moveTo>
                    <a:pt x="12" y="2991"/>
                  </a:moveTo>
                  <a:cubicBezTo>
                    <a:pt x="12" y="3048"/>
                    <a:pt x="23" y="3093"/>
                    <a:pt x="35" y="3149"/>
                  </a:cubicBezTo>
                  <a:cubicBezTo>
                    <a:pt x="29" y="3149"/>
                    <a:pt x="51" y="3168"/>
                    <a:pt x="63" y="3184"/>
                  </a:cubicBezTo>
                  <a:lnTo>
                    <a:pt x="63" y="3184"/>
                  </a:lnTo>
                  <a:cubicBezTo>
                    <a:pt x="57" y="3153"/>
                    <a:pt x="53" y="3127"/>
                    <a:pt x="57" y="3127"/>
                  </a:cubicBezTo>
                  <a:cubicBezTo>
                    <a:pt x="46" y="3081"/>
                    <a:pt x="35" y="3036"/>
                    <a:pt x="23" y="2991"/>
                  </a:cubicBezTo>
                  <a:close/>
                  <a:moveTo>
                    <a:pt x="4063" y="1"/>
                  </a:moveTo>
                  <a:cubicBezTo>
                    <a:pt x="3973" y="12"/>
                    <a:pt x="3883" y="35"/>
                    <a:pt x="3781" y="57"/>
                  </a:cubicBezTo>
                  <a:cubicBezTo>
                    <a:pt x="3668" y="80"/>
                    <a:pt x="3544" y="125"/>
                    <a:pt x="3431" y="170"/>
                  </a:cubicBezTo>
                  <a:cubicBezTo>
                    <a:pt x="3149" y="294"/>
                    <a:pt x="2890" y="441"/>
                    <a:pt x="2641" y="633"/>
                  </a:cubicBezTo>
                  <a:cubicBezTo>
                    <a:pt x="2506" y="723"/>
                    <a:pt x="2371" y="836"/>
                    <a:pt x="2235" y="949"/>
                  </a:cubicBezTo>
                  <a:cubicBezTo>
                    <a:pt x="2100" y="1062"/>
                    <a:pt x="1976" y="1186"/>
                    <a:pt x="1851" y="1310"/>
                  </a:cubicBezTo>
                  <a:cubicBezTo>
                    <a:pt x="1615" y="1581"/>
                    <a:pt x="1389" y="1851"/>
                    <a:pt x="1186" y="2111"/>
                  </a:cubicBezTo>
                  <a:cubicBezTo>
                    <a:pt x="1084" y="2235"/>
                    <a:pt x="983" y="2359"/>
                    <a:pt x="892" y="2472"/>
                  </a:cubicBezTo>
                  <a:cubicBezTo>
                    <a:pt x="791" y="2585"/>
                    <a:pt x="701" y="2686"/>
                    <a:pt x="610" y="2777"/>
                  </a:cubicBezTo>
                  <a:cubicBezTo>
                    <a:pt x="509" y="2867"/>
                    <a:pt x="418" y="2946"/>
                    <a:pt x="339" y="3014"/>
                  </a:cubicBezTo>
                  <a:cubicBezTo>
                    <a:pt x="272" y="3070"/>
                    <a:pt x="193" y="3115"/>
                    <a:pt x="114" y="3160"/>
                  </a:cubicBezTo>
                  <a:cubicBezTo>
                    <a:pt x="98" y="3171"/>
                    <a:pt x="83" y="3181"/>
                    <a:pt x="68" y="3190"/>
                  </a:cubicBezTo>
                  <a:lnTo>
                    <a:pt x="68" y="3190"/>
                  </a:lnTo>
                  <a:cubicBezTo>
                    <a:pt x="67" y="3188"/>
                    <a:pt x="65" y="3186"/>
                    <a:pt x="63" y="3184"/>
                  </a:cubicBezTo>
                  <a:lnTo>
                    <a:pt x="63" y="3184"/>
                  </a:lnTo>
                  <a:cubicBezTo>
                    <a:pt x="64" y="3187"/>
                    <a:pt x="64" y="3190"/>
                    <a:pt x="65" y="3193"/>
                  </a:cubicBezTo>
                  <a:lnTo>
                    <a:pt x="65" y="3193"/>
                  </a:lnTo>
                  <a:cubicBezTo>
                    <a:pt x="49" y="3203"/>
                    <a:pt x="35" y="3211"/>
                    <a:pt x="23" y="3217"/>
                  </a:cubicBezTo>
                  <a:cubicBezTo>
                    <a:pt x="1" y="3217"/>
                    <a:pt x="12" y="3239"/>
                    <a:pt x="23" y="3239"/>
                  </a:cubicBezTo>
                  <a:cubicBezTo>
                    <a:pt x="25" y="3241"/>
                    <a:pt x="26" y="3241"/>
                    <a:pt x="27" y="3241"/>
                  </a:cubicBezTo>
                  <a:cubicBezTo>
                    <a:pt x="35" y="3241"/>
                    <a:pt x="36" y="3206"/>
                    <a:pt x="46" y="3206"/>
                  </a:cubicBezTo>
                  <a:cubicBezTo>
                    <a:pt x="51" y="3206"/>
                    <a:pt x="55" y="3207"/>
                    <a:pt x="59" y="3207"/>
                  </a:cubicBezTo>
                  <a:cubicBezTo>
                    <a:pt x="63" y="3207"/>
                    <a:pt x="65" y="3206"/>
                    <a:pt x="67" y="3206"/>
                  </a:cubicBezTo>
                  <a:lnTo>
                    <a:pt x="67" y="3206"/>
                  </a:lnTo>
                  <a:cubicBezTo>
                    <a:pt x="69" y="3214"/>
                    <a:pt x="70" y="3223"/>
                    <a:pt x="72" y="3231"/>
                  </a:cubicBezTo>
                  <a:lnTo>
                    <a:pt x="72" y="3231"/>
                  </a:lnTo>
                  <a:cubicBezTo>
                    <a:pt x="90" y="3221"/>
                    <a:pt x="110" y="3213"/>
                    <a:pt x="125" y="3206"/>
                  </a:cubicBezTo>
                  <a:cubicBezTo>
                    <a:pt x="215" y="3172"/>
                    <a:pt x="306" y="3127"/>
                    <a:pt x="385" y="3081"/>
                  </a:cubicBezTo>
                  <a:cubicBezTo>
                    <a:pt x="486" y="3014"/>
                    <a:pt x="588" y="2946"/>
                    <a:pt x="689" y="2867"/>
                  </a:cubicBezTo>
                  <a:cubicBezTo>
                    <a:pt x="915" y="2675"/>
                    <a:pt x="1129" y="2461"/>
                    <a:pt x="1332" y="2235"/>
                  </a:cubicBezTo>
                  <a:cubicBezTo>
                    <a:pt x="1558" y="1987"/>
                    <a:pt x="1773" y="1716"/>
                    <a:pt x="2009" y="1456"/>
                  </a:cubicBezTo>
                  <a:cubicBezTo>
                    <a:pt x="2122" y="1332"/>
                    <a:pt x="2246" y="1220"/>
                    <a:pt x="2382" y="1107"/>
                  </a:cubicBezTo>
                  <a:cubicBezTo>
                    <a:pt x="2506" y="994"/>
                    <a:pt x="2641" y="892"/>
                    <a:pt x="2766" y="791"/>
                  </a:cubicBezTo>
                  <a:cubicBezTo>
                    <a:pt x="2991" y="610"/>
                    <a:pt x="3239" y="441"/>
                    <a:pt x="3499" y="306"/>
                  </a:cubicBezTo>
                  <a:cubicBezTo>
                    <a:pt x="3601" y="260"/>
                    <a:pt x="3713" y="227"/>
                    <a:pt x="3826" y="193"/>
                  </a:cubicBezTo>
                  <a:cubicBezTo>
                    <a:pt x="3862" y="181"/>
                    <a:pt x="3897" y="177"/>
                    <a:pt x="3930" y="177"/>
                  </a:cubicBezTo>
                  <a:cubicBezTo>
                    <a:pt x="3976" y="177"/>
                    <a:pt x="4019" y="184"/>
                    <a:pt x="4059" y="184"/>
                  </a:cubicBezTo>
                  <a:cubicBezTo>
                    <a:pt x="4072" y="184"/>
                    <a:pt x="4085" y="183"/>
                    <a:pt x="4097" y="181"/>
                  </a:cubicBezTo>
                  <a:cubicBezTo>
                    <a:pt x="4103" y="179"/>
                    <a:pt x="4109" y="178"/>
                    <a:pt x="4116" y="178"/>
                  </a:cubicBezTo>
                  <a:cubicBezTo>
                    <a:pt x="4179" y="178"/>
                    <a:pt x="4248" y="272"/>
                    <a:pt x="4289" y="272"/>
                  </a:cubicBezTo>
                  <a:lnTo>
                    <a:pt x="4345" y="260"/>
                  </a:lnTo>
                  <a:cubicBezTo>
                    <a:pt x="4345" y="260"/>
                    <a:pt x="4311" y="136"/>
                    <a:pt x="4266" y="125"/>
                  </a:cubicBezTo>
                  <a:cubicBezTo>
                    <a:pt x="4221" y="125"/>
                    <a:pt x="4142" y="1"/>
                    <a:pt x="4063" y="1"/>
                  </a:cubicBezTo>
                  <a:close/>
                  <a:moveTo>
                    <a:pt x="72" y="3231"/>
                  </a:moveTo>
                  <a:lnTo>
                    <a:pt x="72" y="3231"/>
                  </a:lnTo>
                  <a:cubicBezTo>
                    <a:pt x="62" y="3237"/>
                    <a:pt x="54" y="3243"/>
                    <a:pt x="46" y="3251"/>
                  </a:cubicBezTo>
                  <a:cubicBezTo>
                    <a:pt x="23" y="3262"/>
                    <a:pt x="57" y="3273"/>
                    <a:pt x="69" y="3285"/>
                  </a:cubicBezTo>
                  <a:cubicBezTo>
                    <a:pt x="77" y="3285"/>
                    <a:pt x="76" y="3261"/>
                    <a:pt x="72" y="323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96525" y="4483100"/>
              <a:ext cx="68575" cy="33025"/>
            </a:xfrm>
            <a:custGeom>
              <a:avLst/>
              <a:gdLst/>
              <a:ahLst/>
              <a:cxnLst/>
              <a:rect l="l" t="t" r="r" b="b"/>
              <a:pathLst>
                <a:path w="2743" h="1321" extrusionOk="0">
                  <a:moveTo>
                    <a:pt x="2743" y="0"/>
                  </a:moveTo>
                  <a:lnTo>
                    <a:pt x="2743" y="0"/>
                  </a:lnTo>
                  <a:cubicBezTo>
                    <a:pt x="2743" y="1"/>
                    <a:pt x="2697" y="12"/>
                    <a:pt x="2607" y="23"/>
                  </a:cubicBezTo>
                  <a:cubicBezTo>
                    <a:pt x="2577" y="23"/>
                    <a:pt x="2547" y="18"/>
                    <a:pt x="2514" y="18"/>
                  </a:cubicBezTo>
                  <a:cubicBezTo>
                    <a:pt x="2497" y="18"/>
                    <a:pt x="2480" y="19"/>
                    <a:pt x="2461" y="23"/>
                  </a:cubicBezTo>
                  <a:cubicBezTo>
                    <a:pt x="2393" y="23"/>
                    <a:pt x="2325" y="34"/>
                    <a:pt x="2258" y="46"/>
                  </a:cubicBezTo>
                  <a:cubicBezTo>
                    <a:pt x="2100" y="91"/>
                    <a:pt x="1942" y="147"/>
                    <a:pt x="1795" y="215"/>
                  </a:cubicBezTo>
                  <a:cubicBezTo>
                    <a:pt x="1705" y="260"/>
                    <a:pt x="1626" y="294"/>
                    <a:pt x="1535" y="339"/>
                  </a:cubicBezTo>
                  <a:cubicBezTo>
                    <a:pt x="1457" y="384"/>
                    <a:pt x="1378" y="441"/>
                    <a:pt x="1287" y="486"/>
                  </a:cubicBezTo>
                  <a:cubicBezTo>
                    <a:pt x="1118" y="587"/>
                    <a:pt x="960" y="689"/>
                    <a:pt x="813" y="790"/>
                  </a:cubicBezTo>
                  <a:cubicBezTo>
                    <a:pt x="655" y="892"/>
                    <a:pt x="520" y="982"/>
                    <a:pt x="407" y="1061"/>
                  </a:cubicBezTo>
                  <a:cubicBezTo>
                    <a:pt x="283" y="1140"/>
                    <a:pt x="181" y="1197"/>
                    <a:pt x="114" y="1253"/>
                  </a:cubicBezTo>
                  <a:lnTo>
                    <a:pt x="1" y="1321"/>
                  </a:lnTo>
                  <a:lnTo>
                    <a:pt x="125" y="1287"/>
                  </a:lnTo>
                  <a:cubicBezTo>
                    <a:pt x="204" y="1264"/>
                    <a:pt x="317" y="1230"/>
                    <a:pt x="452" y="1174"/>
                  </a:cubicBezTo>
                  <a:cubicBezTo>
                    <a:pt x="588" y="1106"/>
                    <a:pt x="746" y="1039"/>
                    <a:pt x="904" y="960"/>
                  </a:cubicBezTo>
                  <a:cubicBezTo>
                    <a:pt x="1062" y="869"/>
                    <a:pt x="1231" y="768"/>
                    <a:pt x="1389" y="677"/>
                  </a:cubicBezTo>
                  <a:cubicBezTo>
                    <a:pt x="1558" y="576"/>
                    <a:pt x="1716" y="474"/>
                    <a:pt x="1874" y="395"/>
                  </a:cubicBezTo>
                  <a:cubicBezTo>
                    <a:pt x="1942" y="350"/>
                    <a:pt x="2021" y="305"/>
                    <a:pt x="2100" y="271"/>
                  </a:cubicBezTo>
                  <a:lnTo>
                    <a:pt x="2303" y="170"/>
                  </a:lnTo>
                  <a:cubicBezTo>
                    <a:pt x="2359" y="136"/>
                    <a:pt x="2416" y="113"/>
                    <a:pt x="2483" y="91"/>
                  </a:cubicBezTo>
                  <a:cubicBezTo>
                    <a:pt x="2529" y="68"/>
                    <a:pt x="2585" y="57"/>
                    <a:pt x="2619" y="46"/>
                  </a:cubicBezTo>
                  <a:cubicBezTo>
                    <a:pt x="2653" y="23"/>
                    <a:pt x="2698" y="12"/>
                    <a:pt x="27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700200" y="4494675"/>
              <a:ext cx="72525" cy="22575"/>
            </a:xfrm>
            <a:custGeom>
              <a:avLst/>
              <a:gdLst/>
              <a:ahLst/>
              <a:cxnLst/>
              <a:rect l="l" t="t" r="r" b="b"/>
              <a:pathLst>
                <a:path w="2901" h="903" extrusionOk="0">
                  <a:moveTo>
                    <a:pt x="2901" y="0"/>
                  </a:moveTo>
                  <a:cubicBezTo>
                    <a:pt x="2743" y="0"/>
                    <a:pt x="2585" y="23"/>
                    <a:pt x="2427" y="45"/>
                  </a:cubicBezTo>
                  <a:cubicBezTo>
                    <a:pt x="2077" y="102"/>
                    <a:pt x="1738" y="181"/>
                    <a:pt x="1400" y="282"/>
                  </a:cubicBezTo>
                  <a:cubicBezTo>
                    <a:pt x="1219" y="339"/>
                    <a:pt x="1039" y="406"/>
                    <a:pt x="869" y="474"/>
                  </a:cubicBezTo>
                  <a:cubicBezTo>
                    <a:pt x="711" y="530"/>
                    <a:pt x="565" y="598"/>
                    <a:pt x="418" y="666"/>
                  </a:cubicBezTo>
                  <a:cubicBezTo>
                    <a:pt x="159" y="790"/>
                    <a:pt x="1" y="903"/>
                    <a:pt x="1" y="903"/>
                  </a:cubicBezTo>
                  <a:cubicBezTo>
                    <a:pt x="1" y="903"/>
                    <a:pt x="181" y="869"/>
                    <a:pt x="463" y="790"/>
                  </a:cubicBezTo>
                  <a:cubicBezTo>
                    <a:pt x="531" y="767"/>
                    <a:pt x="610" y="745"/>
                    <a:pt x="689" y="722"/>
                  </a:cubicBezTo>
                  <a:cubicBezTo>
                    <a:pt x="768" y="688"/>
                    <a:pt x="847" y="666"/>
                    <a:pt x="937" y="643"/>
                  </a:cubicBezTo>
                  <a:cubicBezTo>
                    <a:pt x="1106" y="598"/>
                    <a:pt x="1276" y="542"/>
                    <a:pt x="1456" y="485"/>
                  </a:cubicBezTo>
                  <a:cubicBezTo>
                    <a:pt x="1648" y="429"/>
                    <a:pt x="1829" y="372"/>
                    <a:pt x="1998" y="316"/>
                  </a:cubicBezTo>
                  <a:lnTo>
                    <a:pt x="2460" y="158"/>
                  </a:lnTo>
                  <a:cubicBezTo>
                    <a:pt x="2731" y="68"/>
                    <a:pt x="2901" y="0"/>
                    <a:pt x="290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82425" y="4519500"/>
              <a:ext cx="165900" cy="183875"/>
            </a:xfrm>
            <a:custGeom>
              <a:avLst/>
              <a:gdLst/>
              <a:ahLst/>
              <a:cxnLst/>
              <a:rect l="l" t="t" r="r" b="b"/>
              <a:pathLst>
                <a:path w="6636" h="7355" extrusionOk="0">
                  <a:moveTo>
                    <a:pt x="328" y="0"/>
                  </a:moveTo>
                  <a:cubicBezTo>
                    <a:pt x="215" y="23"/>
                    <a:pt x="102" y="57"/>
                    <a:pt x="1" y="90"/>
                  </a:cubicBezTo>
                  <a:cubicBezTo>
                    <a:pt x="633" y="1264"/>
                    <a:pt x="610" y="1648"/>
                    <a:pt x="779" y="2889"/>
                  </a:cubicBezTo>
                  <a:cubicBezTo>
                    <a:pt x="836" y="3306"/>
                    <a:pt x="689" y="4187"/>
                    <a:pt x="757" y="4581"/>
                  </a:cubicBezTo>
                  <a:cubicBezTo>
                    <a:pt x="802" y="4965"/>
                    <a:pt x="937" y="5157"/>
                    <a:pt x="1084" y="5529"/>
                  </a:cubicBezTo>
                  <a:cubicBezTo>
                    <a:pt x="1614" y="6782"/>
                    <a:pt x="3307" y="7312"/>
                    <a:pt x="4526" y="7346"/>
                  </a:cubicBezTo>
                  <a:cubicBezTo>
                    <a:pt x="4607" y="7352"/>
                    <a:pt x="4690" y="7355"/>
                    <a:pt x="4772" y="7355"/>
                  </a:cubicBezTo>
                  <a:cubicBezTo>
                    <a:pt x="4998" y="7355"/>
                    <a:pt x="5225" y="7334"/>
                    <a:pt x="5440" y="7301"/>
                  </a:cubicBezTo>
                  <a:cubicBezTo>
                    <a:pt x="6196" y="5924"/>
                    <a:pt x="6636" y="4480"/>
                    <a:pt x="5564" y="3002"/>
                  </a:cubicBezTo>
                  <a:cubicBezTo>
                    <a:pt x="4864" y="2043"/>
                    <a:pt x="4424" y="1569"/>
                    <a:pt x="3363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65775" y="4516950"/>
              <a:ext cx="3975" cy="3400"/>
            </a:xfrm>
            <a:custGeom>
              <a:avLst/>
              <a:gdLst/>
              <a:ahLst/>
              <a:cxnLst/>
              <a:rect l="l" t="t" r="r" b="b"/>
              <a:pathLst>
                <a:path w="159" h="136" extrusionOk="0">
                  <a:moveTo>
                    <a:pt x="1" y="1"/>
                  </a:moveTo>
                  <a:lnTo>
                    <a:pt x="46" y="136"/>
                  </a:lnTo>
                  <a:cubicBezTo>
                    <a:pt x="80" y="113"/>
                    <a:pt x="114" y="102"/>
                    <a:pt x="159" y="80"/>
                  </a:cubicBezTo>
                  <a:cubicBezTo>
                    <a:pt x="102" y="57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82425" y="4519500"/>
              <a:ext cx="121625" cy="119350"/>
            </a:xfrm>
            <a:custGeom>
              <a:avLst/>
              <a:gdLst/>
              <a:ahLst/>
              <a:cxnLst/>
              <a:rect l="l" t="t" r="r" b="b"/>
              <a:pathLst>
                <a:path w="4865" h="4774" extrusionOk="0">
                  <a:moveTo>
                    <a:pt x="328" y="0"/>
                  </a:moveTo>
                  <a:cubicBezTo>
                    <a:pt x="215" y="23"/>
                    <a:pt x="113" y="57"/>
                    <a:pt x="1" y="90"/>
                  </a:cubicBezTo>
                  <a:cubicBezTo>
                    <a:pt x="633" y="1275"/>
                    <a:pt x="610" y="1659"/>
                    <a:pt x="779" y="2900"/>
                  </a:cubicBezTo>
                  <a:cubicBezTo>
                    <a:pt x="791" y="3126"/>
                    <a:pt x="791" y="3363"/>
                    <a:pt x="779" y="3600"/>
                  </a:cubicBezTo>
                  <a:cubicBezTo>
                    <a:pt x="858" y="3848"/>
                    <a:pt x="982" y="4062"/>
                    <a:pt x="1129" y="4153"/>
                  </a:cubicBezTo>
                  <a:cubicBezTo>
                    <a:pt x="1206" y="4195"/>
                    <a:pt x="1273" y="4213"/>
                    <a:pt x="1331" y="4213"/>
                  </a:cubicBezTo>
                  <a:cubicBezTo>
                    <a:pt x="1570" y="4213"/>
                    <a:pt x="1670" y="3904"/>
                    <a:pt x="1806" y="3667"/>
                  </a:cubicBezTo>
                  <a:cubicBezTo>
                    <a:pt x="2009" y="3972"/>
                    <a:pt x="2257" y="4762"/>
                    <a:pt x="2720" y="4773"/>
                  </a:cubicBezTo>
                  <a:cubicBezTo>
                    <a:pt x="3160" y="4751"/>
                    <a:pt x="3138" y="4085"/>
                    <a:pt x="3194" y="3780"/>
                  </a:cubicBezTo>
                  <a:cubicBezTo>
                    <a:pt x="3392" y="3807"/>
                    <a:pt x="3797" y="4006"/>
                    <a:pt x="4079" y="4006"/>
                  </a:cubicBezTo>
                  <a:cubicBezTo>
                    <a:pt x="4151" y="4006"/>
                    <a:pt x="4216" y="3993"/>
                    <a:pt x="4266" y="3961"/>
                  </a:cubicBezTo>
                  <a:cubicBezTo>
                    <a:pt x="4582" y="3735"/>
                    <a:pt x="4243" y="3419"/>
                    <a:pt x="4142" y="3137"/>
                  </a:cubicBezTo>
                  <a:lnTo>
                    <a:pt x="4142" y="3137"/>
                  </a:lnTo>
                  <a:cubicBezTo>
                    <a:pt x="4247" y="3163"/>
                    <a:pt x="4343" y="3177"/>
                    <a:pt x="4427" y="3177"/>
                  </a:cubicBezTo>
                  <a:cubicBezTo>
                    <a:pt x="4715" y="3177"/>
                    <a:pt x="4865" y="3014"/>
                    <a:pt x="4751" y="2595"/>
                  </a:cubicBezTo>
                  <a:cubicBezTo>
                    <a:pt x="4638" y="2201"/>
                    <a:pt x="4435" y="1828"/>
                    <a:pt x="4165" y="1512"/>
                  </a:cubicBezTo>
                  <a:cubicBezTo>
                    <a:pt x="3916" y="1343"/>
                    <a:pt x="3645" y="1185"/>
                    <a:pt x="3375" y="1061"/>
                  </a:cubicBezTo>
                  <a:cubicBezTo>
                    <a:pt x="2743" y="756"/>
                    <a:pt x="1298" y="23"/>
                    <a:pt x="328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90600" y="4517000"/>
              <a:ext cx="184525" cy="184750"/>
            </a:xfrm>
            <a:custGeom>
              <a:avLst/>
              <a:gdLst/>
              <a:ahLst/>
              <a:cxnLst/>
              <a:rect l="l" t="t" r="r" b="b"/>
              <a:pathLst>
                <a:path w="7381" h="7390" extrusionOk="0">
                  <a:moveTo>
                    <a:pt x="962" y="0"/>
                  </a:moveTo>
                  <a:cubicBezTo>
                    <a:pt x="649" y="0"/>
                    <a:pt x="324" y="29"/>
                    <a:pt x="1" y="100"/>
                  </a:cubicBezTo>
                  <a:cubicBezTo>
                    <a:pt x="971" y="123"/>
                    <a:pt x="2416" y="856"/>
                    <a:pt x="3036" y="1161"/>
                  </a:cubicBezTo>
                  <a:cubicBezTo>
                    <a:pt x="4097" y="1669"/>
                    <a:pt x="4537" y="2143"/>
                    <a:pt x="5237" y="3102"/>
                  </a:cubicBezTo>
                  <a:cubicBezTo>
                    <a:pt x="6309" y="4580"/>
                    <a:pt x="5869" y="6024"/>
                    <a:pt x="5124" y="7390"/>
                  </a:cubicBezTo>
                  <a:cubicBezTo>
                    <a:pt x="6681" y="7108"/>
                    <a:pt x="7381" y="5821"/>
                    <a:pt x="6975" y="4004"/>
                  </a:cubicBezTo>
                  <a:cubicBezTo>
                    <a:pt x="6523" y="1962"/>
                    <a:pt x="5372" y="1116"/>
                    <a:pt x="3194" y="416"/>
                  </a:cubicBezTo>
                  <a:cubicBezTo>
                    <a:pt x="3044" y="363"/>
                    <a:pt x="2081" y="0"/>
                    <a:pt x="9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98500" y="4528525"/>
              <a:ext cx="84950" cy="70250"/>
            </a:xfrm>
            <a:custGeom>
              <a:avLst/>
              <a:gdLst/>
              <a:ahLst/>
              <a:cxnLst/>
              <a:rect l="l" t="t" r="r" b="b"/>
              <a:pathLst>
                <a:path w="3398" h="2810" extrusionOk="0">
                  <a:moveTo>
                    <a:pt x="1" y="0"/>
                  </a:moveTo>
                  <a:cubicBezTo>
                    <a:pt x="1" y="0"/>
                    <a:pt x="69" y="34"/>
                    <a:pt x="170" y="102"/>
                  </a:cubicBezTo>
                  <a:cubicBezTo>
                    <a:pt x="272" y="169"/>
                    <a:pt x="430" y="248"/>
                    <a:pt x="610" y="361"/>
                  </a:cubicBezTo>
                  <a:cubicBezTo>
                    <a:pt x="700" y="406"/>
                    <a:pt x="791" y="463"/>
                    <a:pt x="892" y="531"/>
                  </a:cubicBezTo>
                  <a:cubicBezTo>
                    <a:pt x="994" y="598"/>
                    <a:pt x="1095" y="666"/>
                    <a:pt x="1208" y="745"/>
                  </a:cubicBezTo>
                  <a:cubicBezTo>
                    <a:pt x="1310" y="813"/>
                    <a:pt x="1423" y="892"/>
                    <a:pt x="1535" y="971"/>
                  </a:cubicBezTo>
                  <a:cubicBezTo>
                    <a:pt x="1637" y="1050"/>
                    <a:pt x="1750" y="1129"/>
                    <a:pt x="1863" y="1219"/>
                  </a:cubicBezTo>
                  <a:cubicBezTo>
                    <a:pt x="1964" y="1309"/>
                    <a:pt x="2066" y="1399"/>
                    <a:pt x="2179" y="1490"/>
                  </a:cubicBezTo>
                  <a:cubicBezTo>
                    <a:pt x="2280" y="1569"/>
                    <a:pt x="2371" y="1659"/>
                    <a:pt x="2461" y="1761"/>
                  </a:cubicBezTo>
                  <a:cubicBezTo>
                    <a:pt x="2551" y="1851"/>
                    <a:pt x="2641" y="1930"/>
                    <a:pt x="2732" y="2020"/>
                  </a:cubicBezTo>
                  <a:cubicBezTo>
                    <a:pt x="2811" y="2110"/>
                    <a:pt x="2878" y="2189"/>
                    <a:pt x="2946" y="2268"/>
                  </a:cubicBezTo>
                  <a:cubicBezTo>
                    <a:pt x="3093" y="2415"/>
                    <a:pt x="3194" y="2562"/>
                    <a:pt x="3273" y="2663"/>
                  </a:cubicBezTo>
                  <a:lnTo>
                    <a:pt x="3397" y="2810"/>
                  </a:lnTo>
                  <a:cubicBezTo>
                    <a:pt x="3397" y="2810"/>
                    <a:pt x="3364" y="2742"/>
                    <a:pt x="3307" y="2641"/>
                  </a:cubicBezTo>
                  <a:lnTo>
                    <a:pt x="3194" y="2438"/>
                  </a:lnTo>
                  <a:cubicBezTo>
                    <a:pt x="3149" y="2359"/>
                    <a:pt x="3104" y="2268"/>
                    <a:pt x="3048" y="2189"/>
                  </a:cubicBezTo>
                  <a:cubicBezTo>
                    <a:pt x="2991" y="2099"/>
                    <a:pt x="2923" y="2009"/>
                    <a:pt x="2844" y="1907"/>
                  </a:cubicBezTo>
                  <a:cubicBezTo>
                    <a:pt x="2765" y="1806"/>
                    <a:pt x="2686" y="1715"/>
                    <a:pt x="2596" y="1625"/>
                  </a:cubicBezTo>
                  <a:cubicBezTo>
                    <a:pt x="2506" y="1512"/>
                    <a:pt x="2416" y="1422"/>
                    <a:pt x="2314" y="1332"/>
                  </a:cubicBezTo>
                  <a:lnTo>
                    <a:pt x="1998" y="1050"/>
                  </a:lnTo>
                  <a:lnTo>
                    <a:pt x="1660" y="790"/>
                  </a:lnTo>
                  <a:cubicBezTo>
                    <a:pt x="1547" y="711"/>
                    <a:pt x="1423" y="643"/>
                    <a:pt x="1310" y="576"/>
                  </a:cubicBezTo>
                  <a:cubicBezTo>
                    <a:pt x="1197" y="508"/>
                    <a:pt x="1084" y="429"/>
                    <a:pt x="971" y="384"/>
                  </a:cubicBezTo>
                  <a:cubicBezTo>
                    <a:pt x="870" y="339"/>
                    <a:pt x="757" y="294"/>
                    <a:pt x="667" y="248"/>
                  </a:cubicBezTo>
                  <a:cubicBezTo>
                    <a:pt x="576" y="203"/>
                    <a:pt x="486" y="169"/>
                    <a:pt x="396" y="136"/>
                  </a:cubicBezTo>
                  <a:lnTo>
                    <a:pt x="181" y="68"/>
                  </a:lnTo>
                  <a:cubicBezTo>
                    <a:pt x="69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87800" y="4522300"/>
              <a:ext cx="84925" cy="113725"/>
            </a:xfrm>
            <a:custGeom>
              <a:avLst/>
              <a:gdLst/>
              <a:ahLst/>
              <a:cxnLst/>
              <a:rect l="l" t="t" r="r" b="b"/>
              <a:pathLst>
                <a:path w="3397" h="4549" extrusionOk="0">
                  <a:moveTo>
                    <a:pt x="0" y="1"/>
                  </a:moveTo>
                  <a:cubicBezTo>
                    <a:pt x="0" y="1"/>
                    <a:pt x="68" y="69"/>
                    <a:pt x="192" y="170"/>
                  </a:cubicBezTo>
                  <a:cubicBezTo>
                    <a:pt x="316" y="272"/>
                    <a:pt x="474" y="430"/>
                    <a:pt x="677" y="610"/>
                  </a:cubicBezTo>
                  <a:cubicBezTo>
                    <a:pt x="869" y="791"/>
                    <a:pt x="1083" y="1017"/>
                    <a:pt x="1320" y="1265"/>
                  </a:cubicBezTo>
                  <a:cubicBezTo>
                    <a:pt x="1433" y="1389"/>
                    <a:pt x="1546" y="1524"/>
                    <a:pt x="1659" y="1660"/>
                  </a:cubicBezTo>
                  <a:cubicBezTo>
                    <a:pt x="1783" y="1784"/>
                    <a:pt x="1896" y="1931"/>
                    <a:pt x="2009" y="2066"/>
                  </a:cubicBezTo>
                  <a:cubicBezTo>
                    <a:pt x="2110" y="2213"/>
                    <a:pt x="2223" y="2348"/>
                    <a:pt x="2325" y="2495"/>
                  </a:cubicBezTo>
                  <a:cubicBezTo>
                    <a:pt x="2426" y="2630"/>
                    <a:pt x="2528" y="2777"/>
                    <a:pt x="2618" y="2912"/>
                  </a:cubicBezTo>
                  <a:cubicBezTo>
                    <a:pt x="2708" y="3059"/>
                    <a:pt x="2810" y="3183"/>
                    <a:pt x="2878" y="3318"/>
                  </a:cubicBezTo>
                  <a:cubicBezTo>
                    <a:pt x="2934" y="3465"/>
                    <a:pt x="3013" y="3589"/>
                    <a:pt x="3069" y="3713"/>
                  </a:cubicBezTo>
                  <a:cubicBezTo>
                    <a:pt x="3126" y="3815"/>
                    <a:pt x="3171" y="3928"/>
                    <a:pt x="3216" y="4041"/>
                  </a:cubicBezTo>
                  <a:cubicBezTo>
                    <a:pt x="3261" y="4142"/>
                    <a:pt x="3295" y="4232"/>
                    <a:pt x="3318" y="4311"/>
                  </a:cubicBezTo>
                  <a:cubicBezTo>
                    <a:pt x="3374" y="4458"/>
                    <a:pt x="3397" y="4548"/>
                    <a:pt x="3397" y="4548"/>
                  </a:cubicBezTo>
                  <a:cubicBezTo>
                    <a:pt x="3397" y="4548"/>
                    <a:pt x="3385" y="4458"/>
                    <a:pt x="3363" y="4300"/>
                  </a:cubicBezTo>
                  <a:cubicBezTo>
                    <a:pt x="3351" y="4221"/>
                    <a:pt x="3318" y="4131"/>
                    <a:pt x="3295" y="4018"/>
                  </a:cubicBezTo>
                  <a:cubicBezTo>
                    <a:pt x="3261" y="3894"/>
                    <a:pt x="3227" y="3781"/>
                    <a:pt x="3182" y="3657"/>
                  </a:cubicBezTo>
                  <a:cubicBezTo>
                    <a:pt x="3137" y="3533"/>
                    <a:pt x="3081" y="3397"/>
                    <a:pt x="3013" y="3251"/>
                  </a:cubicBezTo>
                  <a:cubicBezTo>
                    <a:pt x="2934" y="3115"/>
                    <a:pt x="2866" y="2957"/>
                    <a:pt x="2776" y="2811"/>
                  </a:cubicBezTo>
                  <a:cubicBezTo>
                    <a:pt x="2686" y="2664"/>
                    <a:pt x="2595" y="2517"/>
                    <a:pt x="2494" y="2371"/>
                  </a:cubicBezTo>
                  <a:cubicBezTo>
                    <a:pt x="2392" y="2213"/>
                    <a:pt x="2291" y="2055"/>
                    <a:pt x="2178" y="1919"/>
                  </a:cubicBezTo>
                  <a:cubicBezTo>
                    <a:pt x="2054" y="1795"/>
                    <a:pt x="1941" y="1637"/>
                    <a:pt x="1817" y="1513"/>
                  </a:cubicBezTo>
                  <a:cubicBezTo>
                    <a:pt x="1704" y="1378"/>
                    <a:pt x="1569" y="1253"/>
                    <a:pt x="1456" y="1129"/>
                  </a:cubicBezTo>
                  <a:cubicBezTo>
                    <a:pt x="1332" y="1005"/>
                    <a:pt x="1219" y="892"/>
                    <a:pt x="1095" y="791"/>
                  </a:cubicBezTo>
                  <a:cubicBezTo>
                    <a:pt x="970" y="689"/>
                    <a:pt x="858" y="588"/>
                    <a:pt x="756" y="509"/>
                  </a:cubicBezTo>
                  <a:cubicBezTo>
                    <a:pt x="655" y="430"/>
                    <a:pt x="553" y="351"/>
                    <a:pt x="451" y="283"/>
                  </a:cubicBezTo>
                  <a:cubicBezTo>
                    <a:pt x="372" y="227"/>
                    <a:pt x="293" y="170"/>
                    <a:pt x="214" y="125"/>
                  </a:cubicBezTo>
                  <a:cubicBezTo>
                    <a:pt x="79" y="4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87225" y="4523150"/>
              <a:ext cx="54200" cy="85225"/>
            </a:xfrm>
            <a:custGeom>
              <a:avLst/>
              <a:gdLst/>
              <a:ahLst/>
              <a:cxnLst/>
              <a:rect l="l" t="t" r="r" b="b"/>
              <a:pathLst>
                <a:path w="2168" h="3409" extrusionOk="0">
                  <a:moveTo>
                    <a:pt x="0" y="1"/>
                  </a:moveTo>
                  <a:cubicBezTo>
                    <a:pt x="0" y="1"/>
                    <a:pt x="34" y="57"/>
                    <a:pt x="102" y="136"/>
                  </a:cubicBezTo>
                  <a:cubicBezTo>
                    <a:pt x="136" y="181"/>
                    <a:pt x="170" y="238"/>
                    <a:pt x="226" y="294"/>
                  </a:cubicBezTo>
                  <a:cubicBezTo>
                    <a:pt x="271" y="362"/>
                    <a:pt x="316" y="430"/>
                    <a:pt x="373" y="509"/>
                  </a:cubicBezTo>
                  <a:lnTo>
                    <a:pt x="553" y="757"/>
                  </a:lnTo>
                  <a:cubicBezTo>
                    <a:pt x="610" y="847"/>
                    <a:pt x="678" y="949"/>
                    <a:pt x="745" y="1039"/>
                  </a:cubicBezTo>
                  <a:cubicBezTo>
                    <a:pt x="881" y="1231"/>
                    <a:pt x="1027" y="1445"/>
                    <a:pt x="1163" y="1660"/>
                  </a:cubicBezTo>
                  <a:cubicBezTo>
                    <a:pt x="1230" y="1761"/>
                    <a:pt x="1298" y="1863"/>
                    <a:pt x="1377" y="1976"/>
                  </a:cubicBezTo>
                  <a:cubicBezTo>
                    <a:pt x="1445" y="2077"/>
                    <a:pt x="1501" y="2179"/>
                    <a:pt x="1569" y="2280"/>
                  </a:cubicBezTo>
                  <a:cubicBezTo>
                    <a:pt x="1625" y="2382"/>
                    <a:pt x="1693" y="2483"/>
                    <a:pt x="1750" y="2574"/>
                  </a:cubicBezTo>
                  <a:cubicBezTo>
                    <a:pt x="1795" y="2664"/>
                    <a:pt x="1840" y="2743"/>
                    <a:pt x="1885" y="2833"/>
                  </a:cubicBezTo>
                  <a:cubicBezTo>
                    <a:pt x="1930" y="2923"/>
                    <a:pt x="1986" y="3002"/>
                    <a:pt x="2009" y="3070"/>
                  </a:cubicBezTo>
                  <a:lnTo>
                    <a:pt x="2088" y="3251"/>
                  </a:lnTo>
                  <a:cubicBezTo>
                    <a:pt x="2133" y="3352"/>
                    <a:pt x="2167" y="3409"/>
                    <a:pt x="2167" y="3409"/>
                  </a:cubicBezTo>
                  <a:cubicBezTo>
                    <a:pt x="2167" y="3409"/>
                    <a:pt x="2156" y="3341"/>
                    <a:pt x="2122" y="3239"/>
                  </a:cubicBezTo>
                  <a:cubicBezTo>
                    <a:pt x="2111" y="3183"/>
                    <a:pt x="2099" y="3115"/>
                    <a:pt x="2077" y="3036"/>
                  </a:cubicBezTo>
                  <a:cubicBezTo>
                    <a:pt x="2065" y="2957"/>
                    <a:pt x="2032" y="2867"/>
                    <a:pt x="1998" y="2788"/>
                  </a:cubicBezTo>
                  <a:cubicBezTo>
                    <a:pt x="1964" y="2698"/>
                    <a:pt x="1930" y="2596"/>
                    <a:pt x="1885" y="2495"/>
                  </a:cubicBezTo>
                  <a:cubicBezTo>
                    <a:pt x="1829" y="2404"/>
                    <a:pt x="1783" y="2291"/>
                    <a:pt x="1727" y="2190"/>
                  </a:cubicBezTo>
                  <a:cubicBezTo>
                    <a:pt x="1671" y="2077"/>
                    <a:pt x="1603" y="1976"/>
                    <a:pt x="1546" y="1863"/>
                  </a:cubicBezTo>
                  <a:cubicBezTo>
                    <a:pt x="1479" y="1750"/>
                    <a:pt x="1411" y="1648"/>
                    <a:pt x="1343" y="1535"/>
                  </a:cubicBezTo>
                  <a:cubicBezTo>
                    <a:pt x="1264" y="1434"/>
                    <a:pt x="1197" y="1321"/>
                    <a:pt x="1118" y="1219"/>
                  </a:cubicBezTo>
                  <a:cubicBezTo>
                    <a:pt x="1050" y="1118"/>
                    <a:pt x="971" y="1028"/>
                    <a:pt x="892" y="926"/>
                  </a:cubicBezTo>
                  <a:cubicBezTo>
                    <a:pt x="757" y="757"/>
                    <a:pt x="621" y="588"/>
                    <a:pt x="463" y="430"/>
                  </a:cubicBezTo>
                  <a:cubicBezTo>
                    <a:pt x="362" y="317"/>
                    <a:pt x="249" y="215"/>
                    <a:pt x="125" y="114"/>
                  </a:cubicBezTo>
                  <a:cubicBezTo>
                    <a:pt x="46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87225" y="4523150"/>
              <a:ext cx="32175" cy="75350"/>
            </a:xfrm>
            <a:custGeom>
              <a:avLst/>
              <a:gdLst/>
              <a:ahLst/>
              <a:cxnLst/>
              <a:rect l="l" t="t" r="r" b="b"/>
              <a:pathLst>
                <a:path w="1287" h="3014" extrusionOk="0">
                  <a:moveTo>
                    <a:pt x="0" y="1"/>
                  </a:moveTo>
                  <a:lnTo>
                    <a:pt x="68" y="102"/>
                  </a:lnTo>
                  <a:cubicBezTo>
                    <a:pt x="91" y="147"/>
                    <a:pt x="113" y="193"/>
                    <a:pt x="136" y="249"/>
                  </a:cubicBezTo>
                  <a:cubicBezTo>
                    <a:pt x="158" y="305"/>
                    <a:pt x="192" y="373"/>
                    <a:pt x="215" y="441"/>
                  </a:cubicBezTo>
                  <a:cubicBezTo>
                    <a:pt x="271" y="588"/>
                    <a:pt x="339" y="746"/>
                    <a:pt x="418" y="926"/>
                  </a:cubicBezTo>
                  <a:cubicBezTo>
                    <a:pt x="486" y="1118"/>
                    <a:pt x="565" y="1298"/>
                    <a:pt x="644" y="1490"/>
                  </a:cubicBezTo>
                  <a:cubicBezTo>
                    <a:pt x="723" y="1693"/>
                    <a:pt x="802" y="1885"/>
                    <a:pt x="869" y="2055"/>
                  </a:cubicBezTo>
                  <a:cubicBezTo>
                    <a:pt x="937" y="2224"/>
                    <a:pt x="1027" y="2393"/>
                    <a:pt x="1084" y="2540"/>
                  </a:cubicBezTo>
                  <a:cubicBezTo>
                    <a:pt x="1129" y="2675"/>
                    <a:pt x="1185" y="2799"/>
                    <a:pt x="1219" y="2878"/>
                  </a:cubicBezTo>
                  <a:cubicBezTo>
                    <a:pt x="1242" y="2923"/>
                    <a:pt x="1264" y="2969"/>
                    <a:pt x="1287" y="3014"/>
                  </a:cubicBezTo>
                  <a:cubicBezTo>
                    <a:pt x="1287" y="3014"/>
                    <a:pt x="1276" y="2957"/>
                    <a:pt x="1264" y="2867"/>
                  </a:cubicBezTo>
                  <a:cubicBezTo>
                    <a:pt x="1242" y="2743"/>
                    <a:pt x="1219" y="2619"/>
                    <a:pt x="1185" y="2506"/>
                  </a:cubicBezTo>
                  <a:cubicBezTo>
                    <a:pt x="1163" y="2348"/>
                    <a:pt x="1106" y="2167"/>
                    <a:pt x="1050" y="1987"/>
                  </a:cubicBezTo>
                  <a:cubicBezTo>
                    <a:pt x="993" y="1806"/>
                    <a:pt x="926" y="1614"/>
                    <a:pt x="835" y="1423"/>
                  </a:cubicBezTo>
                  <a:cubicBezTo>
                    <a:pt x="757" y="1242"/>
                    <a:pt x="678" y="1050"/>
                    <a:pt x="587" y="870"/>
                  </a:cubicBezTo>
                  <a:cubicBezTo>
                    <a:pt x="542" y="791"/>
                    <a:pt x="497" y="700"/>
                    <a:pt x="452" y="621"/>
                  </a:cubicBezTo>
                  <a:cubicBezTo>
                    <a:pt x="407" y="554"/>
                    <a:pt x="350" y="475"/>
                    <a:pt x="316" y="407"/>
                  </a:cubicBezTo>
                  <a:cubicBezTo>
                    <a:pt x="249" y="294"/>
                    <a:pt x="170" y="193"/>
                    <a:pt x="91" y="102"/>
                  </a:cubicBezTo>
                  <a:cubicBezTo>
                    <a:pt x="34" y="35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027700" y="1951775"/>
              <a:ext cx="646600" cy="731175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85" y="12063"/>
                  </a:cubicBezTo>
                  <a:cubicBezTo>
                    <a:pt x="22320" y="14027"/>
                    <a:pt x="21384" y="15697"/>
                    <a:pt x="20628" y="17548"/>
                  </a:cubicBezTo>
                  <a:cubicBezTo>
                    <a:pt x="19939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05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79" y="29246"/>
                    <a:pt x="8288" y="29246"/>
                  </a:cubicBezTo>
                  <a:cubicBezTo>
                    <a:pt x="9903" y="29246"/>
                    <a:pt x="11555" y="28984"/>
                    <a:pt x="13192" y="28448"/>
                  </a:cubicBezTo>
                  <a:cubicBezTo>
                    <a:pt x="15223" y="27782"/>
                    <a:pt x="17570" y="26868"/>
                    <a:pt x="19330" y="25650"/>
                  </a:cubicBezTo>
                  <a:cubicBezTo>
                    <a:pt x="24408" y="22118"/>
                    <a:pt x="25694" y="17198"/>
                    <a:pt x="25796" y="11285"/>
                  </a:cubicBezTo>
                  <a:cubicBezTo>
                    <a:pt x="25864" y="7606"/>
                    <a:pt x="24622" y="3781"/>
                    <a:pt x="22162" y="870"/>
                  </a:cubicBezTo>
                  <a:cubicBezTo>
                    <a:pt x="21914" y="565"/>
                    <a:pt x="21643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4859550" y="1862650"/>
              <a:ext cx="769325" cy="765950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4" y="0"/>
                  </a:moveTo>
                  <a:cubicBezTo>
                    <a:pt x="16366" y="0"/>
                    <a:pt x="13464" y="827"/>
                    <a:pt x="10935" y="2313"/>
                  </a:cubicBezTo>
                  <a:cubicBezTo>
                    <a:pt x="9130" y="3374"/>
                    <a:pt x="7392" y="4649"/>
                    <a:pt x="6083" y="6296"/>
                  </a:cubicBezTo>
                  <a:cubicBezTo>
                    <a:pt x="5056" y="7594"/>
                    <a:pt x="4097" y="8734"/>
                    <a:pt x="3465" y="10043"/>
                  </a:cubicBezTo>
                  <a:cubicBezTo>
                    <a:pt x="1242" y="14590"/>
                    <a:pt x="1" y="20909"/>
                    <a:pt x="2641" y="25547"/>
                  </a:cubicBezTo>
                  <a:cubicBezTo>
                    <a:pt x="3657" y="27364"/>
                    <a:pt x="5045" y="28933"/>
                    <a:pt x="6726" y="30162"/>
                  </a:cubicBezTo>
                  <a:cubicBezTo>
                    <a:pt x="8130" y="30488"/>
                    <a:pt x="9540" y="30638"/>
                    <a:pt x="10974" y="30638"/>
                  </a:cubicBezTo>
                  <a:cubicBezTo>
                    <a:pt x="12422" y="30638"/>
                    <a:pt x="13896" y="30485"/>
                    <a:pt x="15415" y="30208"/>
                  </a:cubicBezTo>
                  <a:cubicBezTo>
                    <a:pt x="17153" y="29858"/>
                    <a:pt x="18642" y="29418"/>
                    <a:pt x="20143" y="28425"/>
                  </a:cubicBezTo>
                  <a:cubicBezTo>
                    <a:pt x="21497" y="27454"/>
                    <a:pt x="23179" y="27127"/>
                    <a:pt x="24420" y="26032"/>
                  </a:cubicBezTo>
                  <a:cubicBezTo>
                    <a:pt x="25853" y="24735"/>
                    <a:pt x="26677" y="22862"/>
                    <a:pt x="27365" y="21113"/>
                  </a:cubicBezTo>
                  <a:cubicBezTo>
                    <a:pt x="28110" y="19262"/>
                    <a:pt x="29058" y="17592"/>
                    <a:pt x="29622" y="15628"/>
                  </a:cubicBezTo>
                  <a:cubicBezTo>
                    <a:pt x="30773" y="11792"/>
                    <a:pt x="30401" y="6985"/>
                    <a:pt x="28110" y="3566"/>
                  </a:cubicBezTo>
                  <a:cubicBezTo>
                    <a:pt x="25678" y="1104"/>
                    <a:pt x="22484" y="0"/>
                    <a:pt x="19204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903000" y="1891075"/>
              <a:ext cx="701050" cy="708125"/>
            </a:xfrm>
            <a:custGeom>
              <a:avLst/>
              <a:gdLst/>
              <a:ahLst/>
              <a:cxnLst/>
              <a:rect l="l" t="t" r="r" b="b"/>
              <a:pathLst>
                <a:path w="28042" h="28325" extrusionOk="0">
                  <a:moveTo>
                    <a:pt x="17673" y="1"/>
                  </a:moveTo>
                  <a:cubicBezTo>
                    <a:pt x="17598" y="1"/>
                    <a:pt x="17522" y="1"/>
                    <a:pt x="17446" y="3"/>
                  </a:cubicBezTo>
                  <a:cubicBezTo>
                    <a:pt x="10472" y="104"/>
                    <a:pt x="3307" y="5656"/>
                    <a:pt x="1186" y="12291"/>
                  </a:cubicBezTo>
                  <a:cubicBezTo>
                    <a:pt x="734" y="13747"/>
                    <a:pt x="80" y="15654"/>
                    <a:pt x="1" y="17267"/>
                  </a:cubicBezTo>
                  <a:cubicBezTo>
                    <a:pt x="12" y="18621"/>
                    <a:pt x="576" y="19987"/>
                    <a:pt x="903" y="21341"/>
                  </a:cubicBezTo>
                  <a:cubicBezTo>
                    <a:pt x="1558" y="24049"/>
                    <a:pt x="2472" y="25178"/>
                    <a:pt x="4593" y="26735"/>
                  </a:cubicBezTo>
                  <a:lnTo>
                    <a:pt x="5169" y="27152"/>
                  </a:lnTo>
                  <a:cubicBezTo>
                    <a:pt x="7290" y="27987"/>
                    <a:pt x="8938" y="28224"/>
                    <a:pt x="11183" y="28315"/>
                  </a:cubicBezTo>
                  <a:cubicBezTo>
                    <a:pt x="11309" y="28321"/>
                    <a:pt x="11434" y="28324"/>
                    <a:pt x="11559" y="28324"/>
                  </a:cubicBezTo>
                  <a:cubicBezTo>
                    <a:pt x="14923" y="28324"/>
                    <a:pt x="17584" y="26018"/>
                    <a:pt x="20403" y="24343"/>
                  </a:cubicBezTo>
                  <a:cubicBezTo>
                    <a:pt x="23810" y="22323"/>
                    <a:pt x="25029" y="18520"/>
                    <a:pt x="26406" y="15011"/>
                  </a:cubicBezTo>
                  <a:cubicBezTo>
                    <a:pt x="27196" y="13307"/>
                    <a:pt x="28042" y="11591"/>
                    <a:pt x="27760" y="9752"/>
                  </a:cubicBezTo>
                  <a:cubicBezTo>
                    <a:pt x="27512" y="8105"/>
                    <a:pt x="26992" y="6514"/>
                    <a:pt x="26225" y="5035"/>
                  </a:cubicBezTo>
                  <a:cubicBezTo>
                    <a:pt x="24400" y="1661"/>
                    <a:pt x="21446" y="1"/>
                    <a:pt x="17673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022325" y="2001350"/>
              <a:ext cx="453950" cy="494625"/>
            </a:xfrm>
            <a:custGeom>
              <a:avLst/>
              <a:gdLst/>
              <a:ahLst/>
              <a:cxnLst/>
              <a:rect l="l" t="t" r="r" b="b"/>
              <a:pathLst>
                <a:path w="18158" h="19785" extrusionOk="0">
                  <a:moveTo>
                    <a:pt x="11540" y="1"/>
                  </a:moveTo>
                  <a:cubicBezTo>
                    <a:pt x="10805" y="1"/>
                    <a:pt x="10072" y="196"/>
                    <a:pt x="8949" y="545"/>
                  </a:cubicBezTo>
                  <a:cubicBezTo>
                    <a:pt x="8216" y="805"/>
                    <a:pt x="7245" y="726"/>
                    <a:pt x="6523" y="1053"/>
                  </a:cubicBezTo>
                  <a:cubicBezTo>
                    <a:pt x="5666" y="1426"/>
                    <a:pt x="5259" y="2396"/>
                    <a:pt x="4650" y="3186"/>
                  </a:cubicBezTo>
                  <a:cubicBezTo>
                    <a:pt x="3612" y="4461"/>
                    <a:pt x="1265" y="5589"/>
                    <a:pt x="1141" y="7372"/>
                  </a:cubicBezTo>
                  <a:cubicBezTo>
                    <a:pt x="1039" y="8275"/>
                    <a:pt x="1197" y="8952"/>
                    <a:pt x="949" y="9877"/>
                  </a:cubicBezTo>
                  <a:cubicBezTo>
                    <a:pt x="734" y="10645"/>
                    <a:pt x="227" y="11491"/>
                    <a:pt x="181" y="12292"/>
                  </a:cubicBezTo>
                  <a:cubicBezTo>
                    <a:pt x="1" y="13849"/>
                    <a:pt x="1174" y="15395"/>
                    <a:pt x="1682" y="16862"/>
                  </a:cubicBezTo>
                  <a:cubicBezTo>
                    <a:pt x="2359" y="18690"/>
                    <a:pt x="5417" y="19458"/>
                    <a:pt x="7324" y="19785"/>
                  </a:cubicBezTo>
                  <a:lnTo>
                    <a:pt x="8385" y="18893"/>
                  </a:lnTo>
                  <a:cubicBezTo>
                    <a:pt x="8396" y="18912"/>
                    <a:pt x="8408" y="18921"/>
                    <a:pt x="8421" y="18921"/>
                  </a:cubicBezTo>
                  <a:cubicBezTo>
                    <a:pt x="8561" y="18921"/>
                    <a:pt x="8837" y="17972"/>
                    <a:pt x="9198" y="17663"/>
                  </a:cubicBezTo>
                  <a:cubicBezTo>
                    <a:pt x="9717" y="17223"/>
                    <a:pt x="10766" y="17280"/>
                    <a:pt x="11319" y="16919"/>
                  </a:cubicBezTo>
                  <a:cubicBezTo>
                    <a:pt x="12086" y="16490"/>
                    <a:pt x="12526" y="15666"/>
                    <a:pt x="13181" y="15113"/>
                  </a:cubicBezTo>
                  <a:cubicBezTo>
                    <a:pt x="13926" y="14538"/>
                    <a:pt x="14467" y="14165"/>
                    <a:pt x="15077" y="13375"/>
                  </a:cubicBezTo>
                  <a:cubicBezTo>
                    <a:pt x="15889" y="12473"/>
                    <a:pt x="16284" y="12134"/>
                    <a:pt x="16487" y="10972"/>
                  </a:cubicBezTo>
                  <a:cubicBezTo>
                    <a:pt x="16600" y="10464"/>
                    <a:pt x="16453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43" y="6481"/>
                  </a:cubicBezTo>
                  <a:cubicBezTo>
                    <a:pt x="18135" y="5319"/>
                    <a:pt x="18157" y="5082"/>
                    <a:pt x="17661" y="4010"/>
                  </a:cubicBezTo>
                  <a:cubicBezTo>
                    <a:pt x="17311" y="3220"/>
                    <a:pt x="16961" y="2114"/>
                    <a:pt x="16329" y="1471"/>
                  </a:cubicBezTo>
                  <a:cubicBezTo>
                    <a:pt x="15618" y="839"/>
                    <a:pt x="14907" y="861"/>
                    <a:pt x="14050" y="591"/>
                  </a:cubicBezTo>
                  <a:cubicBezTo>
                    <a:pt x="12971" y="185"/>
                    <a:pt x="12255" y="1"/>
                    <a:pt x="11540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111750" y="2105225"/>
              <a:ext cx="378050" cy="416350"/>
            </a:xfrm>
            <a:custGeom>
              <a:avLst/>
              <a:gdLst/>
              <a:ahLst/>
              <a:cxnLst/>
              <a:rect l="l" t="t" r="r" b="b"/>
              <a:pathLst>
                <a:path w="15122" h="16654" extrusionOk="0">
                  <a:moveTo>
                    <a:pt x="13838" y="0"/>
                  </a:moveTo>
                  <a:cubicBezTo>
                    <a:pt x="12890" y="0"/>
                    <a:pt x="11829" y="1238"/>
                    <a:pt x="11398" y="1931"/>
                  </a:cubicBezTo>
                  <a:cubicBezTo>
                    <a:pt x="11839" y="741"/>
                    <a:pt x="10891" y="83"/>
                    <a:pt x="9783" y="83"/>
                  </a:cubicBezTo>
                  <a:cubicBezTo>
                    <a:pt x="9672" y="83"/>
                    <a:pt x="9559" y="89"/>
                    <a:pt x="9446" y="103"/>
                  </a:cubicBezTo>
                  <a:cubicBezTo>
                    <a:pt x="8114" y="182"/>
                    <a:pt x="6659" y="1412"/>
                    <a:pt x="5666" y="2213"/>
                  </a:cubicBezTo>
                  <a:cubicBezTo>
                    <a:pt x="4075" y="3556"/>
                    <a:pt x="1" y="9390"/>
                    <a:pt x="3522" y="10766"/>
                  </a:cubicBezTo>
                  <a:cubicBezTo>
                    <a:pt x="2924" y="12256"/>
                    <a:pt x="780" y="15562"/>
                    <a:pt x="3330" y="16533"/>
                  </a:cubicBezTo>
                  <a:cubicBezTo>
                    <a:pt x="3563" y="16616"/>
                    <a:pt x="3804" y="16653"/>
                    <a:pt x="4050" y="16653"/>
                  </a:cubicBezTo>
                  <a:cubicBezTo>
                    <a:pt x="5906" y="16653"/>
                    <a:pt x="8029" y="14498"/>
                    <a:pt x="9175" y="13452"/>
                  </a:cubicBezTo>
                  <a:cubicBezTo>
                    <a:pt x="12572" y="10405"/>
                    <a:pt x="15122" y="6129"/>
                    <a:pt x="15020" y="1457"/>
                  </a:cubicBezTo>
                  <a:cubicBezTo>
                    <a:pt x="15065" y="1389"/>
                    <a:pt x="15077" y="1299"/>
                    <a:pt x="15043" y="1220"/>
                  </a:cubicBezTo>
                  <a:lnTo>
                    <a:pt x="14400" y="171"/>
                  </a:lnTo>
                  <a:cubicBezTo>
                    <a:pt x="14221" y="52"/>
                    <a:pt x="14032" y="0"/>
                    <a:pt x="13838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496275" y="2441525"/>
              <a:ext cx="69975" cy="108350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7" y="68"/>
                    <a:pt x="158" y="169"/>
                  </a:cubicBezTo>
                  <a:lnTo>
                    <a:pt x="361" y="350"/>
                  </a:lnTo>
                  <a:cubicBezTo>
                    <a:pt x="440" y="418"/>
                    <a:pt x="519" y="497"/>
                    <a:pt x="598" y="587"/>
                  </a:cubicBezTo>
                  <a:cubicBezTo>
                    <a:pt x="677" y="677"/>
                    <a:pt x="756" y="767"/>
                    <a:pt x="847" y="869"/>
                  </a:cubicBezTo>
                  <a:cubicBezTo>
                    <a:pt x="937" y="959"/>
                    <a:pt x="1016" y="1095"/>
                    <a:pt x="1106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22" y="2968"/>
                    <a:pt x="2212" y="3092"/>
                    <a:pt x="2268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18" y="3995"/>
                    <a:pt x="2686" y="4130"/>
                  </a:cubicBezTo>
                  <a:cubicBezTo>
                    <a:pt x="2754" y="4254"/>
                    <a:pt x="2799" y="4333"/>
                    <a:pt x="2799" y="4333"/>
                  </a:cubicBezTo>
                  <a:cubicBezTo>
                    <a:pt x="2799" y="4333"/>
                    <a:pt x="2788" y="4243"/>
                    <a:pt x="2776" y="4096"/>
                  </a:cubicBezTo>
                  <a:cubicBezTo>
                    <a:pt x="2765" y="3893"/>
                    <a:pt x="2742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04" y="2505"/>
                    <a:pt x="2347" y="2347"/>
                    <a:pt x="2268" y="2200"/>
                  </a:cubicBezTo>
                  <a:cubicBezTo>
                    <a:pt x="2201" y="2054"/>
                    <a:pt x="2122" y="1896"/>
                    <a:pt x="2043" y="1749"/>
                  </a:cubicBezTo>
                  <a:lnTo>
                    <a:pt x="1761" y="1320"/>
                  </a:lnTo>
                  <a:cubicBezTo>
                    <a:pt x="1670" y="1185"/>
                    <a:pt x="1558" y="1061"/>
                    <a:pt x="1445" y="937"/>
                  </a:cubicBezTo>
                  <a:cubicBezTo>
                    <a:pt x="1332" y="824"/>
                    <a:pt x="1230" y="711"/>
                    <a:pt x="1106" y="609"/>
                  </a:cubicBezTo>
                  <a:cubicBezTo>
                    <a:pt x="982" y="519"/>
                    <a:pt x="869" y="440"/>
                    <a:pt x="768" y="361"/>
                  </a:cubicBezTo>
                  <a:cubicBezTo>
                    <a:pt x="677" y="293"/>
                    <a:pt x="576" y="226"/>
                    <a:pt x="463" y="192"/>
                  </a:cubicBezTo>
                  <a:lnTo>
                    <a:pt x="215" y="79"/>
                  </a:lnTo>
                  <a:cubicBezTo>
                    <a:pt x="79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565375" y="2474225"/>
              <a:ext cx="18375" cy="34175"/>
            </a:xfrm>
            <a:custGeom>
              <a:avLst/>
              <a:gdLst/>
              <a:ahLst/>
              <a:cxnLst/>
              <a:rect l="l" t="t" r="r" b="b"/>
              <a:pathLst>
                <a:path w="735" h="1367" extrusionOk="0">
                  <a:moveTo>
                    <a:pt x="24" y="1"/>
                  </a:moveTo>
                  <a:cubicBezTo>
                    <a:pt x="1" y="91"/>
                    <a:pt x="1" y="193"/>
                    <a:pt x="24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15" y="847"/>
                    <a:pt x="261" y="926"/>
                    <a:pt x="317" y="994"/>
                  </a:cubicBezTo>
                  <a:cubicBezTo>
                    <a:pt x="362" y="1062"/>
                    <a:pt x="419" y="1129"/>
                    <a:pt x="464" y="1186"/>
                  </a:cubicBezTo>
                  <a:cubicBezTo>
                    <a:pt x="520" y="1254"/>
                    <a:pt x="588" y="1310"/>
                    <a:pt x="667" y="1366"/>
                  </a:cubicBezTo>
                  <a:cubicBezTo>
                    <a:pt x="701" y="1276"/>
                    <a:pt x="723" y="1186"/>
                    <a:pt x="723" y="1096"/>
                  </a:cubicBezTo>
                  <a:cubicBezTo>
                    <a:pt x="734" y="904"/>
                    <a:pt x="689" y="723"/>
                    <a:pt x="610" y="554"/>
                  </a:cubicBezTo>
                  <a:cubicBezTo>
                    <a:pt x="531" y="385"/>
                    <a:pt x="407" y="249"/>
                    <a:pt x="261" y="136"/>
                  </a:cubicBezTo>
                  <a:cubicBezTo>
                    <a:pt x="182" y="80"/>
                    <a:pt x="103" y="35"/>
                    <a:pt x="24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550150" y="2392700"/>
              <a:ext cx="38675" cy="70275"/>
            </a:xfrm>
            <a:custGeom>
              <a:avLst/>
              <a:gdLst/>
              <a:ahLst/>
              <a:cxnLst/>
              <a:rect l="l" t="t" r="r" b="b"/>
              <a:pathLst>
                <a:path w="1547" h="2811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83" y="712"/>
                  </a:cubicBezTo>
                  <a:cubicBezTo>
                    <a:pt x="328" y="791"/>
                    <a:pt x="362" y="870"/>
                    <a:pt x="396" y="960"/>
                  </a:cubicBezTo>
                  <a:cubicBezTo>
                    <a:pt x="475" y="1118"/>
                    <a:pt x="576" y="1287"/>
                    <a:pt x="666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21" y="2540"/>
                    <a:pt x="1434" y="2675"/>
                    <a:pt x="1547" y="2811"/>
                  </a:cubicBezTo>
                  <a:cubicBezTo>
                    <a:pt x="1547" y="2630"/>
                    <a:pt x="1524" y="2461"/>
                    <a:pt x="1479" y="2292"/>
                  </a:cubicBezTo>
                  <a:cubicBezTo>
                    <a:pt x="1400" y="1919"/>
                    <a:pt x="1264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31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579500" y="2365900"/>
              <a:ext cx="30475" cy="58150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36"/>
                    <a:pt x="68" y="272"/>
                    <a:pt x="136" y="407"/>
                  </a:cubicBezTo>
                  <a:cubicBezTo>
                    <a:pt x="158" y="464"/>
                    <a:pt x="181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61" y="926"/>
                    <a:pt x="440" y="1062"/>
                    <a:pt x="508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08" y="2179"/>
                    <a:pt x="1219" y="2032"/>
                    <a:pt x="1208" y="1885"/>
                  </a:cubicBezTo>
                  <a:cubicBezTo>
                    <a:pt x="1196" y="1615"/>
                    <a:pt x="1083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64" y="441"/>
                    <a:pt x="463" y="328"/>
                    <a:pt x="350" y="238"/>
                  </a:cubicBezTo>
                  <a:cubicBezTo>
                    <a:pt x="237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587950" y="2294250"/>
              <a:ext cx="43475" cy="122475"/>
            </a:xfrm>
            <a:custGeom>
              <a:avLst/>
              <a:gdLst/>
              <a:ahLst/>
              <a:cxnLst/>
              <a:rect l="l" t="t" r="r" b="b"/>
              <a:pathLst>
                <a:path w="1739" h="4899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260"/>
                    <a:pt x="136" y="531"/>
                    <a:pt x="226" y="791"/>
                  </a:cubicBezTo>
                  <a:cubicBezTo>
                    <a:pt x="272" y="903"/>
                    <a:pt x="317" y="1028"/>
                    <a:pt x="362" y="1163"/>
                  </a:cubicBezTo>
                  <a:cubicBezTo>
                    <a:pt x="418" y="1298"/>
                    <a:pt x="452" y="1434"/>
                    <a:pt x="497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03" y="2777"/>
                    <a:pt x="1005" y="3081"/>
                    <a:pt x="1107" y="3363"/>
                  </a:cubicBezTo>
                  <a:cubicBezTo>
                    <a:pt x="1219" y="3657"/>
                    <a:pt x="1321" y="3916"/>
                    <a:pt x="1400" y="4142"/>
                  </a:cubicBezTo>
                  <a:cubicBezTo>
                    <a:pt x="1502" y="4402"/>
                    <a:pt x="1614" y="4650"/>
                    <a:pt x="1738" y="4898"/>
                  </a:cubicBezTo>
                  <a:cubicBezTo>
                    <a:pt x="1738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45" y="2946"/>
                    <a:pt x="1355" y="2630"/>
                    <a:pt x="1265" y="2314"/>
                  </a:cubicBezTo>
                  <a:cubicBezTo>
                    <a:pt x="1140" y="1998"/>
                    <a:pt x="1016" y="1682"/>
                    <a:pt x="881" y="1400"/>
                  </a:cubicBezTo>
                  <a:cubicBezTo>
                    <a:pt x="824" y="1265"/>
                    <a:pt x="768" y="1129"/>
                    <a:pt x="689" y="1005"/>
                  </a:cubicBezTo>
                  <a:cubicBezTo>
                    <a:pt x="621" y="881"/>
                    <a:pt x="542" y="768"/>
                    <a:pt x="475" y="666"/>
                  </a:cubicBezTo>
                  <a:cubicBezTo>
                    <a:pt x="328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623500" y="2293400"/>
              <a:ext cx="29925" cy="131500"/>
            </a:xfrm>
            <a:custGeom>
              <a:avLst/>
              <a:gdLst/>
              <a:ahLst/>
              <a:cxnLst/>
              <a:rect l="l" t="t" r="r" b="b"/>
              <a:pathLst>
                <a:path w="1197" h="526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" y="91"/>
                    <a:pt x="46" y="238"/>
                  </a:cubicBezTo>
                  <a:cubicBezTo>
                    <a:pt x="80" y="385"/>
                    <a:pt x="170" y="576"/>
                    <a:pt x="226" y="825"/>
                  </a:cubicBezTo>
                  <a:cubicBezTo>
                    <a:pt x="249" y="949"/>
                    <a:pt x="283" y="1084"/>
                    <a:pt x="328" y="1208"/>
                  </a:cubicBezTo>
                  <a:cubicBezTo>
                    <a:pt x="373" y="1344"/>
                    <a:pt x="384" y="1513"/>
                    <a:pt x="429" y="1648"/>
                  </a:cubicBezTo>
                  <a:cubicBezTo>
                    <a:pt x="508" y="1953"/>
                    <a:pt x="565" y="2280"/>
                    <a:pt x="632" y="2596"/>
                  </a:cubicBezTo>
                  <a:cubicBezTo>
                    <a:pt x="678" y="2923"/>
                    <a:pt x="734" y="3251"/>
                    <a:pt x="768" y="3567"/>
                  </a:cubicBezTo>
                  <a:cubicBezTo>
                    <a:pt x="779" y="3713"/>
                    <a:pt x="813" y="3860"/>
                    <a:pt x="824" y="4007"/>
                  </a:cubicBezTo>
                  <a:cubicBezTo>
                    <a:pt x="836" y="4153"/>
                    <a:pt x="847" y="4289"/>
                    <a:pt x="858" y="4413"/>
                  </a:cubicBezTo>
                  <a:cubicBezTo>
                    <a:pt x="892" y="4661"/>
                    <a:pt x="892" y="4876"/>
                    <a:pt x="915" y="5022"/>
                  </a:cubicBezTo>
                  <a:cubicBezTo>
                    <a:pt x="937" y="5169"/>
                    <a:pt x="937" y="5259"/>
                    <a:pt x="937" y="5259"/>
                  </a:cubicBezTo>
                  <a:cubicBezTo>
                    <a:pt x="937" y="5259"/>
                    <a:pt x="971" y="5169"/>
                    <a:pt x="1005" y="5034"/>
                  </a:cubicBezTo>
                  <a:cubicBezTo>
                    <a:pt x="1073" y="4830"/>
                    <a:pt x="1118" y="4627"/>
                    <a:pt x="1140" y="4413"/>
                  </a:cubicBezTo>
                  <a:cubicBezTo>
                    <a:pt x="1185" y="4120"/>
                    <a:pt x="1197" y="3826"/>
                    <a:pt x="1185" y="3533"/>
                  </a:cubicBezTo>
                  <a:cubicBezTo>
                    <a:pt x="1197" y="3364"/>
                    <a:pt x="1185" y="3194"/>
                    <a:pt x="1163" y="3036"/>
                  </a:cubicBezTo>
                  <a:lnTo>
                    <a:pt x="1106" y="2517"/>
                  </a:lnTo>
                  <a:cubicBezTo>
                    <a:pt x="1061" y="2348"/>
                    <a:pt x="1027" y="2179"/>
                    <a:pt x="982" y="2009"/>
                  </a:cubicBezTo>
                  <a:cubicBezTo>
                    <a:pt x="948" y="1851"/>
                    <a:pt x="903" y="1682"/>
                    <a:pt x="847" y="1535"/>
                  </a:cubicBezTo>
                  <a:cubicBezTo>
                    <a:pt x="745" y="1242"/>
                    <a:pt x="621" y="971"/>
                    <a:pt x="474" y="712"/>
                  </a:cubicBezTo>
                  <a:cubicBezTo>
                    <a:pt x="384" y="531"/>
                    <a:pt x="271" y="351"/>
                    <a:pt x="136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624075" y="2221750"/>
              <a:ext cx="26525" cy="83250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34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69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2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8" y="1140"/>
                    <a:pt x="598" y="949"/>
                  </a:cubicBezTo>
                  <a:cubicBezTo>
                    <a:pt x="530" y="779"/>
                    <a:pt x="440" y="610"/>
                    <a:pt x="327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626875" y="2167600"/>
              <a:ext cx="46300" cy="152075"/>
            </a:xfrm>
            <a:custGeom>
              <a:avLst/>
              <a:gdLst/>
              <a:ahLst/>
              <a:cxnLst/>
              <a:rect l="l" t="t" r="r" b="b"/>
              <a:pathLst>
                <a:path w="1852" h="6083" extrusionOk="0">
                  <a:moveTo>
                    <a:pt x="1" y="0"/>
                  </a:moveTo>
                  <a:lnTo>
                    <a:pt x="103" y="260"/>
                  </a:lnTo>
                  <a:cubicBezTo>
                    <a:pt x="159" y="429"/>
                    <a:pt x="294" y="643"/>
                    <a:pt x="385" y="925"/>
                  </a:cubicBezTo>
                  <a:cubicBezTo>
                    <a:pt x="441" y="1072"/>
                    <a:pt x="497" y="1219"/>
                    <a:pt x="565" y="1365"/>
                  </a:cubicBezTo>
                  <a:cubicBezTo>
                    <a:pt x="622" y="1523"/>
                    <a:pt x="667" y="1704"/>
                    <a:pt x="734" y="1873"/>
                  </a:cubicBezTo>
                  <a:cubicBezTo>
                    <a:pt x="859" y="2223"/>
                    <a:pt x="949" y="2607"/>
                    <a:pt x="1073" y="2979"/>
                  </a:cubicBezTo>
                  <a:cubicBezTo>
                    <a:pt x="1163" y="3363"/>
                    <a:pt x="1265" y="3746"/>
                    <a:pt x="1355" y="4108"/>
                  </a:cubicBezTo>
                  <a:cubicBezTo>
                    <a:pt x="1445" y="4469"/>
                    <a:pt x="1502" y="4830"/>
                    <a:pt x="1569" y="5112"/>
                  </a:cubicBezTo>
                  <a:cubicBezTo>
                    <a:pt x="1637" y="5394"/>
                    <a:pt x="1682" y="5642"/>
                    <a:pt x="1727" y="5811"/>
                  </a:cubicBezTo>
                  <a:cubicBezTo>
                    <a:pt x="1761" y="5981"/>
                    <a:pt x="1784" y="6082"/>
                    <a:pt x="1784" y="6082"/>
                  </a:cubicBezTo>
                  <a:cubicBezTo>
                    <a:pt x="1784" y="6082"/>
                    <a:pt x="1795" y="5981"/>
                    <a:pt x="1818" y="5800"/>
                  </a:cubicBezTo>
                  <a:cubicBezTo>
                    <a:pt x="1840" y="5552"/>
                    <a:pt x="1852" y="5315"/>
                    <a:pt x="1840" y="5067"/>
                  </a:cubicBezTo>
                  <a:cubicBezTo>
                    <a:pt x="1840" y="4717"/>
                    <a:pt x="1818" y="4367"/>
                    <a:pt x="1773" y="4029"/>
                  </a:cubicBezTo>
                  <a:cubicBezTo>
                    <a:pt x="1750" y="3825"/>
                    <a:pt x="1716" y="3634"/>
                    <a:pt x="1671" y="3442"/>
                  </a:cubicBezTo>
                  <a:cubicBezTo>
                    <a:pt x="1626" y="3250"/>
                    <a:pt x="1581" y="3047"/>
                    <a:pt x="1547" y="2844"/>
                  </a:cubicBezTo>
                  <a:lnTo>
                    <a:pt x="1355" y="2268"/>
                  </a:lnTo>
                  <a:cubicBezTo>
                    <a:pt x="1287" y="2076"/>
                    <a:pt x="1220" y="1896"/>
                    <a:pt x="1141" y="1715"/>
                  </a:cubicBezTo>
                  <a:cubicBezTo>
                    <a:pt x="994" y="1388"/>
                    <a:pt x="836" y="1072"/>
                    <a:pt x="633" y="779"/>
                  </a:cubicBezTo>
                  <a:cubicBezTo>
                    <a:pt x="509" y="576"/>
                    <a:pt x="351" y="384"/>
                    <a:pt x="181" y="20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95575" y="2071675"/>
              <a:ext cx="60675" cy="102425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226"/>
                    <a:pt x="226" y="452"/>
                    <a:pt x="361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66" y="2314"/>
                    <a:pt x="1524" y="2551"/>
                    <a:pt x="1659" y="2799"/>
                  </a:cubicBezTo>
                  <a:cubicBezTo>
                    <a:pt x="1727" y="2912"/>
                    <a:pt x="1806" y="3025"/>
                    <a:pt x="1874" y="3137"/>
                  </a:cubicBezTo>
                  <a:cubicBezTo>
                    <a:pt x="1930" y="3250"/>
                    <a:pt x="1986" y="3352"/>
                    <a:pt x="2043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81" y="3702"/>
                    <a:pt x="2348" y="3521"/>
                    <a:pt x="2302" y="3341"/>
                  </a:cubicBezTo>
                  <a:cubicBezTo>
                    <a:pt x="2235" y="3092"/>
                    <a:pt x="2156" y="2844"/>
                    <a:pt x="2043" y="2596"/>
                  </a:cubicBezTo>
                  <a:cubicBezTo>
                    <a:pt x="1986" y="2460"/>
                    <a:pt x="1919" y="2325"/>
                    <a:pt x="1851" y="2201"/>
                  </a:cubicBezTo>
                  <a:cubicBezTo>
                    <a:pt x="1772" y="2065"/>
                    <a:pt x="1716" y="1930"/>
                    <a:pt x="1625" y="1806"/>
                  </a:cubicBezTo>
                  <a:cubicBezTo>
                    <a:pt x="1535" y="1682"/>
                    <a:pt x="1445" y="1558"/>
                    <a:pt x="1366" y="1422"/>
                  </a:cubicBezTo>
                  <a:cubicBezTo>
                    <a:pt x="1287" y="1298"/>
                    <a:pt x="1185" y="1185"/>
                    <a:pt x="1095" y="1072"/>
                  </a:cubicBezTo>
                  <a:cubicBezTo>
                    <a:pt x="937" y="869"/>
                    <a:pt x="756" y="678"/>
                    <a:pt x="576" y="497"/>
                  </a:cubicBezTo>
                  <a:cubicBezTo>
                    <a:pt x="395" y="316"/>
                    <a:pt x="204" y="147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22375" y="2060950"/>
              <a:ext cx="19775" cy="29375"/>
            </a:xfrm>
            <a:custGeom>
              <a:avLst/>
              <a:gdLst/>
              <a:ahLst/>
              <a:cxnLst/>
              <a:rect l="l" t="t" r="r" b="b"/>
              <a:pathLst>
                <a:path w="791" h="1175" extrusionOk="0">
                  <a:moveTo>
                    <a:pt x="23" y="1"/>
                  </a:moveTo>
                  <a:cubicBezTo>
                    <a:pt x="0" y="91"/>
                    <a:pt x="0" y="170"/>
                    <a:pt x="23" y="260"/>
                  </a:cubicBezTo>
                  <a:cubicBezTo>
                    <a:pt x="46" y="418"/>
                    <a:pt x="102" y="576"/>
                    <a:pt x="192" y="723"/>
                  </a:cubicBezTo>
                  <a:cubicBezTo>
                    <a:pt x="283" y="858"/>
                    <a:pt x="395" y="971"/>
                    <a:pt x="542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90" y="1084"/>
                    <a:pt x="790" y="994"/>
                    <a:pt x="768" y="915"/>
                  </a:cubicBezTo>
                  <a:cubicBezTo>
                    <a:pt x="723" y="576"/>
                    <a:pt x="531" y="283"/>
                    <a:pt x="249" y="114"/>
                  </a:cubicBezTo>
                  <a:cubicBezTo>
                    <a:pt x="181" y="57"/>
                    <a:pt x="102" y="23"/>
                    <a:pt x="23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480200" y="2481300"/>
              <a:ext cx="45150" cy="56425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399" y="2009"/>
                  </a:cubicBezTo>
                  <a:cubicBezTo>
                    <a:pt x="1524" y="2110"/>
                    <a:pt x="1670" y="2189"/>
                    <a:pt x="1806" y="2257"/>
                  </a:cubicBezTo>
                  <a:cubicBezTo>
                    <a:pt x="1760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6" y="756"/>
                    <a:pt x="621" y="508"/>
                    <a:pt x="373" y="282"/>
                  </a:cubicBezTo>
                  <a:cubicBezTo>
                    <a:pt x="260" y="181"/>
                    <a:pt x="136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5457625" y="2520500"/>
              <a:ext cx="42050" cy="41500"/>
            </a:xfrm>
            <a:custGeom>
              <a:avLst/>
              <a:gdLst/>
              <a:ahLst/>
              <a:cxnLst/>
              <a:rect l="l" t="t" r="r" b="b"/>
              <a:pathLst>
                <a:path w="1682" h="1660" extrusionOk="0">
                  <a:moveTo>
                    <a:pt x="0" y="1"/>
                  </a:moveTo>
                  <a:cubicBezTo>
                    <a:pt x="46" y="125"/>
                    <a:pt x="102" y="238"/>
                    <a:pt x="170" y="350"/>
                  </a:cubicBezTo>
                  <a:cubicBezTo>
                    <a:pt x="452" y="824"/>
                    <a:pt x="847" y="1219"/>
                    <a:pt x="1321" y="1490"/>
                  </a:cubicBezTo>
                  <a:cubicBezTo>
                    <a:pt x="1434" y="1558"/>
                    <a:pt x="1558" y="1614"/>
                    <a:pt x="1682" y="1659"/>
                  </a:cubicBezTo>
                  <a:cubicBezTo>
                    <a:pt x="1637" y="1535"/>
                    <a:pt x="1591" y="1422"/>
                    <a:pt x="1513" y="1310"/>
                  </a:cubicBezTo>
                  <a:cubicBezTo>
                    <a:pt x="1377" y="1073"/>
                    <a:pt x="1208" y="858"/>
                    <a:pt x="1016" y="666"/>
                  </a:cubicBezTo>
                  <a:cubicBezTo>
                    <a:pt x="824" y="463"/>
                    <a:pt x="598" y="305"/>
                    <a:pt x="362" y="159"/>
                  </a:cubicBezTo>
                  <a:cubicBezTo>
                    <a:pt x="249" y="91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5427725" y="2585375"/>
              <a:ext cx="50525" cy="28075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cubicBezTo>
                    <a:pt x="57" y="114"/>
                    <a:pt x="124" y="227"/>
                    <a:pt x="203" y="328"/>
                  </a:cubicBezTo>
                  <a:cubicBezTo>
                    <a:pt x="373" y="543"/>
                    <a:pt x="587" y="723"/>
                    <a:pt x="835" y="870"/>
                  </a:cubicBezTo>
                  <a:cubicBezTo>
                    <a:pt x="959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4" y="1115"/>
                    <a:pt x="2020" y="1107"/>
                  </a:cubicBezTo>
                  <a:cubicBezTo>
                    <a:pt x="1930" y="1005"/>
                    <a:pt x="1828" y="926"/>
                    <a:pt x="1715" y="859"/>
                  </a:cubicBezTo>
                  <a:cubicBezTo>
                    <a:pt x="1670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85" y="509"/>
                    <a:pt x="1072" y="452"/>
                  </a:cubicBezTo>
                  <a:cubicBezTo>
                    <a:pt x="948" y="373"/>
                    <a:pt x="835" y="317"/>
                    <a:pt x="711" y="260"/>
                  </a:cubicBezTo>
                  <a:cubicBezTo>
                    <a:pt x="598" y="215"/>
                    <a:pt x="474" y="148"/>
                    <a:pt x="373" y="114"/>
                  </a:cubicBezTo>
                  <a:cubicBezTo>
                    <a:pt x="249" y="57"/>
                    <a:pt x="124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5421525" y="2608800"/>
              <a:ext cx="52475" cy="21050"/>
            </a:xfrm>
            <a:custGeom>
              <a:avLst/>
              <a:gdLst/>
              <a:ahLst/>
              <a:cxnLst/>
              <a:rect l="l" t="t" r="r" b="b"/>
              <a:pathLst>
                <a:path w="2099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18" y="452"/>
                    <a:pt x="530" y="520"/>
                  </a:cubicBezTo>
                  <a:cubicBezTo>
                    <a:pt x="655" y="587"/>
                    <a:pt x="779" y="666"/>
                    <a:pt x="914" y="723"/>
                  </a:cubicBezTo>
                  <a:cubicBezTo>
                    <a:pt x="1129" y="797"/>
                    <a:pt x="1352" y="841"/>
                    <a:pt x="1582" y="841"/>
                  </a:cubicBezTo>
                  <a:cubicBezTo>
                    <a:pt x="1630" y="841"/>
                    <a:pt x="1678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32" y="362"/>
                    <a:pt x="1219" y="316"/>
                    <a:pt x="1095" y="283"/>
                  </a:cubicBezTo>
                  <a:cubicBezTo>
                    <a:pt x="970" y="226"/>
                    <a:pt x="846" y="181"/>
                    <a:pt x="722" y="147"/>
                  </a:cubicBezTo>
                  <a:cubicBezTo>
                    <a:pt x="598" y="113"/>
                    <a:pt x="474" y="80"/>
                    <a:pt x="372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5372425" y="2601475"/>
              <a:ext cx="34725" cy="14625"/>
            </a:xfrm>
            <a:custGeom>
              <a:avLst/>
              <a:gdLst/>
              <a:ahLst/>
              <a:cxnLst/>
              <a:rect l="l" t="t" r="r" b="b"/>
              <a:pathLst>
                <a:path w="1389" h="585" extrusionOk="0">
                  <a:moveTo>
                    <a:pt x="260" y="0"/>
                  </a:moveTo>
                  <a:cubicBezTo>
                    <a:pt x="170" y="11"/>
                    <a:pt x="91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89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37" y="124"/>
                    <a:pt x="768" y="79"/>
                  </a:cubicBezTo>
                  <a:cubicBezTo>
                    <a:pt x="610" y="23"/>
                    <a:pt x="441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5330950" y="2612750"/>
              <a:ext cx="77600" cy="34275"/>
            </a:xfrm>
            <a:custGeom>
              <a:avLst/>
              <a:gdLst/>
              <a:ahLst/>
              <a:cxnLst/>
              <a:rect l="l" t="t" r="r" b="b"/>
              <a:pathLst>
                <a:path w="3104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26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74" y="982"/>
                    <a:pt x="1377" y="1072"/>
                  </a:cubicBezTo>
                  <a:cubicBezTo>
                    <a:pt x="1569" y="1163"/>
                    <a:pt x="1772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48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07" y="1095"/>
                  </a:cubicBezTo>
                  <a:cubicBezTo>
                    <a:pt x="2461" y="1039"/>
                    <a:pt x="2303" y="960"/>
                    <a:pt x="2122" y="881"/>
                  </a:cubicBezTo>
                  <a:cubicBezTo>
                    <a:pt x="1953" y="813"/>
                    <a:pt x="1761" y="711"/>
                    <a:pt x="1581" y="632"/>
                  </a:cubicBezTo>
                  <a:cubicBezTo>
                    <a:pt x="1208" y="463"/>
                    <a:pt x="825" y="294"/>
                    <a:pt x="520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5219800" y="2621775"/>
              <a:ext cx="58150" cy="35575"/>
            </a:xfrm>
            <a:custGeom>
              <a:avLst/>
              <a:gdLst/>
              <a:ahLst/>
              <a:cxnLst/>
              <a:rect l="l" t="t" r="r" b="b"/>
              <a:pathLst>
                <a:path w="2326" h="1423" extrusionOk="0">
                  <a:moveTo>
                    <a:pt x="1" y="1"/>
                  </a:moveTo>
                  <a:lnTo>
                    <a:pt x="1" y="1"/>
                  </a:lnTo>
                  <a:cubicBezTo>
                    <a:pt x="80" y="125"/>
                    <a:pt x="170" y="249"/>
                    <a:pt x="272" y="362"/>
                  </a:cubicBezTo>
                  <a:cubicBezTo>
                    <a:pt x="486" y="587"/>
                    <a:pt x="723" y="802"/>
                    <a:pt x="983" y="982"/>
                  </a:cubicBezTo>
                  <a:cubicBezTo>
                    <a:pt x="1276" y="1129"/>
                    <a:pt x="1569" y="1253"/>
                    <a:pt x="1885" y="1343"/>
                  </a:cubicBezTo>
                  <a:cubicBezTo>
                    <a:pt x="2032" y="1389"/>
                    <a:pt x="2179" y="1411"/>
                    <a:pt x="2325" y="1422"/>
                  </a:cubicBezTo>
                  <a:cubicBezTo>
                    <a:pt x="2235" y="1310"/>
                    <a:pt x="2134" y="1197"/>
                    <a:pt x="2021" y="1106"/>
                  </a:cubicBezTo>
                  <a:cubicBezTo>
                    <a:pt x="1784" y="903"/>
                    <a:pt x="1535" y="723"/>
                    <a:pt x="1265" y="587"/>
                  </a:cubicBezTo>
                  <a:cubicBezTo>
                    <a:pt x="994" y="407"/>
                    <a:pt x="723" y="249"/>
                    <a:pt x="430" y="136"/>
                  </a:cubicBezTo>
                  <a:cubicBezTo>
                    <a:pt x="294" y="68"/>
                    <a:pt x="148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5183425" y="2626575"/>
              <a:ext cx="75350" cy="41500"/>
            </a:xfrm>
            <a:custGeom>
              <a:avLst/>
              <a:gdLst/>
              <a:ahLst/>
              <a:cxnLst/>
              <a:rect l="l" t="t" r="r" b="b"/>
              <a:pathLst>
                <a:path w="3014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13" y="147"/>
                    <a:pt x="248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46" y="1197"/>
                    <a:pt x="1738" y="1298"/>
                    <a:pt x="1930" y="1377"/>
                  </a:cubicBezTo>
                  <a:cubicBezTo>
                    <a:pt x="2099" y="1467"/>
                    <a:pt x="2280" y="1524"/>
                    <a:pt x="2471" y="1569"/>
                  </a:cubicBezTo>
                  <a:cubicBezTo>
                    <a:pt x="2652" y="1614"/>
                    <a:pt x="2833" y="1637"/>
                    <a:pt x="3013" y="1659"/>
                  </a:cubicBezTo>
                  <a:cubicBezTo>
                    <a:pt x="2878" y="1535"/>
                    <a:pt x="2742" y="1411"/>
                    <a:pt x="2584" y="1309"/>
                  </a:cubicBezTo>
                  <a:cubicBezTo>
                    <a:pt x="2449" y="1219"/>
                    <a:pt x="2291" y="1129"/>
                    <a:pt x="2133" y="1005"/>
                  </a:cubicBezTo>
                  <a:cubicBezTo>
                    <a:pt x="1964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50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5294850" y="2642825"/>
              <a:ext cx="39800" cy="17625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4" y="0"/>
                  </a:moveTo>
                  <a:cubicBezTo>
                    <a:pt x="143" y="0"/>
                    <a:pt x="75" y="11"/>
                    <a:pt x="0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31" y="501"/>
                    <a:pt x="711" y="580"/>
                  </a:cubicBezTo>
                  <a:cubicBezTo>
                    <a:pt x="903" y="648"/>
                    <a:pt x="1095" y="693"/>
                    <a:pt x="1298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67" y="513"/>
                    <a:pt x="1388" y="445"/>
                  </a:cubicBezTo>
                  <a:cubicBezTo>
                    <a:pt x="1242" y="310"/>
                    <a:pt x="1061" y="208"/>
                    <a:pt x="881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4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5137425" y="2633900"/>
              <a:ext cx="62950" cy="38400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389" y="1197"/>
                    <a:pt x="1705" y="1344"/>
                    <a:pt x="2043" y="1445"/>
                  </a:cubicBezTo>
                  <a:cubicBezTo>
                    <a:pt x="2190" y="1490"/>
                    <a:pt x="2359" y="1524"/>
                    <a:pt x="2517" y="1535"/>
                  </a:cubicBezTo>
                  <a:cubicBezTo>
                    <a:pt x="2404" y="1411"/>
                    <a:pt x="2292" y="1298"/>
                    <a:pt x="2167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79" y="249"/>
                    <a:pt x="464" y="125"/>
                  </a:cubicBezTo>
                  <a:cubicBezTo>
                    <a:pt x="306" y="69"/>
                    <a:pt x="148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5069450" y="2616425"/>
              <a:ext cx="141350" cy="82950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08" y="1230"/>
                    <a:pt x="1366" y="1343"/>
                    <a:pt x="1524" y="1456"/>
                  </a:cubicBezTo>
                  <a:cubicBezTo>
                    <a:pt x="1840" y="1682"/>
                    <a:pt x="2189" y="1919"/>
                    <a:pt x="2539" y="2155"/>
                  </a:cubicBezTo>
                  <a:cubicBezTo>
                    <a:pt x="2912" y="2336"/>
                    <a:pt x="3284" y="2528"/>
                    <a:pt x="3645" y="2686"/>
                  </a:cubicBezTo>
                  <a:cubicBezTo>
                    <a:pt x="3814" y="2776"/>
                    <a:pt x="3984" y="2844"/>
                    <a:pt x="4164" y="2912"/>
                  </a:cubicBezTo>
                  <a:cubicBezTo>
                    <a:pt x="4333" y="2968"/>
                    <a:pt x="4503" y="3013"/>
                    <a:pt x="4649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51" y="2810"/>
                  </a:cubicBezTo>
                  <a:cubicBezTo>
                    <a:pt x="4616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498" y="2110"/>
                    <a:pt x="3137" y="1930"/>
                    <a:pt x="2788" y="1738"/>
                  </a:cubicBezTo>
                  <a:cubicBezTo>
                    <a:pt x="2438" y="1524"/>
                    <a:pt x="2099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51" y="734"/>
                    <a:pt x="1016" y="643"/>
                    <a:pt x="881" y="553"/>
                  </a:cubicBezTo>
                  <a:cubicBezTo>
                    <a:pt x="373" y="20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5709250" y="3244950"/>
              <a:ext cx="577500" cy="434775"/>
            </a:xfrm>
            <a:custGeom>
              <a:avLst/>
              <a:gdLst/>
              <a:ahLst/>
              <a:cxnLst/>
              <a:rect l="l" t="t" r="r" b="b"/>
              <a:pathLst>
                <a:path w="23100" h="17391" extrusionOk="0">
                  <a:moveTo>
                    <a:pt x="1626" y="0"/>
                  </a:moveTo>
                  <a:lnTo>
                    <a:pt x="1626" y="0"/>
                  </a:lnTo>
                  <a:cubicBezTo>
                    <a:pt x="1547" y="79"/>
                    <a:pt x="1468" y="158"/>
                    <a:pt x="1389" y="237"/>
                  </a:cubicBezTo>
                  <a:cubicBezTo>
                    <a:pt x="80" y="1648"/>
                    <a:pt x="1" y="5981"/>
                    <a:pt x="576" y="8463"/>
                  </a:cubicBezTo>
                  <a:cubicBezTo>
                    <a:pt x="1468" y="12481"/>
                    <a:pt x="5756" y="16520"/>
                    <a:pt x="10100" y="17242"/>
                  </a:cubicBezTo>
                  <a:cubicBezTo>
                    <a:pt x="10691" y="17341"/>
                    <a:pt x="11295" y="17391"/>
                    <a:pt x="11905" y="17391"/>
                  </a:cubicBezTo>
                  <a:cubicBezTo>
                    <a:pt x="16162" y="17391"/>
                    <a:pt x="20701" y="14994"/>
                    <a:pt x="23100" y="10404"/>
                  </a:cubicBezTo>
                  <a:lnTo>
                    <a:pt x="23100" y="10404"/>
                  </a:lnTo>
                  <a:cubicBezTo>
                    <a:pt x="22919" y="10619"/>
                    <a:pt x="22705" y="10799"/>
                    <a:pt x="22468" y="10935"/>
                  </a:cubicBezTo>
                  <a:cubicBezTo>
                    <a:pt x="20986" y="11789"/>
                    <a:pt x="19358" y="12079"/>
                    <a:pt x="17692" y="12079"/>
                  </a:cubicBezTo>
                  <a:cubicBezTo>
                    <a:pt x="15969" y="12079"/>
                    <a:pt x="14207" y="11769"/>
                    <a:pt x="12526" y="11454"/>
                  </a:cubicBezTo>
                  <a:cubicBezTo>
                    <a:pt x="10303" y="11093"/>
                    <a:pt x="7810" y="9727"/>
                    <a:pt x="5925" y="8509"/>
                  </a:cubicBezTo>
                  <a:cubicBezTo>
                    <a:pt x="4740" y="7775"/>
                    <a:pt x="3307" y="6861"/>
                    <a:pt x="2348" y="5812"/>
                  </a:cubicBezTo>
                  <a:cubicBezTo>
                    <a:pt x="1050" y="4469"/>
                    <a:pt x="249" y="1749"/>
                    <a:pt x="1626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715475" y="3178550"/>
              <a:ext cx="593275" cy="368350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6" y="0"/>
                    <a:pt x="3414" y="610"/>
                    <a:pt x="1377" y="2656"/>
                  </a:cubicBezTo>
                  <a:cubicBezTo>
                    <a:pt x="0" y="4405"/>
                    <a:pt x="801" y="7125"/>
                    <a:pt x="2110" y="8468"/>
                  </a:cubicBezTo>
                  <a:cubicBezTo>
                    <a:pt x="3069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77" y="14110"/>
                  </a:cubicBezTo>
                  <a:cubicBezTo>
                    <a:pt x="13960" y="14424"/>
                    <a:pt x="15717" y="14733"/>
                    <a:pt x="17434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1" y="13275"/>
                    <a:pt x="22862" y="13060"/>
                  </a:cubicBezTo>
                  <a:cubicBezTo>
                    <a:pt x="23009" y="12756"/>
                    <a:pt x="23167" y="12451"/>
                    <a:pt x="23302" y="12135"/>
                  </a:cubicBezTo>
                  <a:cubicBezTo>
                    <a:pt x="23731" y="11142"/>
                    <a:pt x="22952" y="8095"/>
                    <a:pt x="22061" y="6651"/>
                  </a:cubicBezTo>
                  <a:cubicBezTo>
                    <a:pt x="20255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725625" y="3175500"/>
              <a:ext cx="575800" cy="373750"/>
            </a:xfrm>
            <a:custGeom>
              <a:avLst/>
              <a:gdLst/>
              <a:ahLst/>
              <a:cxnLst/>
              <a:rect l="l" t="t" r="r" b="b"/>
              <a:pathLst>
                <a:path w="23032" h="14950" extrusionOk="0">
                  <a:moveTo>
                    <a:pt x="8280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58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21" y="567"/>
                    <a:pt x="3758" y="736"/>
                    <a:pt x="3295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390"/>
                    <a:pt x="2190" y="1526"/>
                    <a:pt x="1986" y="1672"/>
                  </a:cubicBezTo>
                  <a:cubicBezTo>
                    <a:pt x="1569" y="1955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18" y="3162"/>
                    <a:pt x="158" y="3771"/>
                    <a:pt x="79" y="4414"/>
                  </a:cubicBezTo>
                  <a:cubicBezTo>
                    <a:pt x="0" y="5046"/>
                    <a:pt x="46" y="5690"/>
                    <a:pt x="215" y="6310"/>
                  </a:cubicBezTo>
                  <a:cubicBezTo>
                    <a:pt x="373" y="6920"/>
                    <a:pt x="621" y="7495"/>
                    <a:pt x="971" y="8037"/>
                  </a:cubicBezTo>
                  <a:cubicBezTo>
                    <a:pt x="1140" y="8308"/>
                    <a:pt x="1343" y="8556"/>
                    <a:pt x="1569" y="8781"/>
                  </a:cubicBezTo>
                  <a:lnTo>
                    <a:pt x="2223" y="9413"/>
                  </a:lnTo>
                  <a:cubicBezTo>
                    <a:pt x="2438" y="9616"/>
                    <a:pt x="2709" y="9797"/>
                    <a:pt x="2946" y="9989"/>
                  </a:cubicBezTo>
                  <a:cubicBezTo>
                    <a:pt x="3194" y="10192"/>
                    <a:pt x="3453" y="10361"/>
                    <a:pt x="3702" y="10531"/>
                  </a:cubicBezTo>
                  <a:cubicBezTo>
                    <a:pt x="4209" y="10880"/>
                    <a:pt x="4729" y="11196"/>
                    <a:pt x="5236" y="11524"/>
                  </a:cubicBezTo>
                  <a:cubicBezTo>
                    <a:pt x="6263" y="12178"/>
                    <a:pt x="7335" y="12765"/>
                    <a:pt x="8441" y="13295"/>
                  </a:cubicBezTo>
                  <a:lnTo>
                    <a:pt x="9287" y="13656"/>
                  </a:lnTo>
                  <a:lnTo>
                    <a:pt x="10156" y="13961"/>
                  </a:lnTo>
                  <a:cubicBezTo>
                    <a:pt x="10450" y="14051"/>
                    <a:pt x="10743" y="14141"/>
                    <a:pt x="11048" y="14220"/>
                  </a:cubicBezTo>
                  <a:lnTo>
                    <a:pt x="11950" y="14401"/>
                  </a:lnTo>
                  <a:cubicBezTo>
                    <a:pt x="13135" y="14615"/>
                    <a:pt x="14343" y="14807"/>
                    <a:pt x="15561" y="14897"/>
                  </a:cubicBezTo>
                  <a:cubicBezTo>
                    <a:pt x="15998" y="14930"/>
                    <a:pt x="16437" y="14949"/>
                    <a:pt x="16875" y="14949"/>
                  </a:cubicBezTo>
                  <a:cubicBezTo>
                    <a:pt x="17658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55" y="14187"/>
                  </a:cubicBezTo>
                  <a:cubicBezTo>
                    <a:pt x="21497" y="13927"/>
                    <a:pt x="22072" y="13679"/>
                    <a:pt x="22479" y="13194"/>
                  </a:cubicBezTo>
                  <a:lnTo>
                    <a:pt x="22851" y="12438"/>
                  </a:lnTo>
                  <a:cubicBezTo>
                    <a:pt x="22907" y="12302"/>
                    <a:pt x="22953" y="12167"/>
                    <a:pt x="22986" y="12031"/>
                  </a:cubicBezTo>
                  <a:cubicBezTo>
                    <a:pt x="23009" y="11896"/>
                    <a:pt x="23031" y="11749"/>
                    <a:pt x="23031" y="11614"/>
                  </a:cubicBezTo>
                  <a:cubicBezTo>
                    <a:pt x="23031" y="11038"/>
                    <a:pt x="22975" y="10474"/>
                    <a:pt x="22840" y="9932"/>
                  </a:cubicBezTo>
                  <a:cubicBezTo>
                    <a:pt x="22716" y="9380"/>
                    <a:pt x="22569" y="8838"/>
                    <a:pt x="22366" y="8308"/>
                  </a:cubicBezTo>
                  <a:cubicBezTo>
                    <a:pt x="22185" y="7766"/>
                    <a:pt x="21937" y="7259"/>
                    <a:pt x="21656" y="6774"/>
                  </a:cubicBezTo>
                  <a:lnTo>
                    <a:pt x="21656" y="6774"/>
                  </a:lnTo>
                  <a:cubicBezTo>
                    <a:pt x="21937" y="7259"/>
                    <a:pt x="22174" y="7766"/>
                    <a:pt x="22354" y="8308"/>
                  </a:cubicBezTo>
                  <a:cubicBezTo>
                    <a:pt x="22546" y="8838"/>
                    <a:pt x="22693" y="9380"/>
                    <a:pt x="22806" y="9932"/>
                  </a:cubicBezTo>
                  <a:cubicBezTo>
                    <a:pt x="22930" y="10474"/>
                    <a:pt x="22998" y="11038"/>
                    <a:pt x="22986" y="11602"/>
                  </a:cubicBezTo>
                  <a:cubicBezTo>
                    <a:pt x="22975" y="11738"/>
                    <a:pt x="22964" y="11885"/>
                    <a:pt x="22930" y="12020"/>
                  </a:cubicBezTo>
                  <a:cubicBezTo>
                    <a:pt x="22907" y="12155"/>
                    <a:pt x="22862" y="12280"/>
                    <a:pt x="22795" y="12404"/>
                  </a:cubicBezTo>
                  <a:lnTo>
                    <a:pt x="22422" y="13171"/>
                  </a:lnTo>
                  <a:cubicBezTo>
                    <a:pt x="22038" y="13622"/>
                    <a:pt x="21463" y="13882"/>
                    <a:pt x="20910" y="14108"/>
                  </a:cubicBezTo>
                  <a:cubicBezTo>
                    <a:pt x="20346" y="14333"/>
                    <a:pt x="19770" y="14503"/>
                    <a:pt x="19172" y="14604"/>
                  </a:cubicBezTo>
                  <a:cubicBezTo>
                    <a:pt x="18488" y="14715"/>
                    <a:pt x="17792" y="14769"/>
                    <a:pt x="17095" y="14769"/>
                  </a:cubicBezTo>
                  <a:cubicBezTo>
                    <a:pt x="16587" y="14769"/>
                    <a:pt x="16078" y="14740"/>
                    <a:pt x="15573" y="14683"/>
                  </a:cubicBezTo>
                  <a:cubicBezTo>
                    <a:pt x="14377" y="14559"/>
                    <a:pt x="13180" y="14345"/>
                    <a:pt x="11996" y="14108"/>
                  </a:cubicBezTo>
                  <a:lnTo>
                    <a:pt x="11115" y="13904"/>
                  </a:lnTo>
                  <a:cubicBezTo>
                    <a:pt x="10822" y="13825"/>
                    <a:pt x="10540" y="13724"/>
                    <a:pt x="10258" y="13634"/>
                  </a:cubicBezTo>
                  <a:lnTo>
                    <a:pt x="9423" y="13306"/>
                  </a:lnTo>
                  <a:lnTo>
                    <a:pt x="8610" y="12934"/>
                  </a:lnTo>
                  <a:cubicBezTo>
                    <a:pt x="8069" y="12663"/>
                    <a:pt x="7538" y="12392"/>
                    <a:pt x="7008" y="12088"/>
                  </a:cubicBezTo>
                  <a:cubicBezTo>
                    <a:pt x="6489" y="11794"/>
                    <a:pt x="5970" y="11478"/>
                    <a:pt x="5462" y="11151"/>
                  </a:cubicBezTo>
                  <a:cubicBezTo>
                    <a:pt x="4954" y="10824"/>
                    <a:pt x="4435" y="10508"/>
                    <a:pt x="3950" y="10158"/>
                  </a:cubicBezTo>
                  <a:cubicBezTo>
                    <a:pt x="3702" y="9989"/>
                    <a:pt x="3453" y="9820"/>
                    <a:pt x="3228" y="9628"/>
                  </a:cubicBezTo>
                  <a:cubicBezTo>
                    <a:pt x="3002" y="9436"/>
                    <a:pt x="2754" y="9278"/>
                    <a:pt x="2539" y="9064"/>
                  </a:cubicBezTo>
                  <a:lnTo>
                    <a:pt x="1885" y="8432"/>
                  </a:lnTo>
                  <a:cubicBezTo>
                    <a:pt x="1682" y="8229"/>
                    <a:pt x="1513" y="8003"/>
                    <a:pt x="1355" y="7766"/>
                  </a:cubicBezTo>
                  <a:cubicBezTo>
                    <a:pt x="1027" y="7281"/>
                    <a:pt x="790" y="6750"/>
                    <a:pt x="644" y="6186"/>
                  </a:cubicBezTo>
                  <a:cubicBezTo>
                    <a:pt x="486" y="5622"/>
                    <a:pt x="441" y="5046"/>
                    <a:pt x="508" y="4471"/>
                  </a:cubicBezTo>
                  <a:cubicBezTo>
                    <a:pt x="576" y="3895"/>
                    <a:pt x="790" y="3365"/>
                    <a:pt x="1140" y="2902"/>
                  </a:cubicBezTo>
                  <a:lnTo>
                    <a:pt x="1140" y="2902"/>
                  </a:lnTo>
                  <a:lnTo>
                    <a:pt x="1129" y="2925"/>
                  </a:lnTo>
                  <a:cubicBezTo>
                    <a:pt x="1467" y="2586"/>
                    <a:pt x="1828" y="2282"/>
                    <a:pt x="2223" y="2000"/>
                  </a:cubicBezTo>
                  <a:cubicBezTo>
                    <a:pt x="2607" y="1718"/>
                    <a:pt x="3025" y="1481"/>
                    <a:pt x="3453" y="1277"/>
                  </a:cubicBezTo>
                  <a:cubicBezTo>
                    <a:pt x="3893" y="1063"/>
                    <a:pt x="4345" y="894"/>
                    <a:pt x="4807" y="758"/>
                  </a:cubicBezTo>
                  <a:cubicBezTo>
                    <a:pt x="5270" y="623"/>
                    <a:pt x="5733" y="510"/>
                    <a:pt x="6218" y="431"/>
                  </a:cubicBezTo>
                  <a:cubicBezTo>
                    <a:pt x="6692" y="352"/>
                    <a:pt x="7177" y="307"/>
                    <a:pt x="7662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85" y="318"/>
                  </a:cubicBezTo>
                  <a:cubicBezTo>
                    <a:pt x="11070" y="397"/>
                    <a:pt x="11555" y="420"/>
                    <a:pt x="12029" y="533"/>
                  </a:cubicBezTo>
                  <a:cubicBezTo>
                    <a:pt x="12503" y="657"/>
                    <a:pt x="12989" y="736"/>
                    <a:pt x="13451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42" y="3579"/>
                  </a:cubicBezTo>
                  <a:cubicBezTo>
                    <a:pt x="19059" y="3850"/>
                    <a:pt x="19398" y="4211"/>
                    <a:pt x="19759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1" y="6378"/>
                    <a:pt x="21655" y="6773"/>
                  </a:cubicBezTo>
                  <a:cubicBezTo>
                    <a:pt x="21361" y="6378"/>
                    <a:pt x="21102" y="5960"/>
                    <a:pt x="20786" y="5577"/>
                  </a:cubicBezTo>
                  <a:lnTo>
                    <a:pt x="20301" y="5035"/>
                  </a:lnTo>
                  <a:cubicBezTo>
                    <a:pt x="20143" y="4843"/>
                    <a:pt x="19973" y="4663"/>
                    <a:pt x="19782" y="4505"/>
                  </a:cubicBezTo>
                  <a:cubicBezTo>
                    <a:pt x="19409" y="4178"/>
                    <a:pt x="19071" y="3816"/>
                    <a:pt x="18676" y="3534"/>
                  </a:cubicBezTo>
                  <a:cubicBezTo>
                    <a:pt x="18292" y="3230"/>
                    <a:pt x="17886" y="2936"/>
                    <a:pt x="17468" y="2677"/>
                  </a:cubicBezTo>
                  <a:lnTo>
                    <a:pt x="16848" y="2282"/>
                  </a:lnTo>
                  <a:cubicBezTo>
                    <a:pt x="16645" y="2146"/>
                    <a:pt x="16419" y="2045"/>
                    <a:pt x="16205" y="1932"/>
                  </a:cubicBezTo>
                  <a:lnTo>
                    <a:pt x="15550" y="1582"/>
                  </a:lnTo>
                  <a:lnTo>
                    <a:pt x="14873" y="1289"/>
                  </a:lnTo>
                  <a:cubicBezTo>
                    <a:pt x="14422" y="1086"/>
                    <a:pt x="13970" y="916"/>
                    <a:pt x="13496" y="770"/>
                  </a:cubicBezTo>
                  <a:cubicBezTo>
                    <a:pt x="13034" y="600"/>
                    <a:pt x="12548" y="488"/>
                    <a:pt x="12075" y="375"/>
                  </a:cubicBezTo>
                  <a:cubicBezTo>
                    <a:pt x="11601" y="262"/>
                    <a:pt x="11093" y="206"/>
                    <a:pt x="10608" y="127"/>
                  </a:cubicBezTo>
                  <a:cubicBezTo>
                    <a:pt x="10122" y="70"/>
                    <a:pt x="9626" y="25"/>
                    <a:pt x="9129" y="14"/>
                  </a:cubicBezTo>
                  <a:cubicBezTo>
                    <a:pt x="8849" y="7"/>
                    <a:pt x="8565" y="1"/>
                    <a:pt x="8280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733250" y="3195075"/>
              <a:ext cx="556900" cy="335600"/>
            </a:xfrm>
            <a:custGeom>
              <a:avLst/>
              <a:gdLst/>
              <a:ahLst/>
              <a:cxnLst/>
              <a:rect l="l" t="t" r="r" b="b"/>
              <a:pathLst>
                <a:path w="22276" h="13424" extrusionOk="0">
                  <a:moveTo>
                    <a:pt x="8292" y="0"/>
                  </a:moveTo>
                  <a:cubicBezTo>
                    <a:pt x="7842" y="0"/>
                    <a:pt x="7391" y="15"/>
                    <a:pt x="6940" y="43"/>
                  </a:cubicBezTo>
                  <a:cubicBezTo>
                    <a:pt x="4480" y="235"/>
                    <a:pt x="2584" y="1025"/>
                    <a:pt x="1151" y="2435"/>
                  </a:cubicBezTo>
                  <a:cubicBezTo>
                    <a:pt x="0" y="3936"/>
                    <a:pt x="835" y="6295"/>
                    <a:pt x="1873" y="7367"/>
                  </a:cubicBezTo>
                  <a:cubicBezTo>
                    <a:pt x="2799" y="8382"/>
                    <a:pt x="4243" y="9285"/>
                    <a:pt x="5315" y="9951"/>
                  </a:cubicBezTo>
                  <a:cubicBezTo>
                    <a:pt x="7820" y="11564"/>
                    <a:pt x="9964" y="12523"/>
                    <a:pt x="11691" y="12806"/>
                  </a:cubicBezTo>
                  <a:cubicBezTo>
                    <a:pt x="13432" y="13139"/>
                    <a:pt x="15141" y="13423"/>
                    <a:pt x="16770" y="13423"/>
                  </a:cubicBezTo>
                  <a:cubicBezTo>
                    <a:pt x="17073" y="13423"/>
                    <a:pt x="17374" y="13414"/>
                    <a:pt x="17671" y="13392"/>
                  </a:cubicBezTo>
                  <a:lnTo>
                    <a:pt x="17660" y="13392"/>
                  </a:lnTo>
                  <a:cubicBezTo>
                    <a:pt x="19014" y="13279"/>
                    <a:pt x="20154" y="12952"/>
                    <a:pt x="21169" y="12365"/>
                  </a:cubicBezTo>
                  <a:cubicBezTo>
                    <a:pt x="21327" y="12275"/>
                    <a:pt x="21474" y="12162"/>
                    <a:pt x="21598" y="12027"/>
                  </a:cubicBezTo>
                  <a:cubicBezTo>
                    <a:pt x="21745" y="11745"/>
                    <a:pt x="21869" y="11485"/>
                    <a:pt x="21982" y="11226"/>
                  </a:cubicBezTo>
                  <a:cubicBezTo>
                    <a:pt x="22275" y="10549"/>
                    <a:pt x="21677" y="7761"/>
                    <a:pt x="20786" y="6340"/>
                  </a:cubicBezTo>
                  <a:cubicBezTo>
                    <a:pt x="19195" y="3778"/>
                    <a:pt x="15900" y="1454"/>
                    <a:pt x="12605" y="562"/>
                  </a:cubicBezTo>
                  <a:cubicBezTo>
                    <a:pt x="11815" y="337"/>
                    <a:pt x="11002" y="179"/>
                    <a:pt x="10178" y="88"/>
                  </a:cubicBezTo>
                  <a:cubicBezTo>
                    <a:pt x="9553" y="29"/>
                    <a:pt x="8923" y="0"/>
                    <a:pt x="8292" y="0"/>
                  </a:cubicBez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784875" y="3212925"/>
              <a:ext cx="463525" cy="296025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1" y="0"/>
                  </a:moveTo>
                  <a:cubicBezTo>
                    <a:pt x="7187" y="0"/>
                    <a:pt x="6671" y="50"/>
                    <a:pt x="6161" y="153"/>
                  </a:cubicBezTo>
                  <a:cubicBezTo>
                    <a:pt x="5281" y="345"/>
                    <a:pt x="4615" y="1044"/>
                    <a:pt x="3690" y="1202"/>
                  </a:cubicBezTo>
                  <a:cubicBezTo>
                    <a:pt x="2505" y="1417"/>
                    <a:pt x="1490" y="1168"/>
                    <a:pt x="688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90" y="4294"/>
                    <a:pt x="587" y="5208"/>
                  </a:cubicBezTo>
                  <a:cubicBezTo>
                    <a:pt x="1275" y="6495"/>
                    <a:pt x="2460" y="7465"/>
                    <a:pt x="3746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01" y="11674"/>
                  </a:cubicBezTo>
                  <a:cubicBezTo>
                    <a:pt x="12855" y="11783"/>
                    <a:pt x="13383" y="11840"/>
                    <a:pt x="13929" y="11840"/>
                  </a:cubicBezTo>
                  <a:cubicBezTo>
                    <a:pt x="14971" y="11840"/>
                    <a:pt x="16077" y="11629"/>
                    <a:pt x="16847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44" y="6303"/>
                    <a:pt x="16351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55" y="2635"/>
                    <a:pt x="14331" y="2184"/>
                  </a:cubicBezTo>
                  <a:cubicBezTo>
                    <a:pt x="13383" y="1665"/>
                    <a:pt x="12266" y="1225"/>
                    <a:pt x="11262" y="774"/>
                  </a:cubicBezTo>
                  <a:cubicBezTo>
                    <a:pt x="10148" y="280"/>
                    <a:pt x="8929" y="0"/>
                    <a:pt x="7701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835975" y="3343675"/>
              <a:ext cx="41975" cy="34750"/>
            </a:xfrm>
            <a:custGeom>
              <a:avLst/>
              <a:gdLst/>
              <a:ahLst/>
              <a:cxnLst/>
              <a:rect l="l" t="t" r="r" b="b"/>
              <a:pathLst>
                <a:path w="1679" h="1390" extrusionOk="0">
                  <a:moveTo>
                    <a:pt x="555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2" y="1333"/>
                    <a:pt x="919" y="1389"/>
                    <a:pt x="1095" y="1389"/>
                  </a:cubicBezTo>
                  <a:cubicBezTo>
                    <a:pt x="1404" y="1389"/>
                    <a:pt x="1679" y="1216"/>
                    <a:pt x="1578" y="813"/>
                  </a:cubicBezTo>
                  <a:cubicBezTo>
                    <a:pt x="1533" y="588"/>
                    <a:pt x="1183" y="204"/>
                    <a:pt x="856" y="68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824300" y="3288975"/>
              <a:ext cx="46925" cy="32525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499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4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809275" y="3317700"/>
              <a:ext cx="52350" cy="26500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52" y="1"/>
                  </a:moveTo>
                  <a:cubicBezTo>
                    <a:pt x="411" y="1"/>
                    <a:pt x="0" y="104"/>
                    <a:pt x="107" y="532"/>
                  </a:cubicBezTo>
                  <a:cubicBezTo>
                    <a:pt x="198" y="918"/>
                    <a:pt x="695" y="1059"/>
                    <a:pt x="1120" y="1059"/>
                  </a:cubicBezTo>
                  <a:cubicBezTo>
                    <a:pt x="1279" y="1059"/>
                    <a:pt x="1427" y="1040"/>
                    <a:pt x="1540" y="1006"/>
                  </a:cubicBezTo>
                  <a:cubicBezTo>
                    <a:pt x="1845" y="916"/>
                    <a:pt x="2093" y="656"/>
                    <a:pt x="1856" y="363"/>
                  </a:cubicBezTo>
                  <a:cubicBezTo>
                    <a:pt x="1845" y="340"/>
                    <a:pt x="1823" y="329"/>
                    <a:pt x="1811" y="318"/>
                  </a:cubicBezTo>
                  <a:cubicBezTo>
                    <a:pt x="1574" y="69"/>
                    <a:pt x="1123" y="13"/>
                    <a:pt x="807" y="2"/>
                  </a:cubicBezTo>
                  <a:cubicBezTo>
                    <a:pt x="789" y="1"/>
                    <a:pt x="770" y="1"/>
                    <a:pt x="75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5813925" y="3256650"/>
              <a:ext cx="52750" cy="25675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78" y="1"/>
                  </a:moveTo>
                  <a:cubicBezTo>
                    <a:pt x="1245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34" y="706"/>
                  </a:cubicBezTo>
                  <a:cubicBezTo>
                    <a:pt x="68" y="946"/>
                    <a:pt x="370" y="1026"/>
                    <a:pt x="698" y="1026"/>
                  </a:cubicBezTo>
                  <a:cubicBezTo>
                    <a:pt x="1032" y="1026"/>
                    <a:pt x="1393" y="943"/>
                    <a:pt x="1524" y="864"/>
                  </a:cubicBezTo>
                  <a:cubicBezTo>
                    <a:pt x="2109" y="513"/>
                    <a:pt x="1841" y="1"/>
                    <a:pt x="127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866675" y="3254100"/>
              <a:ext cx="33050" cy="41725"/>
            </a:xfrm>
            <a:custGeom>
              <a:avLst/>
              <a:gdLst/>
              <a:ahLst/>
              <a:cxnLst/>
              <a:rect l="l" t="t" r="r" b="b"/>
              <a:pathLst>
                <a:path w="1322" h="1669" extrusionOk="0">
                  <a:moveTo>
                    <a:pt x="594" y="1"/>
                  </a:moveTo>
                  <a:cubicBezTo>
                    <a:pt x="503" y="1"/>
                    <a:pt x="406" y="40"/>
                    <a:pt x="305" y="131"/>
                  </a:cubicBezTo>
                  <a:cubicBezTo>
                    <a:pt x="294" y="142"/>
                    <a:pt x="283" y="153"/>
                    <a:pt x="271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8" y="1668"/>
                  </a:cubicBezTo>
                  <a:cubicBezTo>
                    <a:pt x="809" y="1668"/>
                    <a:pt x="981" y="1544"/>
                    <a:pt x="1106" y="1304"/>
                  </a:cubicBezTo>
                  <a:cubicBezTo>
                    <a:pt x="1321" y="912"/>
                    <a:pt x="1033" y="1"/>
                    <a:pt x="59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861875" y="3317100"/>
              <a:ext cx="46825" cy="32200"/>
            </a:xfrm>
            <a:custGeom>
              <a:avLst/>
              <a:gdLst/>
              <a:ahLst/>
              <a:cxnLst/>
              <a:rect l="l" t="t" r="r" b="b"/>
              <a:pathLst>
                <a:path w="1873" h="1288" extrusionOk="0">
                  <a:moveTo>
                    <a:pt x="597" y="1"/>
                  </a:moveTo>
                  <a:cubicBezTo>
                    <a:pt x="574" y="1"/>
                    <a:pt x="552" y="1"/>
                    <a:pt x="531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41" y="985"/>
                  </a:cubicBezTo>
                  <a:cubicBezTo>
                    <a:pt x="610" y="1136"/>
                    <a:pt x="1016" y="1287"/>
                    <a:pt x="1350" y="1287"/>
                  </a:cubicBezTo>
                  <a:cubicBezTo>
                    <a:pt x="1638" y="1287"/>
                    <a:pt x="1872" y="1174"/>
                    <a:pt x="1851" y="849"/>
                  </a:cubicBezTo>
                  <a:cubicBezTo>
                    <a:pt x="1819" y="333"/>
                    <a:pt x="1068" y="1"/>
                    <a:pt x="5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118875" y="3360750"/>
              <a:ext cx="53350" cy="2610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4" y="0"/>
                  </a:moveTo>
                  <a:cubicBezTo>
                    <a:pt x="912" y="0"/>
                    <a:pt x="828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3" y="1043"/>
                  </a:cubicBezTo>
                  <a:cubicBezTo>
                    <a:pt x="1745" y="1043"/>
                    <a:pt x="2067" y="935"/>
                    <a:pt x="2099" y="638"/>
                  </a:cubicBezTo>
                  <a:cubicBezTo>
                    <a:pt x="2133" y="412"/>
                    <a:pt x="1896" y="232"/>
                    <a:pt x="1705" y="141"/>
                  </a:cubicBezTo>
                  <a:cubicBezTo>
                    <a:pt x="1477" y="49"/>
                    <a:pt x="1237" y="0"/>
                    <a:pt x="99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015075" y="3329025"/>
              <a:ext cx="62375" cy="25950"/>
            </a:xfrm>
            <a:custGeom>
              <a:avLst/>
              <a:gdLst/>
              <a:ahLst/>
              <a:cxnLst/>
              <a:rect l="l" t="t" r="r" b="b"/>
              <a:pathLst>
                <a:path w="2495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6" y="1019"/>
                    <a:pt x="1343" y="1037"/>
                    <a:pt x="1501" y="1037"/>
                  </a:cubicBezTo>
                  <a:cubicBezTo>
                    <a:pt x="1954" y="1037"/>
                    <a:pt x="2495" y="889"/>
                    <a:pt x="2302" y="361"/>
                  </a:cubicBezTo>
                  <a:cubicBezTo>
                    <a:pt x="2234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890375" y="3401650"/>
              <a:ext cx="64325" cy="30750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587" y="0"/>
                  </a:moveTo>
                  <a:cubicBezTo>
                    <a:pt x="497" y="0"/>
                    <a:pt x="420" y="16"/>
                    <a:pt x="361" y="51"/>
                  </a:cubicBezTo>
                  <a:cubicBezTo>
                    <a:pt x="0" y="266"/>
                    <a:pt x="237" y="627"/>
                    <a:pt x="486" y="819"/>
                  </a:cubicBezTo>
                  <a:cubicBezTo>
                    <a:pt x="655" y="943"/>
                    <a:pt x="847" y="1044"/>
                    <a:pt x="1050" y="1101"/>
                  </a:cubicBezTo>
                  <a:cubicBezTo>
                    <a:pt x="1261" y="1178"/>
                    <a:pt x="1490" y="1229"/>
                    <a:pt x="1684" y="1229"/>
                  </a:cubicBezTo>
                  <a:cubicBezTo>
                    <a:pt x="1801" y="1229"/>
                    <a:pt x="1906" y="1211"/>
                    <a:pt x="1986" y="1169"/>
                  </a:cubicBezTo>
                  <a:cubicBezTo>
                    <a:pt x="2572" y="851"/>
                    <a:pt x="1245" y="0"/>
                    <a:pt x="587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5895725" y="3361425"/>
              <a:ext cx="53675" cy="30925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6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51600" y="3405875"/>
              <a:ext cx="64600" cy="33400"/>
            </a:xfrm>
            <a:custGeom>
              <a:avLst/>
              <a:gdLst/>
              <a:ahLst/>
              <a:cxnLst/>
              <a:rect l="l" t="t" r="r" b="b"/>
              <a:pathLst>
                <a:path w="2584" h="1336" extrusionOk="0">
                  <a:moveTo>
                    <a:pt x="430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39" y="1056"/>
                    <a:pt x="745" y="1214"/>
                  </a:cubicBezTo>
                  <a:cubicBezTo>
                    <a:pt x="934" y="1295"/>
                    <a:pt x="1140" y="1336"/>
                    <a:pt x="1348" y="1336"/>
                  </a:cubicBezTo>
                  <a:cubicBezTo>
                    <a:pt x="1486" y="1336"/>
                    <a:pt x="1625" y="1318"/>
                    <a:pt x="1760" y="1282"/>
                  </a:cubicBezTo>
                  <a:cubicBezTo>
                    <a:pt x="2584" y="1004"/>
                    <a:pt x="1163" y="1"/>
                    <a:pt x="4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5869225" y="3358900"/>
              <a:ext cx="43975" cy="42525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21" y="1"/>
                  </a:moveTo>
                  <a:cubicBezTo>
                    <a:pt x="482" y="1"/>
                    <a:pt x="444" y="8"/>
                    <a:pt x="406" y="24"/>
                  </a:cubicBezTo>
                  <a:cubicBezTo>
                    <a:pt x="90" y="159"/>
                    <a:pt x="0" y="814"/>
                    <a:pt x="102" y="1186"/>
                  </a:cubicBezTo>
                  <a:cubicBezTo>
                    <a:pt x="167" y="1493"/>
                    <a:pt x="431" y="1700"/>
                    <a:pt x="731" y="1700"/>
                  </a:cubicBezTo>
                  <a:cubicBezTo>
                    <a:pt x="795" y="1700"/>
                    <a:pt x="860" y="1691"/>
                    <a:pt x="925" y="1671"/>
                  </a:cubicBezTo>
                  <a:cubicBezTo>
                    <a:pt x="1758" y="1471"/>
                    <a:pt x="1075" y="1"/>
                    <a:pt x="52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880350" y="3293175"/>
              <a:ext cx="55900" cy="33250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35" y="0"/>
                  </a:moveTo>
                  <a:cubicBezTo>
                    <a:pt x="781" y="0"/>
                    <a:pt x="638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29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3" y="0"/>
                    <a:pt x="93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151875" y="3386400"/>
              <a:ext cx="59000" cy="28600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1" y="0"/>
                  </a:moveTo>
                  <a:cubicBezTo>
                    <a:pt x="772" y="0"/>
                    <a:pt x="457" y="104"/>
                    <a:pt x="294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3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46550" y="3338025"/>
              <a:ext cx="42200" cy="35025"/>
            </a:xfrm>
            <a:custGeom>
              <a:avLst/>
              <a:gdLst/>
              <a:ahLst/>
              <a:cxnLst/>
              <a:rect l="l" t="t" r="r" b="b"/>
              <a:pathLst>
                <a:path w="1688" h="1401" extrusionOk="0">
                  <a:moveTo>
                    <a:pt x="584" y="0"/>
                  </a:moveTo>
                  <a:cubicBezTo>
                    <a:pt x="275" y="0"/>
                    <a:pt x="0" y="174"/>
                    <a:pt x="101" y="577"/>
                  </a:cubicBezTo>
                  <a:cubicBezTo>
                    <a:pt x="146" y="814"/>
                    <a:pt x="496" y="1197"/>
                    <a:pt x="823" y="1333"/>
                  </a:cubicBezTo>
                  <a:cubicBezTo>
                    <a:pt x="942" y="1379"/>
                    <a:pt x="1042" y="1400"/>
                    <a:pt x="1126" y="1400"/>
                  </a:cubicBezTo>
                  <a:cubicBezTo>
                    <a:pt x="1688" y="1400"/>
                    <a:pt x="1505" y="463"/>
                    <a:pt x="1083" y="159"/>
                  </a:cubicBezTo>
                  <a:cubicBezTo>
                    <a:pt x="948" y="57"/>
                    <a:pt x="760" y="0"/>
                    <a:pt x="584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5275" y="3419675"/>
              <a:ext cx="46900" cy="32400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8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0" y="1295"/>
                  </a:cubicBezTo>
                  <a:cubicBezTo>
                    <a:pt x="791" y="1295"/>
                    <a:pt x="899" y="1278"/>
                    <a:pt x="1005" y="1249"/>
                  </a:cubicBezTo>
                  <a:cubicBezTo>
                    <a:pt x="1377" y="1136"/>
                    <a:pt x="1738" y="876"/>
                    <a:pt x="1794" y="617"/>
                  </a:cubicBezTo>
                  <a:cubicBezTo>
                    <a:pt x="1875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098575" y="3385550"/>
              <a:ext cx="52050" cy="26725"/>
            </a:xfrm>
            <a:custGeom>
              <a:avLst/>
              <a:gdLst/>
              <a:ahLst/>
              <a:cxnLst/>
              <a:rect l="l" t="t" r="r" b="b"/>
              <a:pathLst>
                <a:path w="2082" h="1069" extrusionOk="0">
                  <a:moveTo>
                    <a:pt x="950" y="1"/>
                  </a:moveTo>
                  <a:cubicBezTo>
                    <a:pt x="796" y="1"/>
                    <a:pt x="652" y="19"/>
                    <a:pt x="542" y="52"/>
                  </a:cubicBezTo>
                  <a:cubicBezTo>
                    <a:pt x="237" y="154"/>
                    <a:pt x="0" y="402"/>
                    <a:pt x="226" y="707"/>
                  </a:cubicBezTo>
                  <a:cubicBezTo>
                    <a:pt x="248" y="718"/>
                    <a:pt x="260" y="741"/>
                    <a:pt x="271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3" y="1068"/>
                    <a:pt x="1312" y="1069"/>
                    <a:pt x="1331" y="1069"/>
                  </a:cubicBezTo>
                  <a:cubicBezTo>
                    <a:pt x="1672" y="1069"/>
                    <a:pt x="2082" y="965"/>
                    <a:pt x="1975" y="526"/>
                  </a:cubicBezTo>
                  <a:cubicBezTo>
                    <a:pt x="1884" y="144"/>
                    <a:pt x="1377" y="1"/>
                    <a:pt x="95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049100" y="3303525"/>
              <a:ext cx="53150" cy="25625"/>
            </a:xfrm>
            <a:custGeom>
              <a:avLst/>
              <a:gdLst/>
              <a:ahLst/>
              <a:cxnLst/>
              <a:rect l="l" t="t" r="r" b="b"/>
              <a:pathLst>
                <a:path w="2126" h="1025" extrusionOk="0">
                  <a:moveTo>
                    <a:pt x="1417" y="0"/>
                  </a:moveTo>
                  <a:cubicBezTo>
                    <a:pt x="1083" y="0"/>
                    <a:pt x="722" y="83"/>
                    <a:pt x="591" y="162"/>
                  </a:cubicBezTo>
                  <a:cubicBezTo>
                    <a:pt x="1" y="517"/>
                    <a:pt x="278" y="1024"/>
                    <a:pt x="851" y="1024"/>
                  </a:cubicBezTo>
                  <a:cubicBezTo>
                    <a:pt x="880" y="1024"/>
                    <a:pt x="910" y="1023"/>
                    <a:pt x="941" y="1020"/>
                  </a:cubicBezTo>
                  <a:cubicBezTo>
                    <a:pt x="1099" y="997"/>
                    <a:pt x="1246" y="964"/>
                    <a:pt x="1404" y="930"/>
                  </a:cubicBezTo>
                  <a:cubicBezTo>
                    <a:pt x="1753" y="828"/>
                    <a:pt x="2126" y="636"/>
                    <a:pt x="2081" y="320"/>
                  </a:cubicBezTo>
                  <a:cubicBezTo>
                    <a:pt x="2047" y="80"/>
                    <a:pt x="1745" y="0"/>
                    <a:pt x="141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205150" y="3398325"/>
              <a:ext cx="33075" cy="41725"/>
            </a:xfrm>
            <a:custGeom>
              <a:avLst/>
              <a:gdLst/>
              <a:ahLst/>
              <a:cxnLst/>
              <a:rect l="l" t="t" r="r" b="b"/>
              <a:pathLst>
                <a:path w="1323" h="1669" extrusionOk="0">
                  <a:moveTo>
                    <a:pt x="683" y="1"/>
                  </a:moveTo>
                  <a:cubicBezTo>
                    <a:pt x="512" y="1"/>
                    <a:pt x="337" y="125"/>
                    <a:pt x="206" y="365"/>
                  </a:cubicBezTo>
                  <a:cubicBezTo>
                    <a:pt x="0" y="758"/>
                    <a:pt x="282" y="1669"/>
                    <a:pt x="725" y="1669"/>
                  </a:cubicBezTo>
                  <a:cubicBezTo>
                    <a:pt x="817" y="1669"/>
                    <a:pt x="915" y="1630"/>
                    <a:pt x="1018" y="1539"/>
                  </a:cubicBezTo>
                  <a:cubicBezTo>
                    <a:pt x="1029" y="1527"/>
                    <a:pt x="1029" y="1516"/>
                    <a:pt x="1041" y="1505"/>
                  </a:cubicBezTo>
                  <a:cubicBezTo>
                    <a:pt x="1323" y="1223"/>
                    <a:pt x="1300" y="692"/>
                    <a:pt x="1131" y="365"/>
                  </a:cubicBezTo>
                  <a:cubicBezTo>
                    <a:pt x="1014" y="120"/>
                    <a:pt x="850" y="1"/>
                    <a:pt x="68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079975" y="3329100"/>
              <a:ext cx="47100" cy="32425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81" y="1204"/>
                    <a:pt x="1748" y="1103"/>
                  </a:cubicBezTo>
                  <a:cubicBezTo>
                    <a:pt x="1884" y="855"/>
                    <a:pt x="1613" y="471"/>
                    <a:pt x="1432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934675" y="3224975"/>
              <a:ext cx="53050" cy="26075"/>
            </a:xfrm>
            <a:custGeom>
              <a:avLst/>
              <a:gdLst/>
              <a:ahLst/>
              <a:cxnLst/>
              <a:rect l="l" t="t" r="r" b="b"/>
              <a:pathLst>
                <a:path w="2122" h="1043" extrusionOk="0">
                  <a:moveTo>
                    <a:pt x="754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0" y="1042"/>
                    <a:pt x="1294" y="1036"/>
                    <a:pt x="1377" y="1025"/>
                  </a:cubicBezTo>
                  <a:cubicBezTo>
                    <a:pt x="1760" y="935"/>
                    <a:pt x="2121" y="641"/>
                    <a:pt x="1738" y="280"/>
                  </a:cubicBezTo>
                  <a:cubicBezTo>
                    <a:pt x="1580" y="128"/>
                    <a:pt x="1147" y="0"/>
                    <a:pt x="754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996475" y="3259475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009" y="1"/>
                  </a:moveTo>
                  <a:cubicBezTo>
                    <a:pt x="552" y="1"/>
                    <a:pt x="0" y="142"/>
                    <a:pt x="202" y="672"/>
                  </a:cubicBezTo>
                  <a:cubicBezTo>
                    <a:pt x="259" y="841"/>
                    <a:pt x="439" y="943"/>
                    <a:pt x="665" y="999"/>
                  </a:cubicBezTo>
                  <a:cubicBezTo>
                    <a:pt x="797" y="1030"/>
                    <a:pt x="944" y="1044"/>
                    <a:pt x="1093" y="1044"/>
                  </a:cubicBezTo>
                  <a:cubicBezTo>
                    <a:pt x="1491" y="1044"/>
                    <a:pt x="1900" y="944"/>
                    <a:pt x="2064" y="796"/>
                  </a:cubicBezTo>
                  <a:cubicBezTo>
                    <a:pt x="2504" y="412"/>
                    <a:pt x="1681" y="108"/>
                    <a:pt x="1410" y="40"/>
                  </a:cubicBezTo>
                  <a:cubicBezTo>
                    <a:pt x="1309" y="17"/>
                    <a:pt x="1165" y="1"/>
                    <a:pt x="100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101125" y="3265425"/>
              <a:ext cx="64325" cy="30750"/>
            </a:xfrm>
            <a:custGeom>
              <a:avLst/>
              <a:gdLst/>
              <a:ahLst/>
              <a:cxnLst/>
              <a:rect l="l" t="t" r="r" b="b"/>
              <a:pathLst>
                <a:path w="2573" h="1230" extrusionOk="0">
                  <a:moveTo>
                    <a:pt x="897" y="1"/>
                  </a:moveTo>
                  <a:cubicBezTo>
                    <a:pt x="778" y="1"/>
                    <a:pt x="671" y="19"/>
                    <a:pt x="586" y="61"/>
                  </a:cubicBezTo>
                  <a:cubicBezTo>
                    <a:pt x="1" y="379"/>
                    <a:pt x="1328" y="1230"/>
                    <a:pt x="1994" y="1230"/>
                  </a:cubicBezTo>
                  <a:cubicBezTo>
                    <a:pt x="2084" y="1230"/>
                    <a:pt x="2163" y="1214"/>
                    <a:pt x="2223" y="1179"/>
                  </a:cubicBezTo>
                  <a:cubicBezTo>
                    <a:pt x="2573" y="964"/>
                    <a:pt x="2336" y="603"/>
                    <a:pt x="2099" y="411"/>
                  </a:cubicBezTo>
                  <a:cubicBezTo>
                    <a:pt x="1918" y="287"/>
                    <a:pt x="1726" y="186"/>
                    <a:pt x="1534" y="129"/>
                  </a:cubicBezTo>
                  <a:cubicBezTo>
                    <a:pt x="1323" y="52"/>
                    <a:pt x="1094" y="1"/>
                    <a:pt x="89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106700" y="3305475"/>
              <a:ext cx="53400" cy="30950"/>
            </a:xfrm>
            <a:custGeom>
              <a:avLst/>
              <a:gdLst/>
              <a:ahLst/>
              <a:cxnLst/>
              <a:rect l="l" t="t" r="r" b="b"/>
              <a:pathLst>
                <a:path w="2136" h="1238" extrusionOk="0">
                  <a:moveTo>
                    <a:pt x="717" y="1"/>
                  </a:moveTo>
                  <a:cubicBezTo>
                    <a:pt x="349" y="1"/>
                    <a:pt x="1" y="130"/>
                    <a:pt x="251" y="581"/>
                  </a:cubicBezTo>
                  <a:cubicBezTo>
                    <a:pt x="429" y="913"/>
                    <a:pt x="967" y="1238"/>
                    <a:pt x="1424" y="1238"/>
                  </a:cubicBezTo>
                  <a:cubicBezTo>
                    <a:pt x="1573" y="1238"/>
                    <a:pt x="1714" y="1203"/>
                    <a:pt x="1830" y="1123"/>
                  </a:cubicBezTo>
                  <a:cubicBezTo>
                    <a:pt x="1898" y="1077"/>
                    <a:pt x="1943" y="1010"/>
                    <a:pt x="1977" y="942"/>
                  </a:cubicBezTo>
                  <a:cubicBezTo>
                    <a:pt x="2135" y="570"/>
                    <a:pt x="1413" y="130"/>
                    <a:pt x="1131" y="51"/>
                  </a:cubicBezTo>
                  <a:cubicBezTo>
                    <a:pt x="1015" y="21"/>
                    <a:pt x="864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039600" y="3258550"/>
              <a:ext cx="64625" cy="33375"/>
            </a:xfrm>
            <a:custGeom>
              <a:avLst/>
              <a:gdLst/>
              <a:ahLst/>
              <a:cxnLst/>
              <a:rect l="l" t="t" r="r" b="b"/>
              <a:pathLst>
                <a:path w="2585" h="1335" extrusionOk="0">
                  <a:moveTo>
                    <a:pt x="1238" y="0"/>
                  </a:moveTo>
                  <a:cubicBezTo>
                    <a:pt x="1099" y="0"/>
                    <a:pt x="960" y="18"/>
                    <a:pt x="824" y="54"/>
                  </a:cubicBezTo>
                  <a:cubicBezTo>
                    <a:pt x="1" y="332"/>
                    <a:pt x="1422" y="1335"/>
                    <a:pt x="2155" y="1335"/>
                  </a:cubicBezTo>
                  <a:cubicBezTo>
                    <a:pt x="2377" y="1335"/>
                    <a:pt x="2535" y="1244"/>
                    <a:pt x="2551" y="1014"/>
                  </a:cubicBezTo>
                  <a:cubicBezTo>
                    <a:pt x="2585" y="585"/>
                    <a:pt x="2258" y="280"/>
                    <a:pt x="1851" y="122"/>
                  </a:cubicBezTo>
                  <a:cubicBezTo>
                    <a:pt x="1655" y="41"/>
                    <a:pt x="1446" y="0"/>
                    <a:pt x="123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142650" y="3296400"/>
              <a:ext cx="43950" cy="42525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83" y="1700"/>
                    <a:pt x="1237" y="1700"/>
                  </a:cubicBezTo>
                  <a:cubicBezTo>
                    <a:pt x="1276" y="1700"/>
                    <a:pt x="1314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0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001950" y="322470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1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900800" y="3262125"/>
              <a:ext cx="59000" cy="28550"/>
            </a:xfrm>
            <a:custGeom>
              <a:avLst/>
              <a:gdLst/>
              <a:ahLst/>
              <a:cxnLst/>
              <a:rect l="l" t="t" r="r" b="b"/>
              <a:pathLst>
                <a:path w="2360" h="1142" extrusionOk="0">
                  <a:moveTo>
                    <a:pt x="947" y="0"/>
                  </a:moveTo>
                  <a:cubicBezTo>
                    <a:pt x="811" y="0"/>
                    <a:pt x="677" y="16"/>
                    <a:pt x="565" y="69"/>
                  </a:cubicBezTo>
                  <a:cubicBezTo>
                    <a:pt x="1" y="340"/>
                    <a:pt x="125" y="904"/>
                    <a:pt x="667" y="1051"/>
                  </a:cubicBezTo>
                  <a:cubicBezTo>
                    <a:pt x="734" y="1074"/>
                    <a:pt x="813" y="1096"/>
                    <a:pt x="881" y="1107"/>
                  </a:cubicBezTo>
                  <a:cubicBezTo>
                    <a:pt x="998" y="1128"/>
                    <a:pt x="1120" y="1141"/>
                    <a:pt x="1241" y="1141"/>
                  </a:cubicBezTo>
                  <a:cubicBezTo>
                    <a:pt x="1577" y="1141"/>
                    <a:pt x="1903" y="1042"/>
                    <a:pt x="2077" y="735"/>
                  </a:cubicBezTo>
                  <a:cubicBezTo>
                    <a:pt x="2359" y="216"/>
                    <a:pt x="1682" y="58"/>
                    <a:pt x="1310" y="24"/>
                  </a:cubicBezTo>
                  <a:cubicBezTo>
                    <a:pt x="1197" y="13"/>
                    <a:pt x="1071" y="0"/>
                    <a:pt x="94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023375" y="3289475"/>
              <a:ext cx="36900" cy="36875"/>
            </a:xfrm>
            <a:custGeom>
              <a:avLst/>
              <a:gdLst/>
              <a:ahLst/>
              <a:cxnLst/>
              <a:rect l="l" t="t" r="r" b="b"/>
              <a:pathLst>
                <a:path w="1476" h="1475" extrusionOk="0">
                  <a:moveTo>
                    <a:pt x="991" y="1"/>
                  </a:moveTo>
                  <a:cubicBezTo>
                    <a:pt x="781" y="1"/>
                    <a:pt x="548" y="93"/>
                    <a:pt x="401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51" y="499"/>
                  </a:cubicBezTo>
                  <a:cubicBezTo>
                    <a:pt x="1476" y="143"/>
                    <a:pt x="1252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048475" y="3453175"/>
              <a:ext cx="48975" cy="30700"/>
            </a:xfrm>
            <a:custGeom>
              <a:avLst/>
              <a:gdLst/>
              <a:ahLst/>
              <a:cxnLst/>
              <a:rect l="l" t="t" r="r" b="b"/>
              <a:pathLst>
                <a:path w="1959" h="1228" extrusionOk="0">
                  <a:moveTo>
                    <a:pt x="852" y="0"/>
                  </a:moveTo>
                  <a:cubicBezTo>
                    <a:pt x="462" y="0"/>
                    <a:pt x="1" y="273"/>
                    <a:pt x="154" y="710"/>
                  </a:cubicBezTo>
                  <a:cubicBezTo>
                    <a:pt x="244" y="958"/>
                    <a:pt x="650" y="1161"/>
                    <a:pt x="1034" y="1218"/>
                  </a:cubicBezTo>
                  <a:cubicBezTo>
                    <a:pt x="1089" y="1224"/>
                    <a:pt x="1144" y="1228"/>
                    <a:pt x="1199" y="1228"/>
                  </a:cubicBezTo>
                  <a:cubicBezTo>
                    <a:pt x="1424" y="1228"/>
                    <a:pt x="1633" y="1167"/>
                    <a:pt x="1733" y="1003"/>
                  </a:cubicBezTo>
                  <a:cubicBezTo>
                    <a:pt x="1959" y="620"/>
                    <a:pt x="1316" y="67"/>
                    <a:pt x="977" y="10"/>
                  </a:cubicBezTo>
                  <a:cubicBezTo>
                    <a:pt x="937" y="4"/>
                    <a:pt x="895" y="0"/>
                    <a:pt x="85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5910600" y="3325875"/>
              <a:ext cx="49200" cy="28575"/>
            </a:xfrm>
            <a:custGeom>
              <a:avLst/>
              <a:gdLst/>
              <a:ahLst/>
              <a:cxnLst/>
              <a:rect l="l" t="t" r="r" b="b"/>
              <a:pathLst>
                <a:path w="1968" h="1143" extrusionOk="0">
                  <a:moveTo>
                    <a:pt x="1199" y="1"/>
                  </a:moveTo>
                  <a:cubicBezTo>
                    <a:pt x="745" y="1"/>
                    <a:pt x="66" y="223"/>
                    <a:pt x="26" y="690"/>
                  </a:cubicBezTo>
                  <a:cubicBezTo>
                    <a:pt x="1" y="1049"/>
                    <a:pt x="266" y="1142"/>
                    <a:pt x="543" y="1142"/>
                  </a:cubicBezTo>
                  <a:cubicBezTo>
                    <a:pt x="632" y="1142"/>
                    <a:pt x="723" y="1133"/>
                    <a:pt x="805" y="1119"/>
                  </a:cubicBezTo>
                  <a:cubicBezTo>
                    <a:pt x="1110" y="1063"/>
                    <a:pt x="1561" y="938"/>
                    <a:pt x="1753" y="656"/>
                  </a:cubicBezTo>
                  <a:cubicBezTo>
                    <a:pt x="1753" y="634"/>
                    <a:pt x="1764" y="622"/>
                    <a:pt x="1775" y="600"/>
                  </a:cubicBezTo>
                  <a:cubicBezTo>
                    <a:pt x="1967" y="261"/>
                    <a:pt x="1685" y="58"/>
                    <a:pt x="1369" y="13"/>
                  </a:cubicBezTo>
                  <a:cubicBezTo>
                    <a:pt x="1318" y="5"/>
                    <a:pt x="1261" y="1"/>
                    <a:pt x="119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102050" y="3480550"/>
              <a:ext cx="52950" cy="24225"/>
            </a:xfrm>
            <a:custGeom>
              <a:avLst/>
              <a:gdLst/>
              <a:ahLst/>
              <a:cxnLst/>
              <a:rect l="l" t="t" r="r" b="b"/>
              <a:pathLst>
                <a:path w="2118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80" y="969"/>
                    <a:pt x="1238" y="969"/>
                  </a:cubicBezTo>
                  <a:cubicBezTo>
                    <a:pt x="1881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5957800" y="3261825"/>
              <a:ext cx="32425" cy="4155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1" y="0"/>
                  </a:moveTo>
                  <a:cubicBezTo>
                    <a:pt x="361" y="0"/>
                    <a:pt x="189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6" y="0"/>
                    <a:pt x="551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6058225" y="3403075"/>
              <a:ext cx="45450" cy="35250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49" y="1"/>
                  </a:moveTo>
                  <a:cubicBezTo>
                    <a:pt x="994" y="1"/>
                    <a:pt x="521" y="251"/>
                    <a:pt x="362" y="446"/>
                  </a:cubicBezTo>
                  <a:cubicBezTo>
                    <a:pt x="204" y="638"/>
                    <a:pt x="1" y="1055"/>
                    <a:pt x="181" y="1281"/>
                  </a:cubicBezTo>
                  <a:cubicBezTo>
                    <a:pt x="239" y="1358"/>
                    <a:pt x="337" y="1410"/>
                    <a:pt x="504" y="1410"/>
                  </a:cubicBezTo>
                  <a:cubicBezTo>
                    <a:pt x="533" y="1410"/>
                    <a:pt x="565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46" y="98"/>
                    <a:pt x="1570" y="1"/>
                    <a:pt x="1349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6099400" y="3415875"/>
              <a:ext cx="52500" cy="28250"/>
            </a:xfrm>
            <a:custGeom>
              <a:avLst/>
              <a:gdLst/>
              <a:ahLst/>
              <a:cxnLst/>
              <a:rect l="l" t="t" r="r" b="b"/>
              <a:pathLst>
                <a:path w="2100" h="1130" extrusionOk="0">
                  <a:moveTo>
                    <a:pt x="1502" y="0"/>
                  </a:moveTo>
                  <a:cubicBezTo>
                    <a:pt x="1060" y="0"/>
                    <a:pt x="491" y="240"/>
                    <a:pt x="328" y="453"/>
                  </a:cubicBezTo>
                  <a:cubicBezTo>
                    <a:pt x="1" y="859"/>
                    <a:pt x="407" y="1096"/>
                    <a:pt x="791" y="1130"/>
                  </a:cubicBezTo>
                  <a:cubicBezTo>
                    <a:pt x="1129" y="1119"/>
                    <a:pt x="1445" y="1028"/>
                    <a:pt x="1727" y="859"/>
                  </a:cubicBezTo>
                  <a:cubicBezTo>
                    <a:pt x="1897" y="746"/>
                    <a:pt x="2100" y="521"/>
                    <a:pt x="2043" y="306"/>
                  </a:cubicBezTo>
                  <a:cubicBezTo>
                    <a:pt x="1981" y="84"/>
                    <a:pt x="1764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876550" y="3234525"/>
              <a:ext cx="60300" cy="27400"/>
            </a:xfrm>
            <a:custGeom>
              <a:avLst/>
              <a:gdLst/>
              <a:ahLst/>
              <a:cxnLst/>
              <a:rect l="l" t="t" r="r" b="b"/>
              <a:pathLst>
                <a:path w="2412" h="1096" extrusionOk="0">
                  <a:moveTo>
                    <a:pt x="1717" y="1"/>
                  </a:moveTo>
                  <a:cubicBezTo>
                    <a:pt x="1460" y="1"/>
                    <a:pt x="1186" y="63"/>
                    <a:pt x="1027" y="124"/>
                  </a:cubicBezTo>
                  <a:cubicBezTo>
                    <a:pt x="779" y="237"/>
                    <a:pt x="0" y="654"/>
                    <a:pt x="497" y="970"/>
                  </a:cubicBezTo>
                  <a:cubicBezTo>
                    <a:pt x="625" y="1053"/>
                    <a:pt x="859" y="1096"/>
                    <a:pt x="1118" y="1096"/>
                  </a:cubicBezTo>
                  <a:cubicBezTo>
                    <a:pt x="1385" y="1096"/>
                    <a:pt x="1678" y="1051"/>
                    <a:pt x="1908" y="959"/>
                  </a:cubicBezTo>
                  <a:cubicBezTo>
                    <a:pt x="2122" y="869"/>
                    <a:pt x="2280" y="745"/>
                    <a:pt x="2325" y="564"/>
                  </a:cubicBezTo>
                  <a:cubicBezTo>
                    <a:pt x="2411" y="127"/>
                    <a:pt x="2081" y="1"/>
                    <a:pt x="1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006025" y="3425425"/>
              <a:ext cx="51375" cy="24200"/>
            </a:xfrm>
            <a:custGeom>
              <a:avLst/>
              <a:gdLst/>
              <a:ahLst/>
              <a:cxnLst/>
              <a:rect l="l" t="t" r="r" b="b"/>
              <a:pathLst>
                <a:path w="2055" h="968" extrusionOk="0">
                  <a:moveTo>
                    <a:pt x="1182" y="1"/>
                  </a:moveTo>
                  <a:cubicBezTo>
                    <a:pt x="995" y="1"/>
                    <a:pt x="811" y="33"/>
                    <a:pt x="644" y="82"/>
                  </a:cubicBezTo>
                  <a:cubicBezTo>
                    <a:pt x="339" y="184"/>
                    <a:pt x="1" y="443"/>
                    <a:pt x="260" y="759"/>
                  </a:cubicBezTo>
                  <a:cubicBezTo>
                    <a:pt x="390" y="921"/>
                    <a:pt x="637" y="967"/>
                    <a:pt x="882" y="967"/>
                  </a:cubicBezTo>
                  <a:cubicBezTo>
                    <a:pt x="1065" y="967"/>
                    <a:pt x="1247" y="941"/>
                    <a:pt x="1378" y="917"/>
                  </a:cubicBezTo>
                  <a:cubicBezTo>
                    <a:pt x="1581" y="895"/>
                    <a:pt x="1795" y="883"/>
                    <a:pt x="1874" y="691"/>
                  </a:cubicBezTo>
                  <a:cubicBezTo>
                    <a:pt x="2055" y="285"/>
                    <a:pt x="1603" y="3"/>
                    <a:pt x="1265" y="3"/>
                  </a:cubicBezTo>
                  <a:cubicBezTo>
                    <a:pt x="1237" y="2"/>
                    <a:pt x="1209" y="1"/>
                    <a:pt x="118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115500" y="3442675"/>
              <a:ext cx="50425" cy="33850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3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14350" y="3374800"/>
              <a:ext cx="62550" cy="32000"/>
            </a:xfrm>
            <a:custGeom>
              <a:avLst/>
              <a:gdLst/>
              <a:ahLst/>
              <a:cxnLst/>
              <a:rect l="l" t="t" r="r" b="b"/>
              <a:pathLst>
                <a:path w="2502" h="1280" extrusionOk="0">
                  <a:moveTo>
                    <a:pt x="1027" y="0"/>
                  </a:moveTo>
                  <a:cubicBezTo>
                    <a:pt x="803" y="0"/>
                    <a:pt x="593" y="74"/>
                    <a:pt x="435" y="257"/>
                  </a:cubicBezTo>
                  <a:cubicBezTo>
                    <a:pt x="1" y="751"/>
                    <a:pt x="1201" y="1280"/>
                    <a:pt x="1910" y="1280"/>
                  </a:cubicBezTo>
                  <a:cubicBezTo>
                    <a:pt x="2269" y="1280"/>
                    <a:pt x="2502" y="1144"/>
                    <a:pt x="2331" y="798"/>
                  </a:cubicBezTo>
                  <a:cubicBezTo>
                    <a:pt x="2162" y="494"/>
                    <a:pt x="1891" y="257"/>
                    <a:pt x="1564" y="121"/>
                  </a:cubicBezTo>
                  <a:cubicBezTo>
                    <a:pt x="1389" y="46"/>
                    <a:pt x="1204" y="0"/>
                    <a:pt x="102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987425" y="3292500"/>
              <a:ext cx="41375" cy="43275"/>
            </a:xfrm>
            <a:custGeom>
              <a:avLst/>
              <a:gdLst/>
              <a:ahLst/>
              <a:cxnLst/>
              <a:rect l="l" t="t" r="r" b="b"/>
              <a:pathLst>
                <a:path w="1655" h="1731" extrusionOk="0">
                  <a:moveTo>
                    <a:pt x="700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192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3" y="1730"/>
                    <a:pt x="1654" y="81"/>
                    <a:pt x="779" y="5"/>
                  </a:cubicBezTo>
                  <a:cubicBezTo>
                    <a:pt x="752" y="2"/>
                    <a:pt x="726" y="1"/>
                    <a:pt x="70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170600" y="3446650"/>
              <a:ext cx="55225" cy="36850"/>
            </a:xfrm>
            <a:custGeom>
              <a:avLst/>
              <a:gdLst/>
              <a:ahLst/>
              <a:cxnLst/>
              <a:rect l="l" t="t" r="r" b="b"/>
              <a:pathLst>
                <a:path w="2209" h="1474" extrusionOk="0">
                  <a:moveTo>
                    <a:pt x="1867" y="0"/>
                  </a:moveTo>
                  <a:cubicBezTo>
                    <a:pt x="1253" y="0"/>
                    <a:pt x="1" y="983"/>
                    <a:pt x="640" y="1400"/>
                  </a:cubicBezTo>
                  <a:cubicBezTo>
                    <a:pt x="725" y="1451"/>
                    <a:pt x="826" y="1473"/>
                    <a:pt x="934" y="1473"/>
                  </a:cubicBezTo>
                  <a:cubicBezTo>
                    <a:pt x="1228" y="1473"/>
                    <a:pt x="1566" y="1308"/>
                    <a:pt x="1723" y="1118"/>
                  </a:cubicBezTo>
                  <a:cubicBezTo>
                    <a:pt x="1904" y="914"/>
                    <a:pt x="2208" y="553"/>
                    <a:pt x="2174" y="249"/>
                  </a:cubicBezTo>
                  <a:cubicBezTo>
                    <a:pt x="2153" y="73"/>
                    <a:pt x="2033" y="0"/>
                    <a:pt x="1867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058225" y="3355400"/>
              <a:ext cx="58975" cy="30100"/>
            </a:xfrm>
            <a:custGeom>
              <a:avLst/>
              <a:gdLst/>
              <a:ahLst/>
              <a:cxnLst/>
              <a:rect l="l" t="t" r="r" b="b"/>
              <a:pathLst>
                <a:path w="2359" h="1204" extrusionOk="0">
                  <a:moveTo>
                    <a:pt x="1544" y="0"/>
                  </a:moveTo>
                  <a:cubicBezTo>
                    <a:pt x="1363" y="0"/>
                    <a:pt x="1176" y="48"/>
                    <a:pt x="1016" y="96"/>
                  </a:cubicBezTo>
                  <a:cubicBezTo>
                    <a:pt x="655" y="186"/>
                    <a:pt x="1" y="446"/>
                    <a:pt x="373" y="920"/>
                  </a:cubicBezTo>
                  <a:cubicBezTo>
                    <a:pt x="538" y="1130"/>
                    <a:pt x="776" y="1203"/>
                    <a:pt x="1026" y="1203"/>
                  </a:cubicBezTo>
                  <a:cubicBezTo>
                    <a:pt x="1219" y="1203"/>
                    <a:pt x="1421" y="1159"/>
                    <a:pt x="1603" y="1100"/>
                  </a:cubicBezTo>
                  <a:cubicBezTo>
                    <a:pt x="1671" y="1078"/>
                    <a:pt x="1750" y="1044"/>
                    <a:pt x="1806" y="1021"/>
                  </a:cubicBezTo>
                  <a:cubicBezTo>
                    <a:pt x="2325" y="784"/>
                    <a:pt x="2359" y="209"/>
                    <a:pt x="1761" y="28"/>
                  </a:cubicBezTo>
                  <a:cubicBezTo>
                    <a:pt x="1691" y="8"/>
                    <a:pt x="1618" y="0"/>
                    <a:pt x="1544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072950" y="3440150"/>
              <a:ext cx="42075" cy="34900"/>
            </a:xfrm>
            <a:custGeom>
              <a:avLst/>
              <a:gdLst/>
              <a:ahLst/>
              <a:cxnLst/>
              <a:rect l="l" t="t" r="r" b="b"/>
              <a:pathLst>
                <a:path w="1683" h="1396" extrusionOk="0">
                  <a:moveTo>
                    <a:pt x="555" y="0"/>
                  </a:moveTo>
                  <a:cubicBezTo>
                    <a:pt x="0" y="0"/>
                    <a:pt x="175" y="928"/>
                    <a:pt x="596" y="1242"/>
                  </a:cubicBezTo>
                  <a:cubicBezTo>
                    <a:pt x="735" y="1340"/>
                    <a:pt x="923" y="1395"/>
                    <a:pt x="1099" y="1395"/>
                  </a:cubicBezTo>
                  <a:cubicBezTo>
                    <a:pt x="1409" y="1395"/>
                    <a:pt x="1683" y="1224"/>
                    <a:pt x="1589" y="813"/>
                  </a:cubicBezTo>
                  <a:cubicBezTo>
                    <a:pt x="1544" y="588"/>
                    <a:pt x="1194" y="204"/>
                    <a:pt x="856" y="69"/>
                  </a:cubicBezTo>
                  <a:cubicBezTo>
                    <a:pt x="738" y="21"/>
                    <a:pt x="638" y="0"/>
                    <a:pt x="555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5921625" y="3379825"/>
              <a:ext cx="46925" cy="32500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488" y="168"/>
                    <a:pt x="127" y="428"/>
                    <a:pt x="82" y="687"/>
                  </a:cubicBezTo>
                  <a:cubicBezTo>
                    <a:pt x="0" y="1095"/>
                    <a:pt x="385" y="1300"/>
                    <a:pt x="744" y="1300"/>
                  </a:cubicBezTo>
                  <a:cubicBezTo>
                    <a:pt x="832" y="1300"/>
                    <a:pt x="918" y="1287"/>
                    <a:pt x="996" y="1263"/>
                  </a:cubicBezTo>
                  <a:cubicBezTo>
                    <a:pt x="1323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5932400" y="3304900"/>
              <a:ext cx="52750" cy="25650"/>
            </a:xfrm>
            <a:custGeom>
              <a:avLst/>
              <a:gdLst/>
              <a:ahLst/>
              <a:cxnLst/>
              <a:rect l="l" t="t" r="r" b="b"/>
              <a:pathLst>
                <a:path w="2110" h="1026" extrusionOk="0">
                  <a:moveTo>
                    <a:pt x="1279" y="0"/>
                  </a:moveTo>
                  <a:cubicBezTo>
                    <a:pt x="1245" y="0"/>
                    <a:pt x="1210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74" y="946"/>
                    <a:pt x="373" y="1026"/>
                    <a:pt x="700" y="1026"/>
                  </a:cubicBezTo>
                  <a:cubicBezTo>
                    <a:pt x="1033" y="1026"/>
                    <a:pt x="1393" y="943"/>
                    <a:pt x="1524" y="863"/>
                  </a:cubicBezTo>
                  <a:cubicBezTo>
                    <a:pt x="2110" y="512"/>
                    <a:pt x="1841" y="0"/>
                    <a:pt x="127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153300" y="3461600"/>
              <a:ext cx="33025" cy="41675"/>
            </a:xfrm>
            <a:custGeom>
              <a:avLst/>
              <a:gdLst/>
              <a:ahLst/>
              <a:cxnLst/>
              <a:rect l="l" t="t" r="r" b="b"/>
              <a:pathLst>
                <a:path w="1321" h="1667" extrusionOk="0">
                  <a:moveTo>
                    <a:pt x="599" y="1"/>
                  </a:moveTo>
                  <a:cubicBezTo>
                    <a:pt x="506" y="1"/>
                    <a:pt x="407" y="41"/>
                    <a:pt x="305" y="136"/>
                  </a:cubicBezTo>
                  <a:lnTo>
                    <a:pt x="271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299" y="1545"/>
                    <a:pt x="467" y="1666"/>
                    <a:pt x="636" y="1666"/>
                  </a:cubicBezTo>
                  <a:cubicBezTo>
                    <a:pt x="808" y="1666"/>
                    <a:pt x="981" y="1542"/>
                    <a:pt x="1106" y="1298"/>
                  </a:cubicBezTo>
                  <a:cubicBezTo>
                    <a:pt x="1320" y="907"/>
                    <a:pt x="1035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5971050" y="3397850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7" y="1"/>
                  </a:moveTo>
                  <a:cubicBezTo>
                    <a:pt x="1020" y="1"/>
                    <a:pt x="605" y="101"/>
                    <a:pt x="441" y="249"/>
                  </a:cubicBezTo>
                  <a:cubicBezTo>
                    <a:pt x="1" y="632"/>
                    <a:pt x="824" y="937"/>
                    <a:pt x="1095" y="1005"/>
                  </a:cubicBezTo>
                  <a:cubicBezTo>
                    <a:pt x="1199" y="1028"/>
                    <a:pt x="1345" y="1044"/>
                    <a:pt x="1501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5" y="1"/>
                    <a:pt x="14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5935775" y="3337625"/>
              <a:ext cx="47725" cy="39275"/>
            </a:xfrm>
            <a:custGeom>
              <a:avLst/>
              <a:gdLst/>
              <a:ahLst/>
              <a:cxnLst/>
              <a:rect l="l" t="t" r="r" b="b"/>
              <a:pathLst>
                <a:path w="1909" h="1571" extrusionOk="0">
                  <a:moveTo>
                    <a:pt x="1448" y="1"/>
                  </a:moveTo>
                  <a:cubicBezTo>
                    <a:pt x="1123" y="1"/>
                    <a:pt x="665" y="351"/>
                    <a:pt x="532" y="547"/>
                  </a:cubicBezTo>
                  <a:cubicBezTo>
                    <a:pt x="286" y="867"/>
                    <a:pt x="1" y="1570"/>
                    <a:pt x="580" y="1570"/>
                  </a:cubicBezTo>
                  <a:cubicBezTo>
                    <a:pt x="613" y="1570"/>
                    <a:pt x="650" y="1568"/>
                    <a:pt x="689" y="1563"/>
                  </a:cubicBezTo>
                  <a:cubicBezTo>
                    <a:pt x="1175" y="1495"/>
                    <a:pt x="1908" y="863"/>
                    <a:pt x="1773" y="299"/>
                  </a:cubicBezTo>
                  <a:cubicBezTo>
                    <a:pt x="1761" y="209"/>
                    <a:pt x="1716" y="141"/>
                    <a:pt x="1671" y="85"/>
                  </a:cubicBezTo>
                  <a:cubicBezTo>
                    <a:pt x="1612" y="25"/>
                    <a:pt x="1535" y="1"/>
                    <a:pt x="144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967675" y="3359475"/>
              <a:ext cx="43975" cy="42500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21" y="0"/>
                  </a:moveTo>
                  <a:cubicBezTo>
                    <a:pt x="482" y="0"/>
                    <a:pt x="444" y="8"/>
                    <a:pt x="407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2" y="1700"/>
                    <a:pt x="731" y="1700"/>
                  </a:cubicBezTo>
                  <a:cubicBezTo>
                    <a:pt x="795" y="1700"/>
                    <a:pt x="860" y="1691"/>
                    <a:pt x="926" y="1671"/>
                  </a:cubicBezTo>
                  <a:cubicBezTo>
                    <a:pt x="1758" y="1470"/>
                    <a:pt x="1075" y="0"/>
                    <a:pt x="52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5974275" y="334325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939" y="1"/>
                  </a:moveTo>
                  <a:cubicBezTo>
                    <a:pt x="786" y="1"/>
                    <a:pt x="642" y="38"/>
                    <a:pt x="537" y="131"/>
                  </a:cubicBezTo>
                  <a:cubicBezTo>
                    <a:pt x="1" y="608"/>
                    <a:pt x="1208" y="1335"/>
                    <a:pt x="1855" y="1335"/>
                  </a:cubicBezTo>
                  <a:cubicBezTo>
                    <a:pt x="2079" y="1335"/>
                    <a:pt x="2236" y="1248"/>
                    <a:pt x="2230" y="1033"/>
                  </a:cubicBezTo>
                  <a:cubicBezTo>
                    <a:pt x="2219" y="729"/>
                    <a:pt x="1858" y="424"/>
                    <a:pt x="1643" y="243"/>
                  </a:cubicBezTo>
                  <a:cubicBezTo>
                    <a:pt x="1480" y="109"/>
                    <a:pt x="1197" y="1"/>
                    <a:pt x="93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5736625" y="3413625"/>
              <a:ext cx="15375" cy="1285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6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5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5742100" y="3462450"/>
              <a:ext cx="13750" cy="12975"/>
            </a:xfrm>
            <a:custGeom>
              <a:avLst/>
              <a:gdLst/>
              <a:ahLst/>
              <a:cxnLst/>
              <a:rect l="l" t="t" r="r" b="b"/>
              <a:pathLst>
                <a:path w="550" h="519" extrusionOk="0">
                  <a:moveTo>
                    <a:pt x="275" y="1"/>
                  </a:moveTo>
                  <a:cubicBezTo>
                    <a:pt x="137" y="1"/>
                    <a:pt x="1" y="98"/>
                    <a:pt x="18" y="282"/>
                  </a:cubicBezTo>
                  <a:cubicBezTo>
                    <a:pt x="29" y="442"/>
                    <a:pt x="150" y="519"/>
                    <a:pt x="273" y="519"/>
                  </a:cubicBezTo>
                  <a:cubicBezTo>
                    <a:pt x="410" y="519"/>
                    <a:pt x="549" y="422"/>
                    <a:pt x="538" y="237"/>
                  </a:cubicBezTo>
                  <a:cubicBezTo>
                    <a:pt x="522" y="78"/>
                    <a:pt x="398" y="1"/>
                    <a:pt x="275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5762850" y="3436200"/>
              <a:ext cx="15475" cy="12850"/>
            </a:xfrm>
            <a:custGeom>
              <a:avLst/>
              <a:gdLst/>
              <a:ahLst/>
              <a:cxnLst/>
              <a:rect l="l" t="t" r="r" b="b"/>
              <a:pathLst>
                <a:path w="619" h="514" extrusionOk="0">
                  <a:moveTo>
                    <a:pt x="349" y="0"/>
                  </a:moveTo>
                  <a:cubicBezTo>
                    <a:pt x="342" y="0"/>
                    <a:pt x="335" y="0"/>
                    <a:pt x="328" y="1"/>
                  </a:cubicBezTo>
                  <a:cubicBezTo>
                    <a:pt x="91" y="24"/>
                    <a:pt x="1" y="306"/>
                    <a:pt x="181" y="452"/>
                  </a:cubicBezTo>
                  <a:cubicBezTo>
                    <a:pt x="230" y="495"/>
                    <a:pt x="288" y="513"/>
                    <a:pt x="344" y="513"/>
                  </a:cubicBezTo>
                  <a:cubicBezTo>
                    <a:pt x="483" y="513"/>
                    <a:pt x="618" y="399"/>
                    <a:pt x="610" y="238"/>
                  </a:cubicBezTo>
                  <a:cubicBezTo>
                    <a:pt x="589" y="99"/>
                    <a:pt x="476" y="0"/>
                    <a:pt x="34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5780325" y="3533250"/>
              <a:ext cx="13600" cy="1285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5" y="0"/>
                  </a:moveTo>
                  <a:cubicBezTo>
                    <a:pt x="138" y="0"/>
                    <a:pt x="1" y="94"/>
                    <a:pt x="13" y="272"/>
                  </a:cubicBezTo>
                  <a:cubicBezTo>
                    <a:pt x="29" y="436"/>
                    <a:pt x="150" y="514"/>
                    <a:pt x="271" y="514"/>
                  </a:cubicBezTo>
                  <a:cubicBezTo>
                    <a:pt x="408" y="514"/>
                    <a:pt x="544" y="417"/>
                    <a:pt x="532" y="238"/>
                  </a:cubicBezTo>
                  <a:cubicBezTo>
                    <a:pt x="521" y="77"/>
                    <a:pt x="398" y="0"/>
                    <a:pt x="275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5943400" y="3545075"/>
              <a:ext cx="15475" cy="13150"/>
            </a:xfrm>
            <a:custGeom>
              <a:avLst/>
              <a:gdLst/>
              <a:ahLst/>
              <a:cxnLst/>
              <a:rect l="l" t="t" r="r" b="b"/>
              <a:pathLst>
                <a:path w="619" h="526" extrusionOk="0">
                  <a:moveTo>
                    <a:pt x="347" y="1"/>
                  </a:moveTo>
                  <a:cubicBezTo>
                    <a:pt x="341" y="1"/>
                    <a:pt x="334" y="1"/>
                    <a:pt x="328" y="2"/>
                  </a:cubicBezTo>
                  <a:cubicBezTo>
                    <a:pt x="91" y="24"/>
                    <a:pt x="1" y="318"/>
                    <a:pt x="181" y="464"/>
                  </a:cubicBezTo>
                  <a:cubicBezTo>
                    <a:pt x="233" y="506"/>
                    <a:pt x="291" y="525"/>
                    <a:pt x="348" y="525"/>
                  </a:cubicBezTo>
                  <a:cubicBezTo>
                    <a:pt x="488" y="525"/>
                    <a:pt x="618" y="408"/>
                    <a:pt x="610" y="239"/>
                  </a:cubicBezTo>
                  <a:cubicBezTo>
                    <a:pt x="599" y="109"/>
                    <a:pt x="476" y="1"/>
                    <a:pt x="34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113700" y="3630550"/>
              <a:ext cx="15925" cy="13050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6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136075" y="3595850"/>
              <a:ext cx="15400" cy="13150"/>
            </a:xfrm>
            <a:custGeom>
              <a:avLst/>
              <a:gdLst/>
              <a:ahLst/>
              <a:cxnLst/>
              <a:rect l="l" t="t" r="r" b="b"/>
              <a:pathLst>
                <a:path w="616" h="526" extrusionOk="0">
                  <a:moveTo>
                    <a:pt x="339" y="1"/>
                  </a:moveTo>
                  <a:cubicBezTo>
                    <a:pt x="332" y="1"/>
                    <a:pt x="324" y="1"/>
                    <a:pt x="317" y="2"/>
                  </a:cubicBezTo>
                  <a:cubicBezTo>
                    <a:pt x="91" y="24"/>
                    <a:pt x="1" y="318"/>
                    <a:pt x="170" y="464"/>
                  </a:cubicBezTo>
                  <a:cubicBezTo>
                    <a:pt x="222" y="506"/>
                    <a:pt x="281" y="525"/>
                    <a:pt x="338" y="525"/>
                  </a:cubicBezTo>
                  <a:cubicBezTo>
                    <a:pt x="482" y="525"/>
                    <a:pt x="615" y="408"/>
                    <a:pt x="599" y="239"/>
                  </a:cubicBezTo>
                  <a:cubicBezTo>
                    <a:pt x="588" y="99"/>
                    <a:pt x="476" y="1"/>
                    <a:pt x="339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5784875" y="3213075"/>
              <a:ext cx="399750" cy="197775"/>
            </a:xfrm>
            <a:custGeom>
              <a:avLst/>
              <a:gdLst/>
              <a:ahLst/>
              <a:cxnLst/>
              <a:rect l="l" t="t" r="r" b="b"/>
              <a:pathLst>
                <a:path w="15990" h="7911" extrusionOk="0">
                  <a:moveTo>
                    <a:pt x="7709" y="1"/>
                  </a:moveTo>
                  <a:cubicBezTo>
                    <a:pt x="7195" y="1"/>
                    <a:pt x="6680" y="51"/>
                    <a:pt x="6173" y="158"/>
                  </a:cubicBezTo>
                  <a:cubicBezTo>
                    <a:pt x="5281" y="339"/>
                    <a:pt x="4615" y="1050"/>
                    <a:pt x="3690" y="1208"/>
                  </a:cubicBezTo>
                  <a:cubicBezTo>
                    <a:pt x="2505" y="1411"/>
                    <a:pt x="1490" y="1162"/>
                    <a:pt x="688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90" y="4288"/>
                    <a:pt x="587" y="5202"/>
                  </a:cubicBezTo>
                  <a:cubicBezTo>
                    <a:pt x="1208" y="6353"/>
                    <a:pt x="2223" y="7256"/>
                    <a:pt x="3352" y="7910"/>
                  </a:cubicBezTo>
                  <a:cubicBezTo>
                    <a:pt x="3306" y="7798"/>
                    <a:pt x="3261" y="7696"/>
                    <a:pt x="3216" y="7594"/>
                  </a:cubicBezTo>
                  <a:cubicBezTo>
                    <a:pt x="2099" y="5328"/>
                    <a:pt x="3600" y="4206"/>
                    <a:pt x="5504" y="4206"/>
                  </a:cubicBezTo>
                  <a:cubicBezTo>
                    <a:pt x="6255" y="4206"/>
                    <a:pt x="7068" y="4380"/>
                    <a:pt x="7809" y="4728"/>
                  </a:cubicBezTo>
                  <a:cubicBezTo>
                    <a:pt x="8751" y="5199"/>
                    <a:pt x="10213" y="6395"/>
                    <a:pt x="11465" y="6395"/>
                  </a:cubicBezTo>
                  <a:cubicBezTo>
                    <a:pt x="11712" y="6395"/>
                    <a:pt x="11951" y="6348"/>
                    <a:pt x="12176" y="6240"/>
                  </a:cubicBezTo>
                  <a:cubicBezTo>
                    <a:pt x="13225" y="5721"/>
                    <a:pt x="13236" y="4412"/>
                    <a:pt x="14399" y="3882"/>
                  </a:cubicBezTo>
                  <a:cubicBezTo>
                    <a:pt x="14818" y="3691"/>
                    <a:pt x="15277" y="3589"/>
                    <a:pt x="15736" y="3589"/>
                  </a:cubicBezTo>
                  <a:cubicBezTo>
                    <a:pt x="15821" y="3589"/>
                    <a:pt x="15905" y="3593"/>
                    <a:pt x="15990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4" y="1670"/>
                    <a:pt x="12266" y="1219"/>
                    <a:pt x="11262" y="779"/>
                  </a:cubicBezTo>
                  <a:cubicBezTo>
                    <a:pt x="10150" y="286"/>
                    <a:pt x="8931" y="1"/>
                    <a:pt x="7709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117350" y="3379275"/>
              <a:ext cx="446025" cy="172400"/>
            </a:xfrm>
            <a:custGeom>
              <a:avLst/>
              <a:gdLst/>
              <a:ahLst/>
              <a:cxnLst/>
              <a:rect l="l" t="t" r="r" b="b"/>
              <a:pathLst>
                <a:path w="17841" h="6896" extrusionOk="0">
                  <a:moveTo>
                    <a:pt x="10233" y="0"/>
                  </a:moveTo>
                  <a:cubicBezTo>
                    <a:pt x="6343" y="0"/>
                    <a:pt x="2283" y="1270"/>
                    <a:pt x="0" y="4399"/>
                  </a:cubicBezTo>
                  <a:cubicBezTo>
                    <a:pt x="2373" y="6101"/>
                    <a:pt x="4940" y="6896"/>
                    <a:pt x="7468" y="6896"/>
                  </a:cubicBezTo>
                  <a:cubicBezTo>
                    <a:pt x="11277" y="6896"/>
                    <a:pt x="14999" y="5093"/>
                    <a:pt x="17840" y="1872"/>
                  </a:cubicBezTo>
                  <a:cubicBezTo>
                    <a:pt x="15937" y="706"/>
                    <a:pt x="13133" y="0"/>
                    <a:pt x="10233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030725" y="3411675"/>
              <a:ext cx="519675" cy="122175"/>
            </a:xfrm>
            <a:custGeom>
              <a:avLst/>
              <a:gdLst/>
              <a:ahLst/>
              <a:cxnLst/>
              <a:rect l="l" t="t" r="r" b="b"/>
              <a:pathLst>
                <a:path w="20787" h="4887" extrusionOk="0">
                  <a:moveTo>
                    <a:pt x="17198" y="0"/>
                  </a:moveTo>
                  <a:cubicBezTo>
                    <a:pt x="16747" y="440"/>
                    <a:pt x="16329" y="914"/>
                    <a:pt x="15945" y="1399"/>
                  </a:cubicBezTo>
                  <a:lnTo>
                    <a:pt x="14253" y="1659"/>
                  </a:lnTo>
                  <a:cubicBezTo>
                    <a:pt x="14038" y="1704"/>
                    <a:pt x="13824" y="1738"/>
                    <a:pt x="13610" y="1761"/>
                  </a:cubicBezTo>
                  <a:lnTo>
                    <a:pt x="13531" y="1682"/>
                  </a:lnTo>
                  <a:cubicBezTo>
                    <a:pt x="14027" y="1162"/>
                    <a:pt x="14479" y="610"/>
                    <a:pt x="14907" y="34"/>
                  </a:cubicBezTo>
                  <a:lnTo>
                    <a:pt x="14907" y="34"/>
                  </a:lnTo>
                  <a:cubicBezTo>
                    <a:pt x="14321" y="519"/>
                    <a:pt x="13768" y="1038"/>
                    <a:pt x="13249" y="1580"/>
                  </a:cubicBezTo>
                  <a:cubicBezTo>
                    <a:pt x="13203" y="1636"/>
                    <a:pt x="13203" y="1704"/>
                    <a:pt x="13249" y="1761"/>
                  </a:cubicBezTo>
                  <a:lnTo>
                    <a:pt x="13294" y="1817"/>
                  </a:lnTo>
                  <a:cubicBezTo>
                    <a:pt x="12989" y="1862"/>
                    <a:pt x="12684" y="1907"/>
                    <a:pt x="12380" y="1941"/>
                  </a:cubicBezTo>
                  <a:lnTo>
                    <a:pt x="11251" y="2099"/>
                  </a:lnTo>
                  <a:cubicBezTo>
                    <a:pt x="11353" y="1975"/>
                    <a:pt x="11443" y="1862"/>
                    <a:pt x="11545" y="1738"/>
                  </a:cubicBezTo>
                  <a:cubicBezTo>
                    <a:pt x="11691" y="1580"/>
                    <a:pt x="11838" y="1411"/>
                    <a:pt x="11973" y="1230"/>
                  </a:cubicBezTo>
                  <a:cubicBezTo>
                    <a:pt x="12109" y="1061"/>
                    <a:pt x="12244" y="880"/>
                    <a:pt x="12357" y="689"/>
                  </a:cubicBezTo>
                  <a:cubicBezTo>
                    <a:pt x="12414" y="587"/>
                    <a:pt x="12470" y="485"/>
                    <a:pt x="12515" y="384"/>
                  </a:cubicBezTo>
                  <a:cubicBezTo>
                    <a:pt x="12572" y="282"/>
                    <a:pt x="12594" y="181"/>
                    <a:pt x="12628" y="68"/>
                  </a:cubicBezTo>
                  <a:lnTo>
                    <a:pt x="12628" y="68"/>
                  </a:lnTo>
                  <a:lnTo>
                    <a:pt x="12459" y="350"/>
                  </a:lnTo>
                  <a:cubicBezTo>
                    <a:pt x="12391" y="440"/>
                    <a:pt x="12323" y="531"/>
                    <a:pt x="12256" y="610"/>
                  </a:cubicBezTo>
                  <a:cubicBezTo>
                    <a:pt x="12188" y="700"/>
                    <a:pt x="12120" y="779"/>
                    <a:pt x="12041" y="858"/>
                  </a:cubicBezTo>
                  <a:lnTo>
                    <a:pt x="11815" y="1095"/>
                  </a:lnTo>
                  <a:cubicBezTo>
                    <a:pt x="11669" y="1253"/>
                    <a:pt x="11511" y="1411"/>
                    <a:pt x="11353" y="1569"/>
                  </a:cubicBezTo>
                  <a:cubicBezTo>
                    <a:pt x="11195" y="1727"/>
                    <a:pt x="11048" y="1896"/>
                    <a:pt x="10913" y="2077"/>
                  </a:cubicBezTo>
                  <a:cubicBezTo>
                    <a:pt x="10901" y="2099"/>
                    <a:pt x="10890" y="2122"/>
                    <a:pt x="10890" y="2144"/>
                  </a:cubicBezTo>
                  <a:lnTo>
                    <a:pt x="10439" y="2201"/>
                  </a:lnTo>
                  <a:lnTo>
                    <a:pt x="9378" y="2347"/>
                  </a:lnTo>
                  <a:cubicBezTo>
                    <a:pt x="9762" y="1772"/>
                    <a:pt x="10123" y="1185"/>
                    <a:pt x="10450" y="576"/>
                  </a:cubicBezTo>
                  <a:lnTo>
                    <a:pt x="10450" y="576"/>
                  </a:lnTo>
                  <a:cubicBezTo>
                    <a:pt x="9942" y="1151"/>
                    <a:pt x="9457" y="1761"/>
                    <a:pt x="9017" y="2392"/>
                  </a:cubicBezTo>
                  <a:cubicBezTo>
                    <a:pt x="8193" y="2494"/>
                    <a:pt x="7381" y="2607"/>
                    <a:pt x="6602" y="2686"/>
                  </a:cubicBezTo>
                  <a:lnTo>
                    <a:pt x="6580" y="2686"/>
                  </a:lnTo>
                  <a:cubicBezTo>
                    <a:pt x="6839" y="2449"/>
                    <a:pt x="7110" y="2212"/>
                    <a:pt x="7358" y="1975"/>
                  </a:cubicBezTo>
                  <a:cubicBezTo>
                    <a:pt x="7640" y="1659"/>
                    <a:pt x="7922" y="1332"/>
                    <a:pt x="8193" y="982"/>
                  </a:cubicBezTo>
                  <a:lnTo>
                    <a:pt x="8193" y="982"/>
                  </a:lnTo>
                  <a:cubicBezTo>
                    <a:pt x="7855" y="1253"/>
                    <a:pt x="7527" y="1524"/>
                    <a:pt x="7212" y="1817"/>
                  </a:cubicBezTo>
                  <a:cubicBezTo>
                    <a:pt x="6873" y="2077"/>
                    <a:pt x="6546" y="2347"/>
                    <a:pt x="6230" y="2629"/>
                  </a:cubicBezTo>
                  <a:cubicBezTo>
                    <a:pt x="6207" y="2652"/>
                    <a:pt x="6185" y="2686"/>
                    <a:pt x="6185" y="2731"/>
                  </a:cubicBezTo>
                  <a:lnTo>
                    <a:pt x="3262" y="3081"/>
                  </a:lnTo>
                  <a:cubicBezTo>
                    <a:pt x="1310" y="3329"/>
                    <a:pt x="1" y="3510"/>
                    <a:pt x="1" y="3510"/>
                  </a:cubicBezTo>
                  <a:cubicBezTo>
                    <a:pt x="1" y="3510"/>
                    <a:pt x="1321" y="3419"/>
                    <a:pt x="3285" y="3239"/>
                  </a:cubicBezTo>
                  <a:cubicBezTo>
                    <a:pt x="4187" y="3160"/>
                    <a:pt x="5225" y="3070"/>
                    <a:pt x="6343" y="2957"/>
                  </a:cubicBezTo>
                  <a:cubicBezTo>
                    <a:pt x="6647" y="3273"/>
                    <a:pt x="6952" y="3600"/>
                    <a:pt x="7257" y="3916"/>
                  </a:cubicBezTo>
                  <a:cubicBezTo>
                    <a:pt x="7437" y="4085"/>
                    <a:pt x="7629" y="4266"/>
                    <a:pt x="7810" y="4435"/>
                  </a:cubicBezTo>
                  <a:cubicBezTo>
                    <a:pt x="8013" y="4582"/>
                    <a:pt x="8216" y="4740"/>
                    <a:pt x="8419" y="4886"/>
                  </a:cubicBezTo>
                  <a:cubicBezTo>
                    <a:pt x="8261" y="4683"/>
                    <a:pt x="8080" y="4514"/>
                    <a:pt x="7922" y="4322"/>
                  </a:cubicBezTo>
                  <a:cubicBezTo>
                    <a:pt x="7753" y="4142"/>
                    <a:pt x="7595" y="3950"/>
                    <a:pt x="7426" y="3758"/>
                  </a:cubicBezTo>
                  <a:cubicBezTo>
                    <a:pt x="7189" y="3476"/>
                    <a:pt x="6941" y="3194"/>
                    <a:pt x="6681" y="2912"/>
                  </a:cubicBezTo>
                  <a:cubicBezTo>
                    <a:pt x="7381" y="2844"/>
                    <a:pt x="8114" y="2754"/>
                    <a:pt x="8848" y="2663"/>
                  </a:cubicBezTo>
                  <a:cubicBezTo>
                    <a:pt x="8848" y="2708"/>
                    <a:pt x="8859" y="2742"/>
                    <a:pt x="8893" y="2765"/>
                  </a:cubicBezTo>
                  <a:lnTo>
                    <a:pt x="9423" y="3250"/>
                  </a:lnTo>
                  <a:cubicBezTo>
                    <a:pt x="9604" y="3397"/>
                    <a:pt x="9796" y="3543"/>
                    <a:pt x="9987" y="3679"/>
                  </a:cubicBezTo>
                  <a:cubicBezTo>
                    <a:pt x="10168" y="3803"/>
                    <a:pt x="10360" y="3961"/>
                    <a:pt x="10552" y="4085"/>
                  </a:cubicBezTo>
                  <a:cubicBezTo>
                    <a:pt x="10732" y="4209"/>
                    <a:pt x="10924" y="4367"/>
                    <a:pt x="11116" y="4514"/>
                  </a:cubicBezTo>
                  <a:cubicBezTo>
                    <a:pt x="10958" y="4322"/>
                    <a:pt x="10800" y="4153"/>
                    <a:pt x="10642" y="3984"/>
                  </a:cubicBezTo>
                  <a:cubicBezTo>
                    <a:pt x="10484" y="3803"/>
                    <a:pt x="10292" y="3656"/>
                    <a:pt x="10112" y="3498"/>
                  </a:cubicBezTo>
                  <a:cubicBezTo>
                    <a:pt x="9931" y="3340"/>
                    <a:pt x="9762" y="3194"/>
                    <a:pt x="9581" y="3036"/>
                  </a:cubicBezTo>
                  <a:cubicBezTo>
                    <a:pt x="9446" y="2912"/>
                    <a:pt x="9299" y="2776"/>
                    <a:pt x="9164" y="2641"/>
                  </a:cubicBezTo>
                  <a:cubicBezTo>
                    <a:pt x="9164" y="2629"/>
                    <a:pt x="9175" y="2629"/>
                    <a:pt x="9175" y="2618"/>
                  </a:cubicBezTo>
                  <a:lnTo>
                    <a:pt x="10473" y="2460"/>
                  </a:lnTo>
                  <a:lnTo>
                    <a:pt x="11071" y="2381"/>
                  </a:lnTo>
                  <a:lnTo>
                    <a:pt x="11500" y="2787"/>
                  </a:lnTo>
                  <a:cubicBezTo>
                    <a:pt x="11703" y="2957"/>
                    <a:pt x="11928" y="3115"/>
                    <a:pt x="12131" y="3284"/>
                  </a:cubicBezTo>
                  <a:cubicBezTo>
                    <a:pt x="12560" y="3577"/>
                    <a:pt x="12989" y="3893"/>
                    <a:pt x="13429" y="4175"/>
                  </a:cubicBezTo>
                  <a:cubicBezTo>
                    <a:pt x="13249" y="3984"/>
                    <a:pt x="13057" y="3803"/>
                    <a:pt x="12865" y="3622"/>
                  </a:cubicBezTo>
                  <a:lnTo>
                    <a:pt x="12278" y="3103"/>
                  </a:lnTo>
                  <a:cubicBezTo>
                    <a:pt x="12075" y="2923"/>
                    <a:pt x="11883" y="2754"/>
                    <a:pt x="11680" y="2584"/>
                  </a:cubicBezTo>
                  <a:lnTo>
                    <a:pt x="11409" y="2325"/>
                  </a:lnTo>
                  <a:lnTo>
                    <a:pt x="12414" y="2189"/>
                  </a:lnTo>
                  <a:cubicBezTo>
                    <a:pt x="12775" y="2133"/>
                    <a:pt x="13136" y="2088"/>
                    <a:pt x="13486" y="2020"/>
                  </a:cubicBezTo>
                  <a:cubicBezTo>
                    <a:pt x="13553" y="2110"/>
                    <a:pt x="13621" y="2189"/>
                    <a:pt x="13689" y="2268"/>
                  </a:cubicBezTo>
                  <a:cubicBezTo>
                    <a:pt x="13858" y="2438"/>
                    <a:pt x="14016" y="2596"/>
                    <a:pt x="14185" y="2754"/>
                  </a:cubicBezTo>
                  <a:cubicBezTo>
                    <a:pt x="14354" y="2900"/>
                    <a:pt x="14558" y="3036"/>
                    <a:pt x="14738" y="3171"/>
                  </a:cubicBezTo>
                  <a:cubicBezTo>
                    <a:pt x="14941" y="3284"/>
                    <a:pt x="15133" y="3397"/>
                    <a:pt x="15336" y="3498"/>
                  </a:cubicBezTo>
                  <a:cubicBezTo>
                    <a:pt x="15167" y="3340"/>
                    <a:pt x="14998" y="3205"/>
                    <a:pt x="14828" y="3058"/>
                  </a:cubicBezTo>
                  <a:cubicBezTo>
                    <a:pt x="14659" y="2912"/>
                    <a:pt x="14512" y="2742"/>
                    <a:pt x="14343" y="2584"/>
                  </a:cubicBezTo>
                  <a:cubicBezTo>
                    <a:pt x="14185" y="2438"/>
                    <a:pt x="14050" y="2257"/>
                    <a:pt x="13892" y="2099"/>
                  </a:cubicBezTo>
                  <a:lnTo>
                    <a:pt x="13790" y="1986"/>
                  </a:lnTo>
                  <a:cubicBezTo>
                    <a:pt x="13959" y="1952"/>
                    <a:pt x="14129" y="1930"/>
                    <a:pt x="14298" y="1896"/>
                  </a:cubicBezTo>
                  <a:cubicBezTo>
                    <a:pt x="14794" y="1828"/>
                    <a:pt x="15280" y="1738"/>
                    <a:pt x="15754" y="1659"/>
                  </a:cubicBezTo>
                  <a:lnTo>
                    <a:pt x="15754" y="1659"/>
                  </a:lnTo>
                  <a:cubicBezTo>
                    <a:pt x="15742" y="1670"/>
                    <a:pt x="15742" y="1670"/>
                    <a:pt x="15731" y="1682"/>
                  </a:cubicBezTo>
                  <a:lnTo>
                    <a:pt x="15720" y="1693"/>
                  </a:lnTo>
                  <a:cubicBezTo>
                    <a:pt x="15686" y="1761"/>
                    <a:pt x="15709" y="1840"/>
                    <a:pt x="15776" y="1873"/>
                  </a:cubicBezTo>
                  <a:lnTo>
                    <a:pt x="15799" y="1885"/>
                  </a:lnTo>
                  <a:cubicBezTo>
                    <a:pt x="16103" y="2054"/>
                    <a:pt x="16419" y="2212"/>
                    <a:pt x="16747" y="2370"/>
                  </a:cubicBezTo>
                  <a:cubicBezTo>
                    <a:pt x="17051" y="2550"/>
                    <a:pt x="17367" y="2731"/>
                    <a:pt x="17695" y="2889"/>
                  </a:cubicBezTo>
                  <a:cubicBezTo>
                    <a:pt x="17424" y="2641"/>
                    <a:pt x="17142" y="2404"/>
                    <a:pt x="16860" y="2178"/>
                  </a:cubicBezTo>
                  <a:cubicBezTo>
                    <a:pt x="16600" y="2009"/>
                    <a:pt x="16329" y="1862"/>
                    <a:pt x="16058" y="1704"/>
                  </a:cubicBezTo>
                  <a:cubicBezTo>
                    <a:pt x="16092" y="1659"/>
                    <a:pt x="16126" y="1614"/>
                    <a:pt x="16160" y="1569"/>
                  </a:cubicBezTo>
                  <a:lnTo>
                    <a:pt x="17604" y="1264"/>
                  </a:lnTo>
                  <a:cubicBezTo>
                    <a:pt x="18089" y="1162"/>
                    <a:pt x="18541" y="1072"/>
                    <a:pt x="18925" y="959"/>
                  </a:cubicBezTo>
                  <a:cubicBezTo>
                    <a:pt x="19308" y="847"/>
                    <a:pt x="19647" y="756"/>
                    <a:pt x="19918" y="677"/>
                  </a:cubicBezTo>
                  <a:lnTo>
                    <a:pt x="20786" y="429"/>
                  </a:lnTo>
                  <a:lnTo>
                    <a:pt x="19906" y="621"/>
                  </a:lnTo>
                  <a:lnTo>
                    <a:pt x="18891" y="847"/>
                  </a:lnTo>
                  <a:cubicBezTo>
                    <a:pt x="18507" y="948"/>
                    <a:pt x="18056" y="1016"/>
                    <a:pt x="17570" y="1106"/>
                  </a:cubicBezTo>
                  <a:lnTo>
                    <a:pt x="16329" y="1332"/>
                  </a:lnTo>
                  <a:cubicBezTo>
                    <a:pt x="16645" y="903"/>
                    <a:pt x="16938" y="463"/>
                    <a:pt x="17198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150625" y="3160600"/>
              <a:ext cx="255325" cy="336850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20" y="0"/>
                  </a:moveTo>
                  <a:lnTo>
                    <a:pt x="9446" y="418"/>
                  </a:lnTo>
                  <a:cubicBezTo>
                    <a:pt x="7381" y="2099"/>
                    <a:pt x="4187" y="2415"/>
                    <a:pt x="2438" y="4322"/>
                  </a:cubicBezTo>
                  <a:cubicBezTo>
                    <a:pt x="1" y="6793"/>
                    <a:pt x="554" y="10449"/>
                    <a:pt x="1163" y="13474"/>
                  </a:cubicBezTo>
                  <a:cubicBezTo>
                    <a:pt x="4029" y="12548"/>
                    <a:pt x="7234" y="12627"/>
                    <a:pt x="8712" y="9479"/>
                  </a:cubicBezTo>
                  <a:cubicBezTo>
                    <a:pt x="10213" y="6714"/>
                    <a:pt x="9039" y="3397"/>
                    <a:pt x="9829" y="407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181650" y="3222650"/>
              <a:ext cx="175225" cy="268875"/>
            </a:xfrm>
            <a:custGeom>
              <a:avLst/>
              <a:gdLst/>
              <a:ahLst/>
              <a:cxnLst/>
              <a:rect l="l" t="t" r="r" b="b"/>
              <a:pathLst>
                <a:path w="7009" h="10755" extrusionOk="0">
                  <a:moveTo>
                    <a:pt x="6535" y="1"/>
                  </a:moveTo>
                  <a:lnTo>
                    <a:pt x="6219" y="441"/>
                  </a:lnTo>
                  <a:cubicBezTo>
                    <a:pt x="6027" y="723"/>
                    <a:pt x="5733" y="1118"/>
                    <a:pt x="5406" y="1614"/>
                  </a:cubicBezTo>
                  <a:cubicBezTo>
                    <a:pt x="5079" y="2100"/>
                    <a:pt x="4684" y="2664"/>
                    <a:pt x="4289" y="3285"/>
                  </a:cubicBezTo>
                  <a:cubicBezTo>
                    <a:pt x="4120" y="3544"/>
                    <a:pt x="3950" y="3804"/>
                    <a:pt x="3781" y="4063"/>
                  </a:cubicBezTo>
                  <a:lnTo>
                    <a:pt x="3747" y="3781"/>
                  </a:lnTo>
                  <a:lnTo>
                    <a:pt x="3713" y="3409"/>
                  </a:lnTo>
                  <a:cubicBezTo>
                    <a:pt x="3702" y="3285"/>
                    <a:pt x="3680" y="3160"/>
                    <a:pt x="3680" y="3036"/>
                  </a:cubicBezTo>
                  <a:lnTo>
                    <a:pt x="3646" y="2675"/>
                  </a:lnTo>
                  <a:cubicBezTo>
                    <a:pt x="3646" y="2551"/>
                    <a:pt x="3623" y="2427"/>
                    <a:pt x="3623" y="2303"/>
                  </a:cubicBezTo>
                  <a:cubicBezTo>
                    <a:pt x="3623" y="2043"/>
                    <a:pt x="3623" y="1795"/>
                    <a:pt x="3601" y="1547"/>
                  </a:cubicBezTo>
                  <a:cubicBezTo>
                    <a:pt x="3555" y="1795"/>
                    <a:pt x="3510" y="2043"/>
                    <a:pt x="3465" y="2292"/>
                  </a:cubicBezTo>
                  <a:cubicBezTo>
                    <a:pt x="3443" y="2416"/>
                    <a:pt x="3431" y="2540"/>
                    <a:pt x="3431" y="2664"/>
                  </a:cubicBezTo>
                  <a:cubicBezTo>
                    <a:pt x="3420" y="2799"/>
                    <a:pt x="3420" y="2923"/>
                    <a:pt x="3409" y="3048"/>
                  </a:cubicBezTo>
                  <a:cubicBezTo>
                    <a:pt x="3409" y="3183"/>
                    <a:pt x="3409" y="3307"/>
                    <a:pt x="3409" y="3431"/>
                  </a:cubicBezTo>
                  <a:lnTo>
                    <a:pt x="3431" y="3815"/>
                  </a:lnTo>
                  <a:cubicBezTo>
                    <a:pt x="3443" y="4052"/>
                    <a:pt x="3465" y="4278"/>
                    <a:pt x="3488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3" y="6275"/>
                    <a:pt x="2382" y="6264"/>
                  </a:cubicBezTo>
                  <a:cubicBezTo>
                    <a:pt x="2348" y="6117"/>
                    <a:pt x="2325" y="5970"/>
                    <a:pt x="2292" y="5823"/>
                  </a:cubicBezTo>
                  <a:cubicBezTo>
                    <a:pt x="2269" y="5677"/>
                    <a:pt x="2269" y="5519"/>
                    <a:pt x="2258" y="5372"/>
                  </a:cubicBezTo>
                  <a:cubicBezTo>
                    <a:pt x="2247" y="5214"/>
                    <a:pt x="2258" y="5067"/>
                    <a:pt x="2258" y="4909"/>
                  </a:cubicBezTo>
                  <a:lnTo>
                    <a:pt x="2269" y="3973"/>
                  </a:lnTo>
                  <a:cubicBezTo>
                    <a:pt x="2269" y="3657"/>
                    <a:pt x="2258" y="3352"/>
                    <a:pt x="2224" y="3036"/>
                  </a:cubicBezTo>
                  <a:cubicBezTo>
                    <a:pt x="2201" y="3194"/>
                    <a:pt x="2179" y="3352"/>
                    <a:pt x="2168" y="3499"/>
                  </a:cubicBezTo>
                  <a:cubicBezTo>
                    <a:pt x="2145" y="3657"/>
                    <a:pt x="2122" y="3815"/>
                    <a:pt x="2100" y="3962"/>
                  </a:cubicBezTo>
                  <a:cubicBezTo>
                    <a:pt x="2055" y="4278"/>
                    <a:pt x="2010" y="4582"/>
                    <a:pt x="1976" y="4898"/>
                  </a:cubicBezTo>
                  <a:cubicBezTo>
                    <a:pt x="1953" y="5056"/>
                    <a:pt x="1953" y="5214"/>
                    <a:pt x="1942" y="5372"/>
                  </a:cubicBezTo>
                  <a:cubicBezTo>
                    <a:pt x="1942" y="5530"/>
                    <a:pt x="1953" y="5699"/>
                    <a:pt x="1976" y="5857"/>
                  </a:cubicBezTo>
                  <a:cubicBezTo>
                    <a:pt x="1987" y="6027"/>
                    <a:pt x="2021" y="6185"/>
                    <a:pt x="2055" y="6343"/>
                  </a:cubicBezTo>
                  <a:cubicBezTo>
                    <a:pt x="2100" y="6467"/>
                    <a:pt x="2134" y="6602"/>
                    <a:pt x="2179" y="6726"/>
                  </a:cubicBezTo>
                  <a:cubicBezTo>
                    <a:pt x="2077" y="6895"/>
                    <a:pt x="1976" y="7076"/>
                    <a:pt x="1885" y="7234"/>
                  </a:cubicBezTo>
                  <a:cubicBezTo>
                    <a:pt x="1536" y="7843"/>
                    <a:pt x="1231" y="8419"/>
                    <a:pt x="949" y="8927"/>
                  </a:cubicBezTo>
                  <a:cubicBezTo>
                    <a:pt x="926" y="8408"/>
                    <a:pt x="892" y="7888"/>
                    <a:pt x="859" y="7381"/>
                  </a:cubicBezTo>
                  <a:cubicBezTo>
                    <a:pt x="847" y="7053"/>
                    <a:pt x="836" y="6726"/>
                    <a:pt x="813" y="6410"/>
                  </a:cubicBezTo>
                  <a:cubicBezTo>
                    <a:pt x="791" y="6083"/>
                    <a:pt x="768" y="5756"/>
                    <a:pt x="734" y="5429"/>
                  </a:cubicBezTo>
                  <a:cubicBezTo>
                    <a:pt x="689" y="5756"/>
                    <a:pt x="655" y="6083"/>
                    <a:pt x="622" y="6399"/>
                  </a:cubicBezTo>
                  <a:cubicBezTo>
                    <a:pt x="599" y="6726"/>
                    <a:pt x="576" y="7053"/>
                    <a:pt x="565" y="7381"/>
                  </a:cubicBezTo>
                  <a:cubicBezTo>
                    <a:pt x="565" y="8024"/>
                    <a:pt x="588" y="8690"/>
                    <a:pt x="633" y="9344"/>
                  </a:cubicBezTo>
                  <a:lnTo>
                    <a:pt x="633" y="9355"/>
                  </a:lnTo>
                  <a:lnTo>
                    <a:pt x="633" y="9367"/>
                  </a:lnTo>
                  <a:cubicBezTo>
                    <a:pt x="633" y="9401"/>
                    <a:pt x="644" y="9423"/>
                    <a:pt x="667" y="9434"/>
                  </a:cubicBezTo>
                  <a:cubicBezTo>
                    <a:pt x="497" y="9762"/>
                    <a:pt x="351" y="10055"/>
                    <a:pt x="238" y="10269"/>
                  </a:cubicBezTo>
                  <a:lnTo>
                    <a:pt x="1" y="10755"/>
                  </a:lnTo>
                  <a:cubicBezTo>
                    <a:pt x="1" y="10755"/>
                    <a:pt x="103" y="10597"/>
                    <a:pt x="306" y="10315"/>
                  </a:cubicBezTo>
                  <a:cubicBezTo>
                    <a:pt x="441" y="10100"/>
                    <a:pt x="622" y="9818"/>
                    <a:pt x="836" y="9502"/>
                  </a:cubicBezTo>
                  <a:cubicBezTo>
                    <a:pt x="960" y="9468"/>
                    <a:pt x="1096" y="9446"/>
                    <a:pt x="1220" y="9412"/>
                  </a:cubicBezTo>
                  <a:cubicBezTo>
                    <a:pt x="1344" y="9378"/>
                    <a:pt x="1479" y="9310"/>
                    <a:pt x="1592" y="9254"/>
                  </a:cubicBezTo>
                  <a:cubicBezTo>
                    <a:pt x="1705" y="9197"/>
                    <a:pt x="1818" y="9130"/>
                    <a:pt x="1931" y="9062"/>
                  </a:cubicBezTo>
                  <a:lnTo>
                    <a:pt x="2247" y="8836"/>
                  </a:lnTo>
                  <a:cubicBezTo>
                    <a:pt x="2450" y="8678"/>
                    <a:pt x="2641" y="8509"/>
                    <a:pt x="2822" y="8340"/>
                  </a:cubicBezTo>
                  <a:cubicBezTo>
                    <a:pt x="3003" y="8159"/>
                    <a:pt x="3183" y="7979"/>
                    <a:pt x="3364" y="7798"/>
                  </a:cubicBezTo>
                  <a:lnTo>
                    <a:pt x="3364" y="7798"/>
                  </a:lnTo>
                  <a:cubicBezTo>
                    <a:pt x="3138" y="7934"/>
                    <a:pt x="2935" y="8080"/>
                    <a:pt x="2732" y="8216"/>
                  </a:cubicBezTo>
                  <a:cubicBezTo>
                    <a:pt x="2619" y="8283"/>
                    <a:pt x="2517" y="8362"/>
                    <a:pt x="2416" y="8430"/>
                  </a:cubicBezTo>
                  <a:lnTo>
                    <a:pt x="2100" y="8633"/>
                  </a:lnTo>
                  <a:lnTo>
                    <a:pt x="1784" y="8814"/>
                  </a:lnTo>
                  <a:lnTo>
                    <a:pt x="1457" y="8972"/>
                  </a:lnTo>
                  <a:cubicBezTo>
                    <a:pt x="1344" y="9017"/>
                    <a:pt x="1231" y="9051"/>
                    <a:pt x="1129" y="9096"/>
                  </a:cubicBezTo>
                  <a:lnTo>
                    <a:pt x="1084" y="9096"/>
                  </a:lnTo>
                  <a:cubicBezTo>
                    <a:pt x="1400" y="8599"/>
                    <a:pt x="1773" y="8024"/>
                    <a:pt x="2145" y="7403"/>
                  </a:cubicBezTo>
                  <a:cubicBezTo>
                    <a:pt x="2247" y="7245"/>
                    <a:pt x="2348" y="7065"/>
                    <a:pt x="2450" y="6907"/>
                  </a:cubicBezTo>
                  <a:cubicBezTo>
                    <a:pt x="2687" y="6783"/>
                    <a:pt x="2946" y="6658"/>
                    <a:pt x="3194" y="6534"/>
                  </a:cubicBezTo>
                  <a:cubicBezTo>
                    <a:pt x="3443" y="6410"/>
                    <a:pt x="3691" y="6286"/>
                    <a:pt x="3939" y="6151"/>
                  </a:cubicBezTo>
                  <a:cubicBezTo>
                    <a:pt x="4187" y="6027"/>
                    <a:pt x="4436" y="5880"/>
                    <a:pt x="4673" y="5733"/>
                  </a:cubicBezTo>
                  <a:cubicBezTo>
                    <a:pt x="4797" y="5665"/>
                    <a:pt x="4910" y="5575"/>
                    <a:pt x="5022" y="5485"/>
                  </a:cubicBezTo>
                  <a:cubicBezTo>
                    <a:pt x="5135" y="5406"/>
                    <a:pt x="5237" y="5304"/>
                    <a:pt x="5338" y="5203"/>
                  </a:cubicBezTo>
                  <a:lnTo>
                    <a:pt x="5338" y="5203"/>
                  </a:lnTo>
                  <a:cubicBezTo>
                    <a:pt x="5214" y="5271"/>
                    <a:pt x="5101" y="5350"/>
                    <a:pt x="4977" y="5406"/>
                  </a:cubicBezTo>
                  <a:cubicBezTo>
                    <a:pt x="4842" y="5474"/>
                    <a:pt x="4729" y="5541"/>
                    <a:pt x="4594" y="5586"/>
                  </a:cubicBezTo>
                  <a:cubicBezTo>
                    <a:pt x="4345" y="5699"/>
                    <a:pt x="4086" y="5801"/>
                    <a:pt x="3826" y="5914"/>
                  </a:cubicBezTo>
                  <a:cubicBezTo>
                    <a:pt x="3476" y="6060"/>
                    <a:pt x="3127" y="6218"/>
                    <a:pt x="2766" y="6376"/>
                  </a:cubicBezTo>
                  <a:cubicBezTo>
                    <a:pt x="2957" y="6060"/>
                    <a:pt x="3138" y="5744"/>
                    <a:pt x="3330" y="5417"/>
                  </a:cubicBezTo>
                  <a:cubicBezTo>
                    <a:pt x="3476" y="5180"/>
                    <a:pt x="3623" y="4943"/>
                    <a:pt x="3770" y="4706"/>
                  </a:cubicBezTo>
                  <a:lnTo>
                    <a:pt x="4142" y="4661"/>
                  </a:lnTo>
                  <a:cubicBezTo>
                    <a:pt x="4300" y="4627"/>
                    <a:pt x="4447" y="4593"/>
                    <a:pt x="4594" y="4560"/>
                  </a:cubicBezTo>
                  <a:cubicBezTo>
                    <a:pt x="4887" y="4469"/>
                    <a:pt x="5180" y="4368"/>
                    <a:pt x="5463" y="4232"/>
                  </a:cubicBezTo>
                  <a:cubicBezTo>
                    <a:pt x="5733" y="4108"/>
                    <a:pt x="6004" y="3962"/>
                    <a:pt x="6264" y="3792"/>
                  </a:cubicBezTo>
                  <a:cubicBezTo>
                    <a:pt x="6512" y="3634"/>
                    <a:pt x="6771" y="3476"/>
                    <a:pt x="7008" y="3296"/>
                  </a:cubicBezTo>
                  <a:lnTo>
                    <a:pt x="7008" y="3296"/>
                  </a:lnTo>
                  <a:cubicBezTo>
                    <a:pt x="6444" y="3510"/>
                    <a:pt x="5903" y="3758"/>
                    <a:pt x="5350" y="3973"/>
                  </a:cubicBezTo>
                  <a:cubicBezTo>
                    <a:pt x="5203" y="4018"/>
                    <a:pt x="5068" y="4074"/>
                    <a:pt x="4932" y="4108"/>
                  </a:cubicBezTo>
                  <a:cubicBezTo>
                    <a:pt x="4797" y="4153"/>
                    <a:pt x="4650" y="4199"/>
                    <a:pt x="4515" y="4232"/>
                  </a:cubicBezTo>
                  <a:cubicBezTo>
                    <a:pt x="4368" y="4266"/>
                    <a:pt x="4233" y="4289"/>
                    <a:pt x="4086" y="4311"/>
                  </a:cubicBezTo>
                  <a:lnTo>
                    <a:pt x="4007" y="4323"/>
                  </a:lnTo>
                  <a:cubicBezTo>
                    <a:pt x="4199" y="4029"/>
                    <a:pt x="4368" y="3736"/>
                    <a:pt x="4548" y="3454"/>
                  </a:cubicBezTo>
                  <a:cubicBezTo>
                    <a:pt x="4932" y="2822"/>
                    <a:pt x="5271" y="2224"/>
                    <a:pt x="5575" y="1716"/>
                  </a:cubicBezTo>
                  <a:cubicBezTo>
                    <a:pt x="5869" y="1208"/>
                    <a:pt x="6106" y="768"/>
                    <a:pt x="6275" y="475"/>
                  </a:cubicBezTo>
                  <a:lnTo>
                    <a:pt x="6535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3989275" y="3404825"/>
              <a:ext cx="167875" cy="116275"/>
            </a:xfrm>
            <a:custGeom>
              <a:avLst/>
              <a:gdLst/>
              <a:ahLst/>
              <a:cxnLst/>
              <a:rect l="l" t="t" r="r" b="b"/>
              <a:pathLst>
                <a:path w="6715" h="4651" extrusionOk="0">
                  <a:moveTo>
                    <a:pt x="3464" y="1"/>
                  </a:moveTo>
                  <a:cubicBezTo>
                    <a:pt x="2887" y="1"/>
                    <a:pt x="2322" y="113"/>
                    <a:pt x="1794" y="331"/>
                  </a:cubicBezTo>
                  <a:cubicBezTo>
                    <a:pt x="745" y="737"/>
                    <a:pt x="102" y="1594"/>
                    <a:pt x="0" y="2633"/>
                  </a:cubicBezTo>
                  <a:cubicBezTo>
                    <a:pt x="316" y="3682"/>
                    <a:pt x="1681" y="4404"/>
                    <a:pt x="2663" y="4596"/>
                  </a:cubicBezTo>
                  <a:cubicBezTo>
                    <a:pt x="2896" y="4633"/>
                    <a:pt x="3129" y="4651"/>
                    <a:pt x="3361" y="4651"/>
                  </a:cubicBezTo>
                  <a:cubicBezTo>
                    <a:pt x="4625" y="4651"/>
                    <a:pt x="5847" y="4116"/>
                    <a:pt x="6714" y="3163"/>
                  </a:cubicBezTo>
                  <a:cubicBezTo>
                    <a:pt x="6714" y="2994"/>
                    <a:pt x="6703" y="2813"/>
                    <a:pt x="6658" y="2644"/>
                  </a:cubicBezTo>
                  <a:lnTo>
                    <a:pt x="6534" y="1651"/>
                  </a:lnTo>
                  <a:cubicBezTo>
                    <a:pt x="5687" y="872"/>
                    <a:pt x="4864" y="37"/>
                    <a:pt x="3622" y="3"/>
                  </a:cubicBezTo>
                  <a:cubicBezTo>
                    <a:pt x="3570" y="2"/>
                    <a:pt x="3517" y="1"/>
                    <a:pt x="346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050200" y="3413825"/>
              <a:ext cx="114000" cy="110725"/>
            </a:xfrm>
            <a:custGeom>
              <a:avLst/>
              <a:gdLst/>
              <a:ahLst/>
              <a:cxnLst/>
              <a:rect l="l" t="t" r="r" b="b"/>
              <a:pathLst>
                <a:path w="4560" h="4429" extrusionOk="0">
                  <a:moveTo>
                    <a:pt x="1371" y="1"/>
                  </a:moveTo>
                  <a:cubicBezTo>
                    <a:pt x="1011" y="1"/>
                    <a:pt x="360" y="339"/>
                    <a:pt x="892" y="648"/>
                  </a:cubicBezTo>
                  <a:cubicBezTo>
                    <a:pt x="820" y="631"/>
                    <a:pt x="735" y="621"/>
                    <a:pt x="647" y="621"/>
                  </a:cubicBezTo>
                  <a:cubicBezTo>
                    <a:pt x="377" y="621"/>
                    <a:pt x="80" y="714"/>
                    <a:pt x="46" y="986"/>
                  </a:cubicBezTo>
                  <a:cubicBezTo>
                    <a:pt x="1" y="1302"/>
                    <a:pt x="373" y="1675"/>
                    <a:pt x="678" y="1697"/>
                  </a:cubicBezTo>
                  <a:cubicBezTo>
                    <a:pt x="166" y="1921"/>
                    <a:pt x="77" y="2618"/>
                    <a:pt x="678" y="2618"/>
                  </a:cubicBezTo>
                  <a:cubicBezTo>
                    <a:pt x="713" y="2618"/>
                    <a:pt x="751" y="2616"/>
                    <a:pt x="790" y="2611"/>
                  </a:cubicBezTo>
                  <a:lnTo>
                    <a:pt x="790" y="2611"/>
                  </a:lnTo>
                  <a:cubicBezTo>
                    <a:pt x="565" y="2713"/>
                    <a:pt x="170" y="2972"/>
                    <a:pt x="260" y="3277"/>
                  </a:cubicBezTo>
                  <a:cubicBezTo>
                    <a:pt x="350" y="3548"/>
                    <a:pt x="689" y="3514"/>
                    <a:pt x="915" y="3525"/>
                  </a:cubicBezTo>
                  <a:cubicBezTo>
                    <a:pt x="820" y="4207"/>
                    <a:pt x="1219" y="4429"/>
                    <a:pt x="1706" y="4429"/>
                  </a:cubicBezTo>
                  <a:cubicBezTo>
                    <a:pt x="2034" y="4429"/>
                    <a:pt x="2401" y="4329"/>
                    <a:pt x="2686" y="4202"/>
                  </a:cubicBezTo>
                  <a:cubicBezTo>
                    <a:pt x="3205" y="3977"/>
                    <a:pt x="3668" y="3638"/>
                    <a:pt x="4040" y="3198"/>
                  </a:cubicBezTo>
                  <a:cubicBezTo>
                    <a:pt x="4401" y="2758"/>
                    <a:pt x="4559" y="2239"/>
                    <a:pt x="4243" y="1708"/>
                  </a:cubicBezTo>
                  <a:cubicBezTo>
                    <a:pt x="4097" y="1460"/>
                    <a:pt x="3905" y="1246"/>
                    <a:pt x="3657" y="1076"/>
                  </a:cubicBezTo>
                  <a:cubicBezTo>
                    <a:pt x="3453" y="941"/>
                    <a:pt x="3228" y="941"/>
                    <a:pt x="3002" y="840"/>
                  </a:cubicBezTo>
                  <a:cubicBezTo>
                    <a:pt x="2449" y="591"/>
                    <a:pt x="2066" y="83"/>
                    <a:pt x="1434" y="4"/>
                  </a:cubicBezTo>
                  <a:cubicBezTo>
                    <a:pt x="1414" y="2"/>
                    <a:pt x="1393" y="1"/>
                    <a:pt x="1371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988425" y="3470625"/>
              <a:ext cx="168725" cy="66875"/>
            </a:xfrm>
            <a:custGeom>
              <a:avLst/>
              <a:gdLst/>
              <a:ahLst/>
              <a:cxnLst/>
              <a:rect l="l" t="t" r="r" b="b"/>
              <a:pathLst>
                <a:path w="6749" h="2675" extrusionOk="0">
                  <a:moveTo>
                    <a:pt x="34" y="1"/>
                  </a:moveTo>
                  <a:cubicBezTo>
                    <a:pt x="0" y="260"/>
                    <a:pt x="12" y="520"/>
                    <a:pt x="45" y="779"/>
                  </a:cubicBezTo>
                  <a:cubicBezTo>
                    <a:pt x="237" y="2111"/>
                    <a:pt x="1930" y="2652"/>
                    <a:pt x="3092" y="2675"/>
                  </a:cubicBezTo>
                  <a:cubicBezTo>
                    <a:pt x="3916" y="2652"/>
                    <a:pt x="4728" y="2415"/>
                    <a:pt x="5428" y="1975"/>
                  </a:cubicBezTo>
                  <a:cubicBezTo>
                    <a:pt x="5744" y="1817"/>
                    <a:pt x="6037" y="1614"/>
                    <a:pt x="6308" y="1377"/>
                  </a:cubicBezTo>
                  <a:cubicBezTo>
                    <a:pt x="6500" y="1163"/>
                    <a:pt x="6647" y="915"/>
                    <a:pt x="6726" y="644"/>
                  </a:cubicBezTo>
                  <a:cubicBezTo>
                    <a:pt x="6726" y="633"/>
                    <a:pt x="6737" y="610"/>
                    <a:pt x="6737" y="587"/>
                  </a:cubicBezTo>
                  <a:cubicBezTo>
                    <a:pt x="6737" y="576"/>
                    <a:pt x="6748" y="554"/>
                    <a:pt x="6748" y="531"/>
                  </a:cubicBezTo>
                  <a:lnTo>
                    <a:pt x="6748" y="531"/>
                  </a:lnTo>
                  <a:cubicBezTo>
                    <a:pt x="6173" y="1185"/>
                    <a:pt x="5405" y="1659"/>
                    <a:pt x="4559" y="1862"/>
                  </a:cubicBezTo>
                  <a:cubicBezTo>
                    <a:pt x="4178" y="1968"/>
                    <a:pt x="3789" y="2021"/>
                    <a:pt x="3398" y="2021"/>
                  </a:cubicBezTo>
                  <a:cubicBezTo>
                    <a:pt x="3164" y="2021"/>
                    <a:pt x="2930" y="2002"/>
                    <a:pt x="2697" y="1964"/>
                  </a:cubicBezTo>
                  <a:cubicBezTo>
                    <a:pt x="1715" y="1772"/>
                    <a:pt x="350" y="1050"/>
                    <a:pt x="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064300" y="3482475"/>
              <a:ext cx="89750" cy="22025"/>
            </a:xfrm>
            <a:custGeom>
              <a:avLst/>
              <a:gdLst/>
              <a:ahLst/>
              <a:cxnLst/>
              <a:rect l="l" t="t" r="r" b="b"/>
              <a:pathLst>
                <a:path w="3590" h="881" extrusionOk="0">
                  <a:moveTo>
                    <a:pt x="3589" y="1"/>
                  </a:moveTo>
                  <a:cubicBezTo>
                    <a:pt x="3589" y="1"/>
                    <a:pt x="3544" y="34"/>
                    <a:pt x="3476" y="102"/>
                  </a:cubicBezTo>
                  <a:cubicBezTo>
                    <a:pt x="3420" y="147"/>
                    <a:pt x="3375" y="181"/>
                    <a:pt x="3318" y="215"/>
                  </a:cubicBezTo>
                  <a:cubicBezTo>
                    <a:pt x="3262" y="260"/>
                    <a:pt x="3183" y="294"/>
                    <a:pt x="3115" y="328"/>
                  </a:cubicBezTo>
                  <a:cubicBezTo>
                    <a:pt x="3036" y="373"/>
                    <a:pt x="2957" y="418"/>
                    <a:pt x="2856" y="441"/>
                  </a:cubicBezTo>
                  <a:cubicBezTo>
                    <a:pt x="2765" y="474"/>
                    <a:pt x="2664" y="508"/>
                    <a:pt x="2562" y="542"/>
                  </a:cubicBezTo>
                  <a:lnTo>
                    <a:pt x="2393" y="576"/>
                  </a:lnTo>
                  <a:lnTo>
                    <a:pt x="2235" y="610"/>
                  </a:lnTo>
                  <a:cubicBezTo>
                    <a:pt x="2122" y="644"/>
                    <a:pt x="1998" y="655"/>
                    <a:pt x="1885" y="666"/>
                  </a:cubicBezTo>
                  <a:cubicBezTo>
                    <a:pt x="1772" y="678"/>
                    <a:pt x="1648" y="700"/>
                    <a:pt x="1535" y="711"/>
                  </a:cubicBezTo>
                  <a:cubicBezTo>
                    <a:pt x="1423" y="711"/>
                    <a:pt x="1310" y="723"/>
                    <a:pt x="1197" y="723"/>
                  </a:cubicBezTo>
                  <a:cubicBezTo>
                    <a:pt x="971" y="734"/>
                    <a:pt x="768" y="734"/>
                    <a:pt x="588" y="734"/>
                  </a:cubicBezTo>
                  <a:cubicBezTo>
                    <a:pt x="527" y="734"/>
                    <a:pt x="472" y="739"/>
                    <a:pt x="422" y="739"/>
                  </a:cubicBezTo>
                  <a:cubicBezTo>
                    <a:pt x="397" y="739"/>
                    <a:pt x="373" y="738"/>
                    <a:pt x="351" y="734"/>
                  </a:cubicBezTo>
                  <a:lnTo>
                    <a:pt x="159" y="734"/>
                  </a:lnTo>
                  <a:cubicBezTo>
                    <a:pt x="57" y="723"/>
                    <a:pt x="1" y="723"/>
                    <a:pt x="1" y="723"/>
                  </a:cubicBezTo>
                  <a:lnTo>
                    <a:pt x="1" y="723"/>
                  </a:lnTo>
                  <a:cubicBezTo>
                    <a:pt x="181" y="768"/>
                    <a:pt x="384" y="813"/>
                    <a:pt x="576" y="836"/>
                  </a:cubicBezTo>
                  <a:cubicBezTo>
                    <a:pt x="666" y="847"/>
                    <a:pt x="757" y="858"/>
                    <a:pt x="858" y="858"/>
                  </a:cubicBezTo>
                  <a:cubicBezTo>
                    <a:pt x="960" y="869"/>
                    <a:pt x="1073" y="881"/>
                    <a:pt x="1186" y="881"/>
                  </a:cubicBezTo>
                  <a:cubicBezTo>
                    <a:pt x="1298" y="881"/>
                    <a:pt x="1423" y="869"/>
                    <a:pt x="1535" y="869"/>
                  </a:cubicBezTo>
                  <a:cubicBezTo>
                    <a:pt x="1648" y="858"/>
                    <a:pt x="1772" y="858"/>
                    <a:pt x="1896" y="836"/>
                  </a:cubicBezTo>
                  <a:cubicBezTo>
                    <a:pt x="2009" y="813"/>
                    <a:pt x="2133" y="802"/>
                    <a:pt x="2246" y="768"/>
                  </a:cubicBezTo>
                  <a:cubicBezTo>
                    <a:pt x="2359" y="745"/>
                    <a:pt x="2472" y="711"/>
                    <a:pt x="2585" y="678"/>
                  </a:cubicBezTo>
                  <a:cubicBezTo>
                    <a:pt x="2686" y="644"/>
                    <a:pt x="2799" y="599"/>
                    <a:pt x="2889" y="553"/>
                  </a:cubicBezTo>
                  <a:cubicBezTo>
                    <a:pt x="2980" y="520"/>
                    <a:pt x="3070" y="474"/>
                    <a:pt x="3149" y="418"/>
                  </a:cubicBezTo>
                  <a:cubicBezTo>
                    <a:pt x="3217" y="373"/>
                    <a:pt x="3284" y="317"/>
                    <a:pt x="3352" y="260"/>
                  </a:cubicBezTo>
                  <a:cubicBezTo>
                    <a:pt x="3397" y="226"/>
                    <a:pt x="3442" y="181"/>
                    <a:pt x="3488" y="125"/>
                  </a:cubicBezTo>
                  <a:cubicBezTo>
                    <a:pt x="3555" y="46"/>
                    <a:pt x="3589" y="1"/>
                    <a:pt x="3589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082925" y="3488125"/>
              <a:ext cx="51075" cy="9900"/>
            </a:xfrm>
            <a:custGeom>
              <a:avLst/>
              <a:gdLst/>
              <a:ahLst/>
              <a:cxnLst/>
              <a:rect l="l" t="t" r="r" b="b"/>
              <a:pathLst>
                <a:path w="2043" h="396" extrusionOk="0">
                  <a:moveTo>
                    <a:pt x="2043" y="0"/>
                  </a:moveTo>
                  <a:cubicBezTo>
                    <a:pt x="2043" y="0"/>
                    <a:pt x="1907" y="0"/>
                    <a:pt x="1716" y="23"/>
                  </a:cubicBezTo>
                  <a:cubicBezTo>
                    <a:pt x="1614" y="23"/>
                    <a:pt x="1501" y="23"/>
                    <a:pt x="1388" y="45"/>
                  </a:cubicBezTo>
                  <a:cubicBezTo>
                    <a:pt x="1264" y="57"/>
                    <a:pt x="1140" y="68"/>
                    <a:pt x="1016" y="68"/>
                  </a:cubicBezTo>
                  <a:cubicBezTo>
                    <a:pt x="933" y="68"/>
                    <a:pt x="846" y="73"/>
                    <a:pt x="763" y="73"/>
                  </a:cubicBezTo>
                  <a:cubicBezTo>
                    <a:pt x="721" y="73"/>
                    <a:pt x="681" y="72"/>
                    <a:pt x="644" y="68"/>
                  </a:cubicBezTo>
                  <a:cubicBezTo>
                    <a:pt x="606" y="68"/>
                    <a:pt x="568" y="73"/>
                    <a:pt x="531" y="73"/>
                  </a:cubicBezTo>
                  <a:cubicBezTo>
                    <a:pt x="512" y="73"/>
                    <a:pt x="493" y="72"/>
                    <a:pt x="474" y="68"/>
                  </a:cubicBezTo>
                  <a:cubicBezTo>
                    <a:pt x="418" y="57"/>
                    <a:pt x="373" y="57"/>
                    <a:pt x="328" y="57"/>
                  </a:cubicBezTo>
                  <a:cubicBezTo>
                    <a:pt x="283" y="45"/>
                    <a:pt x="237" y="45"/>
                    <a:pt x="192" y="34"/>
                  </a:cubicBezTo>
                  <a:lnTo>
                    <a:pt x="91" y="12"/>
                  </a:lnTo>
                  <a:cubicBezTo>
                    <a:pt x="34" y="12"/>
                    <a:pt x="1" y="0"/>
                    <a:pt x="0" y="0"/>
                  </a:cubicBezTo>
                  <a:lnTo>
                    <a:pt x="0" y="0"/>
                  </a:lnTo>
                  <a:cubicBezTo>
                    <a:pt x="23" y="12"/>
                    <a:pt x="57" y="34"/>
                    <a:pt x="79" y="45"/>
                  </a:cubicBezTo>
                  <a:cubicBezTo>
                    <a:pt x="113" y="57"/>
                    <a:pt x="136" y="79"/>
                    <a:pt x="170" y="102"/>
                  </a:cubicBezTo>
                  <a:cubicBezTo>
                    <a:pt x="215" y="124"/>
                    <a:pt x="249" y="147"/>
                    <a:pt x="294" y="158"/>
                  </a:cubicBezTo>
                  <a:cubicBezTo>
                    <a:pt x="350" y="169"/>
                    <a:pt x="395" y="215"/>
                    <a:pt x="452" y="226"/>
                  </a:cubicBezTo>
                  <a:cubicBezTo>
                    <a:pt x="508" y="237"/>
                    <a:pt x="565" y="294"/>
                    <a:pt x="632" y="294"/>
                  </a:cubicBezTo>
                  <a:cubicBezTo>
                    <a:pt x="689" y="305"/>
                    <a:pt x="757" y="395"/>
                    <a:pt x="824" y="395"/>
                  </a:cubicBezTo>
                  <a:lnTo>
                    <a:pt x="1016" y="395"/>
                  </a:lnTo>
                  <a:cubicBezTo>
                    <a:pt x="1084" y="395"/>
                    <a:pt x="1151" y="294"/>
                    <a:pt x="1219" y="294"/>
                  </a:cubicBezTo>
                  <a:cubicBezTo>
                    <a:pt x="1276" y="294"/>
                    <a:pt x="1343" y="192"/>
                    <a:pt x="1400" y="181"/>
                  </a:cubicBezTo>
                  <a:cubicBezTo>
                    <a:pt x="1513" y="169"/>
                    <a:pt x="1625" y="136"/>
                    <a:pt x="1727" y="113"/>
                  </a:cubicBezTo>
                  <a:cubicBezTo>
                    <a:pt x="1829" y="79"/>
                    <a:pt x="1941" y="45"/>
                    <a:pt x="2043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091400" y="3480775"/>
              <a:ext cx="42600" cy="7850"/>
            </a:xfrm>
            <a:custGeom>
              <a:avLst/>
              <a:gdLst/>
              <a:ahLst/>
              <a:cxnLst/>
              <a:rect l="l" t="t" r="r" b="b"/>
              <a:pathLst>
                <a:path w="1704" h="314" extrusionOk="0">
                  <a:moveTo>
                    <a:pt x="0" y="1"/>
                  </a:moveTo>
                  <a:cubicBezTo>
                    <a:pt x="0" y="1"/>
                    <a:pt x="23" y="23"/>
                    <a:pt x="68" y="23"/>
                  </a:cubicBezTo>
                  <a:cubicBezTo>
                    <a:pt x="113" y="69"/>
                    <a:pt x="181" y="102"/>
                    <a:pt x="237" y="125"/>
                  </a:cubicBezTo>
                  <a:cubicBezTo>
                    <a:pt x="282" y="148"/>
                    <a:pt x="316" y="170"/>
                    <a:pt x="361" y="181"/>
                  </a:cubicBezTo>
                  <a:cubicBezTo>
                    <a:pt x="406" y="204"/>
                    <a:pt x="451" y="215"/>
                    <a:pt x="508" y="238"/>
                  </a:cubicBezTo>
                  <a:cubicBezTo>
                    <a:pt x="553" y="249"/>
                    <a:pt x="609" y="260"/>
                    <a:pt x="666" y="272"/>
                  </a:cubicBezTo>
                  <a:lnTo>
                    <a:pt x="824" y="294"/>
                  </a:lnTo>
                  <a:cubicBezTo>
                    <a:pt x="880" y="306"/>
                    <a:pt x="937" y="306"/>
                    <a:pt x="993" y="306"/>
                  </a:cubicBezTo>
                  <a:cubicBezTo>
                    <a:pt x="1021" y="311"/>
                    <a:pt x="1049" y="314"/>
                    <a:pt x="1078" y="314"/>
                  </a:cubicBezTo>
                  <a:cubicBezTo>
                    <a:pt x="1106" y="314"/>
                    <a:pt x="1134" y="311"/>
                    <a:pt x="1162" y="306"/>
                  </a:cubicBezTo>
                  <a:cubicBezTo>
                    <a:pt x="1253" y="306"/>
                    <a:pt x="1343" y="283"/>
                    <a:pt x="1444" y="260"/>
                  </a:cubicBezTo>
                  <a:cubicBezTo>
                    <a:pt x="1501" y="249"/>
                    <a:pt x="1569" y="227"/>
                    <a:pt x="1636" y="204"/>
                  </a:cubicBezTo>
                  <a:lnTo>
                    <a:pt x="1704" y="181"/>
                  </a:lnTo>
                  <a:lnTo>
                    <a:pt x="1433" y="181"/>
                  </a:lnTo>
                  <a:cubicBezTo>
                    <a:pt x="1411" y="176"/>
                    <a:pt x="1388" y="173"/>
                    <a:pt x="1365" y="173"/>
                  </a:cubicBezTo>
                  <a:cubicBezTo>
                    <a:pt x="1343" y="173"/>
                    <a:pt x="1320" y="176"/>
                    <a:pt x="1298" y="181"/>
                  </a:cubicBezTo>
                  <a:lnTo>
                    <a:pt x="1162" y="181"/>
                  </a:lnTo>
                  <a:cubicBezTo>
                    <a:pt x="1061" y="181"/>
                    <a:pt x="948" y="170"/>
                    <a:pt x="846" y="159"/>
                  </a:cubicBezTo>
                  <a:cubicBezTo>
                    <a:pt x="745" y="136"/>
                    <a:pt x="632" y="136"/>
                    <a:pt x="542" y="114"/>
                  </a:cubicBezTo>
                  <a:cubicBezTo>
                    <a:pt x="485" y="102"/>
                    <a:pt x="440" y="102"/>
                    <a:pt x="395" y="91"/>
                  </a:cubicBezTo>
                  <a:cubicBezTo>
                    <a:pt x="350" y="80"/>
                    <a:pt x="316" y="69"/>
                    <a:pt x="271" y="69"/>
                  </a:cubicBezTo>
                  <a:cubicBezTo>
                    <a:pt x="192" y="46"/>
                    <a:pt x="124" y="23"/>
                    <a:pt x="79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097875" y="3300850"/>
              <a:ext cx="117100" cy="192375"/>
            </a:xfrm>
            <a:custGeom>
              <a:avLst/>
              <a:gdLst/>
              <a:ahLst/>
              <a:cxnLst/>
              <a:rect l="l" t="t" r="r" b="b"/>
              <a:pathLst>
                <a:path w="4684" h="7695" extrusionOk="0">
                  <a:moveTo>
                    <a:pt x="1736" y="1"/>
                  </a:moveTo>
                  <a:cubicBezTo>
                    <a:pt x="1625" y="1"/>
                    <a:pt x="1513" y="11"/>
                    <a:pt x="1400" y="32"/>
                  </a:cubicBezTo>
                  <a:lnTo>
                    <a:pt x="1276" y="66"/>
                  </a:lnTo>
                  <a:cubicBezTo>
                    <a:pt x="1140" y="179"/>
                    <a:pt x="1005" y="303"/>
                    <a:pt x="881" y="450"/>
                  </a:cubicBezTo>
                  <a:cubicBezTo>
                    <a:pt x="192" y="1251"/>
                    <a:pt x="1" y="2323"/>
                    <a:pt x="1" y="3373"/>
                  </a:cubicBezTo>
                  <a:cubicBezTo>
                    <a:pt x="1" y="4004"/>
                    <a:pt x="238" y="4715"/>
                    <a:pt x="474" y="5302"/>
                  </a:cubicBezTo>
                  <a:cubicBezTo>
                    <a:pt x="858" y="6216"/>
                    <a:pt x="1422" y="7288"/>
                    <a:pt x="2336" y="7694"/>
                  </a:cubicBezTo>
                  <a:lnTo>
                    <a:pt x="2404" y="7694"/>
                  </a:lnTo>
                  <a:cubicBezTo>
                    <a:pt x="2754" y="7299"/>
                    <a:pt x="3047" y="6859"/>
                    <a:pt x="3284" y="6397"/>
                  </a:cubicBezTo>
                  <a:cubicBezTo>
                    <a:pt x="4063" y="4873"/>
                    <a:pt x="4683" y="2921"/>
                    <a:pt x="3758" y="1330"/>
                  </a:cubicBezTo>
                  <a:cubicBezTo>
                    <a:pt x="3311" y="565"/>
                    <a:pt x="2557" y="1"/>
                    <a:pt x="173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104075" y="3387125"/>
              <a:ext cx="97350" cy="107800"/>
            </a:xfrm>
            <a:custGeom>
              <a:avLst/>
              <a:gdLst/>
              <a:ahLst/>
              <a:cxnLst/>
              <a:rect l="l" t="t" r="r" b="b"/>
              <a:pathLst>
                <a:path w="3894" h="4312" extrusionOk="0">
                  <a:moveTo>
                    <a:pt x="1140" y="1"/>
                  </a:moveTo>
                  <a:cubicBezTo>
                    <a:pt x="937" y="12"/>
                    <a:pt x="915" y="215"/>
                    <a:pt x="971" y="395"/>
                  </a:cubicBezTo>
                  <a:cubicBezTo>
                    <a:pt x="915" y="256"/>
                    <a:pt x="782" y="177"/>
                    <a:pt x="645" y="177"/>
                  </a:cubicBezTo>
                  <a:cubicBezTo>
                    <a:pt x="561" y="177"/>
                    <a:pt x="476" y="207"/>
                    <a:pt x="407" y="271"/>
                  </a:cubicBezTo>
                  <a:cubicBezTo>
                    <a:pt x="1" y="576"/>
                    <a:pt x="46" y="1524"/>
                    <a:pt x="114" y="1953"/>
                  </a:cubicBezTo>
                  <a:cubicBezTo>
                    <a:pt x="272" y="2901"/>
                    <a:pt x="1298" y="3657"/>
                    <a:pt x="1863" y="4311"/>
                  </a:cubicBezTo>
                  <a:lnTo>
                    <a:pt x="2551" y="3961"/>
                  </a:lnTo>
                  <a:cubicBezTo>
                    <a:pt x="2811" y="3374"/>
                    <a:pt x="3194" y="2833"/>
                    <a:pt x="3476" y="2269"/>
                  </a:cubicBezTo>
                  <a:cubicBezTo>
                    <a:pt x="3623" y="1930"/>
                    <a:pt x="3894" y="1479"/>
                    <a:pt x="3713" y="1118"/>
                  </a:cubicBezTo>
                  <a:cubicBezTo>
                    <a:pt x="3606" y="857"/>
                    <a:pt x="3329" y="723"/>
                    <a:pt x="3052" y="723"/>
                  </a:cubicBezTo>
                  <a:cubicBezTo>
                    <a:pt x="2862" y="723"/>
                    <a:pt x="2673" y="786"/>
                    <a:pt x="2540" y="915"/>
                  </a:cubicBezTo>
                  <a:cubicBezTo>
                    <a:pt x="2596" y="700"/>
                    <a:pt x="2630" y="294"/>
                    <a:pt x="2393" y="181"/>
                  </a:cubicBezTo>
                  <a:cubicBezTo>
                    <a:pt x="2335" y="148"/>
                    <a:pt x="2277" y="133"/>
                    <a:pt x="2220" y="133"/>
                  </a:cubicBezTo>
                  <a:cubicBezTo>
                    <a:pt x="1991" y="133"/>
                    <a:pt x="1775" y="364"/>
                    <a:pt x="1603" y="463"/>
                  </a:cubicBezTo>
                  <a:cubicBezTo>
                    <a:pt x="1513" y="339"/>
                    <a:pt x="1344" y="1"/>
                    <a:pt x="114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075300" y="3302500"/>
              <a:ext cx="80725" cy="191050"/>
            </a:xfrm>
            <a:custGeom>
              <a:avLst/>
              <a:gdLst/>
              <a:ahLst/>
              <a:cxnLst/>
              <a:rect l="l" t="t" r="r" b="b"/>
              <a:pathLst>
                <a:path w="3229" h="7642" extrusionOk="0">
                  <a:moveTo>
                    <a:pt x="2179" y="0"/>
                  </a:moveTo>
                  <a:cubicBezTo>
                    <a:pt x="1524" y="181"/>
                    <a:pt x="847" y="598"/>
                    <a:pt x="565" y="1196"/>
                  </a:cubicBezTo>
                  <a:cubicBezTo>
                    <a:pt x="125" y="2088"/>
                    <a:pt x="12" y="2675"/>
                    <a:pt x="1" y="3701"/>
                  </a:cubicBezTo>
                  <a:cubicBezTo>
                    <a:pt x="1" y="4379"/>
                    <a:pt x="430" y="5462"/>
                    <a:pt x="870" y="6037"/>
                  </a:cubicBezTo>
                  <a:cubicBezTo>
                    <a:pt x="1311" y="6645"/>
                    <a:pt x="2402" y="7641"/>
                    <a:pt x="3178" y="7641"/>
                  </a:cubicBezTo>
                  <a:cubicBezTo>
                    <a:pt x="3195" y="7641"/>
                    <a:pt x="3211" y="7641"/>
                    <a:pt x="3228" y="7640"/>
                  </a:cubicBezTo>
                  <a:cubicBezTo>
                    <a:pt x="2337" y="7222"/>
                    <a:pt x="1761" y="6150"/>
                    <a:pt x="1377" y="5236"/>
                  </a:cubicBezTo>
                  <a:cubicBezTo>
                    <a:pt x="1141" y="4661"/>
                    <a:pt x="904" y="3938"/>
                    <a:pt x="904" y="3307"/>
                  </a:cubicBezTo>
                  <a:cubicBezTo>
                    <a:pt x="904" y="2268"/>
                    <a:pt x="1095" y="1185"/>
                    <a:pt x="1784" y="384"/>
                  </a:cubicBezTo>
                  <a:cubicBezTo>
                    <a:pt x="1908" y="249"/>
                    <a:pt x="2043" y="113"/>
                    <a:pt x="21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122975" y="3434225"/>
              <a:ext cx="43750" cy="64650"/>
            </a:xfrm>
            <a:custGeom>
              <a:avLst/>
              <a:gdLst/>
              <a:ahLst/>
              <a:cxnLst/>
              <a:rect l="l" t="t" r="r" b="b"/>
              <a:pathLst>
                <a:path w="1750" h="2586" extrusionOk="0">
                  <a:moveTo>
                    <a:pt x="12" y="1"/>
                  </a:moveTo>
                  <a:cubicBezTo>
                    <a:pt x="12" y="1"/>
                    <a:pt x="1" y="57"/>
                    <a:pt x="23" y="136"/>
                  </a:cubicBezTo>
                  <a:cubicBezTo>
                    <a:pt x="23" y="193"/>
                    <a:pt x="23" y="249"/>
                    <a:pt x="35" y="294"/>
                  </a:cubicBezTo>
                  <a:cubicBezTo>
                    <a:pt x="46" y="362"/>
                    <a:pt x="69" y="430"/>
                    <a:pt x="91" y="497"/>
                  </a:cubicBezTo>
                  <a:cubicBezTo>
                    <a:pt x="102" y="576"/>
                    <a:pt x="136" y="655"/>
                    <a:pt x="170" y="734"/>
                  </a:cubicBezTo>
                  <a:cubicBezTo>
                    <a:pt x="204" y="813"/>
                    <a:pt x="249" y="892"/>
                    <a:pt x="283" y="983"/>
                  </a:cubicBezTo>
                  <a:cubicBezTo>
                    <a:pt x="328" y="1062"/>
                    <a:pt x="373" y="1152"/>
                    <a:pt x="430" y="1231"/>
                  </a:cubicBezTo>
                  <a:cubicBezTo>
                    <a:pt x="475" y="1321"/>
                    <a:pt x="542" y="1400"/>
                    <a:pt x="599" y="1479"/>
                  </a:cubicBezTo>
                  <a:cubicBezTo>
                    <a:pt x="712" y="1637"/>
                    <a:pt x="836" y="1795"/>
                    <a:pt x="971" y="1931"/>
                  </a:cubicBezTo>
                  <a:cubicBezTo>
                    <a:pt x="1095" y="2055"/>
                    <a:pt x="1220" y="2179"/>
                    <a:pt x="1344" y="2292"/>
                  </a:cubicBezTo>
                  <a:cubicBezTo>
                    <a:pt x="1479" y="2393"/>
                    <a:pt x="1614" y="2495"/>
                    <a:pt x="1750" y="2585"/>
                  </a:cubicBezTo>
                  <a:cubicBezTo>
                    <a:pt x="1727" y="2551"/>
                    <a:pt x="1693" y="2517"/>
                    <a:pt x="1660" y="2483"/>
                  </a:cubicBezTo>
                  <a:cubicBezTo>
                    <a:pt x="1592" y="2427"/>
                    <a:pt x="1513" y="2325"/>
                    <a:pt x="1411" y="2224"/>
                  </a:cubicBezTo>
                  <a:cubicBezTo>
                    <a:pt x="1321" y="2122"/>
                    <a:pt x="1197" y="1976"/>
                    <a:pt x="1084" y="1840"/>
                  </a:cubicBezTo>
                  <a:cubicBezTo>
                    <a:pt x="1028" y="1773"/>
                    <a:pt x="971" y="1694"/>
                    <a:pt x="904" y="1615"/>
                  </a:cubicBezTo>
                  <a:cubicBezTo>
                    <a:pt x="847" y="1547"/>
                    <a:pt x="791" y="1468"/>
                    <a:pt x="723" y="1389"/>
                  </a:cubicBezTo>
                  <a:cubicBezTo>
                    <a:pt x="667" y="1299"/>
                    <a:pt x="610" y="1220"/>
                    <a:pt x="565" y="1141"/>
                  </a:cubicBezTo>
                  <a:cubicBezTo>
                    <a:pt x="509" y="1062"/>
                    <a:pt x="463" y="983"/>
                    <a:pt x="407" y="904"/>
                  </a:cubicBezTo>
                  <a:cubicBezTo>
                    <a:pt x="351" y="836"/>
                    <a:pt x="294" y="757"/>
                    <a:pt x="260" y="678"/>
                  </a:cubicBezTo>
                  <a:cubicBezTo>
                    <a:pt x="238" y="610"/>
                    <a:pt x="193" y="531"/>
                    <a:pt x="159" y="464"/>
                  </a:cubicBezTo>
                  <a:cubicBezTo>
                    <a:pt x="136" y="407"/>
                    <a:pt x="114" y="351"/>
                    <a:pt x="91" y="283"/>
                  </a:cubicBezTo>
                  <a:cubicBezTo>
                    <a:pt x="69" y="238"/>
                    <a:pt x="57" y="182"/>
                    <a:pt x="46" y="13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37650" y="3438750"/>
              <a:ext cx="24300" cy="54200"/>
            </a:xfrm>
            <a:custGeom>
              <a:avLst/>
              <a:gdLst/>
              <a:ahLst/>
              <a:cxnLst/>
              <a:rect l="l" t="t" r="r" b="b"/>
              <a:pathLst>
                <a:path w="972" h="2168" extrusionOk="0">
                  <a:moveTo>
                    <a:pt x="1" y="1"/>
                  </a:moveTo>
                  <a:cubicBezTo>
                    <a:pt x="1" y="1"/>
                    <a:pt x="1" y="34"/>
                    <a:pt x="1" y="91"/>
                  </a:cubicBezTo>
                  <a:cubicBezTo>
                    <a:pt x="12" y="192"/>
                    <a:pt x="23" y="283"/>
                    <a:pt x="46" y="373"/>
                  </a:cubicBezTo>
                  <a:cubicBezTo>
                    <a:pt x="68" y="474"/>
                    <a:pt x="102" y="610"/>
                    <a:pt x="136" y="745"/>
                  </a:cubicBezTo>
                  <a:cubicBezTo>
                    <a:pt x="181" y="892"/>
                    <a:pt x="226" y="1027"/>
                    <a:pt x="283" y="1174"/>
                  </a:cubicBezTo>
                  <a:cubicBezTo>
                    <a:pt x="317" y="1230"/>
                    <a:pt x="350" y="1309"/>
                    <a:pt x="384" y="1377"/>
                  </a:cubicBezTo>
                  <a:cubicBezTo>
                    <a:pt x="418" y="1445"/>
                    <a:pt x="452" y="1513"/>
                    <a:pt x="497" y="1569"/>
                  </a:cubicBezTo>
                  <a:cubicBezTo>
                    <a:pt x="531" y="1625"/>
                    <a:pt x="565" y="1693"/>
                    <a:pt x="599" y="1738"/>
                  </a:cubicBezTo>
                  <a:lnTo>
                    <a:pt x="712" y="1896"/>
                  </a:lnTo>
                  <a:cubicBezTo>
                    <a:pt x="768" y="1964"/>
                    <a:pt x="836" y="2032"/>
                    <a:pt x="892" y="2099"/>
                  </a:cubicBezTo>
                  <a:lnTo>
                    <a:pt x="971" y="2167"/>
                  </a:lnTo>
                  <a:cubicBezTo>
                    <a:pt x="971" y="2167"/>
                    <a:pt x="948" y="2133"/>
                    <a:pt x="926" y="2077"/>
                  </a:cubicBezTo>
                  <a:cubicBezTo>
                    <a:pt x="892" y="2020"/>
                    <a:pt x="836" y="1941"/>
                    <a:pt x="791" y="1840"/>
                  </a:cubicBezTo>
                  <a:cubicBezTo>
                    <a:pt x="768" y="1783"/>
                    <a:pt x="734" y="1738"/>
                    <a:pt x="700" y="1682"/>
                  </a:cubicBezTo>
                  <a:cubicBezTo>
                    <a:pt x="678" y="1625"/>
                    <a:pt x="655" y="1558"/>
                    <a:pt x="621" y="1501"/>
                  </a:cubicBezTo>
                  <a:cubicBezTo>
                    <a:pt x="554" y="1377"/>
                    <a:pt x="497" y="1242"/>
                    <a:pt x="441" y="1106"/>
                  </a:cubicBezTo>
                  <a:cubicBezTo>
                    <a:pt x="384" y="971"/>
                    <a:pt x="328" y="836"/>
                    <a:pt x="283" y="700"/>
                  </a:cubicBezTo>
                  <a:cubicBezTo>
                    <a:pt x="226" y="576"/>
                    <a:pt x="181" y="452"/>
                    <a:pt x="136" y="350"/>
                  </a:cubicBezTo>
                  <a:cubicBezTo>
                    <a:pt x="91" y="237"/>
                    <a:pt x="57" y="158"/>
                    <a:pt x="34" y="91"/>
                  </a:cubicBezTo>
                  <a:cubicBezTo>
                    <a:pt x="12" y="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4150900" y="3446375"/>
              <a:ext cx="13025" cy="50800"/>
            </a:xfrm>
            <a:custGeom>
              <a:avLst/>
              <a:gdLst/>
              <a:ahLst/>
              <a:cxnLst/>
              <a:rect l="l" t="t" r="r" b="b"/>
              <a:pathLst>
                <a:path w="521" h="2032" extrusionOk="0">
                  <a:moveTo>
                    <a:pt x="12" y="0"/>
                  </a:moveTo>
                  <a:cubicBezTo>
                    <a:pt x="1" y="113"/>
                    <a:pt x="1" y="226"/>
                    <a:pt x="12" y="327"/>
                  </a:cubicBezTo>
                  <a:cubicBezTo>
                    <a:pt x="12" y="384"/>
                    <a:pt x="12" y="440"/>
                    <a:pt x="12" y="497"/>
                  </a:cubicBezTo>
                  <a:cubicBezTo>
                    <a:pt x="24" y="553"/>
                    <a:pt x="35" y="610"/>
                    <a:pt x="35" y="666"/>
                  </a:cubicBezTo>
                  <a:cubicBezTo>
                    <a:pt x="57" y="790"/>
                    <a:pt x="80" y="925"/>
                    <a:pt x="114" y="1050"/>
                  </a:cubicBezTo>
                  <a:cubicBezTo>
                    <a:pt x="159" y="1185"/>
                    <a:pt x="193" y="1309"/>
                    <a:pt x="238" y="1422"/>
                  </a:cubicBezTo>
                  <a:cubicBezTo>
                    <a:pt x="272" y="1524"/>
                    <a:pt x="317" y="1636"/>
                    <a:pt x="362" y="1738"/>
                  </a:cubicBezTo>
                  <a:cubicBezTo>
                    <a:pt x="418" y="1839"/>
                    <a:pt x="464" y="1930"/>
                    <a:pt x="520" y="2031"/>
                  </a:cubicBezTo>
                  <a:cubicBezTo>
                    <a:pt x="520" y="2031"/>
                    <a:pt x="497" y="1896"/>
                    <a:pt x="452" y="1704"/>
                  </a:cubicBezTo>
                  <a:cubicBezTo>
                    <a:pt x="441" y="1659"/>
                    <a:pt x="430" y="1603"/>
                    <a:pt x="418" y="1546"/>
                  </a:cubicBezTo>
                  <a:cubicBezTo>
                    <a:pt x="396" y="1501"/>
                    <a:pt x="396" y="1445"/>
                    <a:pt x="373" y="1377"/>
                  </a:cubicBezTo>
                  <a:cubicBezTo>
                    <a:pt x="351" y="1264"/>
                    <a:pt x="306" y="1140"/>
                    <a:pt x="272" y="1016"/>
                  </a:cubicBezTo>
                  <a:cubicBezTo>
                    <a:pt x="249" y="892"/>
                    <a:pt x="215" y="756"/>
                    <a:pt x="182" y="643"/>
                  </a:cubicBezTo>
                  <a:cubicBezTo>
                    <a:pt x="170" y="587"/>
                    <a:pt x="148" y="531"/>
                    <a:pt x="136" y="474"/>
                  </a:cubicBezTo>
                  <a:cubicBezTo>
                    <a:pt x="125" y="418"/>
                    <a:pt x="114" y="373"/>
                    <a:pt x="103" y="316"/>
                  </a:cubicBezTo>
                  <a:cubicBezTo>
                    <a:pt x="57" y="124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4154575" y="3406050"/>
              <a:ext cx="162525" cy="95925"/>
            </a:xfrm>
            <a:custGeom>
              <a:avLst/>
              <a:gdLst/>
              <a:ahLst/>
              <a:cxnLst/>
              <a:rect l="l" t="t" r="r" b="b"/>
              <a:pathLst>
                <a:path w="6501" h="3837" extrusionOk="0">
                  <a:moveTo>
                    <a:pt x="4121" y="1"/>
                  </a:moveTo>
                  <a:cubicBezTo>
                    <a:pt x="3976" y="1"/>
                    <a:pt x="3828" y="8"/>
                    <a:pt x="3679" y="22"/>
                  </a:cubicBezTo>
                  <a:cubicBezTo>
                    <a:pt x="2709" y="101"/>
                    <a:pt x="1851" y="620"/>
                    <a:pt x="1197" y="1320"/>
                  </a:cubicBezTo>
                  <a:cubicBezTo>
                    <a:pt x="937" y="1613"/>
                    <a:pt x="700" y="1929"/>
                    <a:pt x="497" y="2268"/>
                  </a:cubicBezTo>
                  <a:cubicBezTo>
                    <a:pt x="260" y="2651"/>
                    <a:pt x="102" y="3080"/>
                    <a:pt x="1" y="3520"/>
                  </a:cubicBezTo>
                  <a:lnTo>
                    <a:pt x="396" y="3610"/>
                  </a:lnTo>
                  <a:cubicBezTo>
                    <a:pt x="881" y="3723"/>
                    <a:pt x="1377" y="3802"/>
                    <a:pt x="1874" y="3825"/>
                  </a:cubicBezTo>
                  <a:cubicBezTo>
                    <a:pt x="2017" y="3832"/>
                    <a:pt x="2165" y="3837"/>
                    <a:pt x="2316" y="3837"/>
                  </a:cubicBezTo>
                  <a:cubicBezTo>
                    <a:pt x="3735" y="3837"/>
                    <a:pt x="5474" y="3473"/>
                    <a:pt x="6218" y="2189"/>
                  </a:cubicBezTo>
                  <a:cubicBezTo>
                    <a:pt x="6433" y="1816"/>
                    <a:pt x="6500" y="1387"/>
                    <a:pt x="6421" y="959"/>
                  </a:cubicBezTo>
                  <a:cubicBezTo>
                    <a:pt x="6320" y="801"/>
                    <a:pt x="6184" y="654"/>
                    <a:pt x="6026" y="541"/>
                  </a:cubicBezTo>
                  <a:cubicBezTo>
                    <a:pt x="5441" y="160"/>
                    <a:pt x="4801" y="1"/>
                    <a:pt x="41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148375" y="3430750"/>
              <a:ext cx="95925" cy="76650"/>
            </a:xfrm>
            <a:custGeom>
              <a:avLst/>
              <a:gdLst/>
              <a:ahLst/>
              <a:cxnLst/>
              <a:rect l="l" t="t" r="r" b="b"/>
              <a:pathLst>
                <a:path w="3837" h="3066" extrusionOk="0">
                  <a:moveTo>
                    <a:pt x="0" y="2668"/>
                  </a:moveTo>
                  <a:lnTo>
                    <a:pt x="0" y="2668"/>
                  </a:lnTo>
                  <a:cubicBezTo>
                    <a:pt x="0" y="2668"/>
                    <a:pt x="0" y="2668"/>
                    <a:pt x="0" y="2668"/>
                  </a:cubicBezTo>
                  <a:cubicBezTo>
                    <a:pt x="0" y="2668"/>
                    <a:pt x="0" y="2668"/>
                    <a:pt x="0" y="2668"/>
                  </a:cubicBezTo>
                  <a:close/>
                  <a:moveTo>
                    <a:pt x="2063" y="1"/>
                  </a:moveTo>
                  <a:cubicBezTo>
                    <a:pt x="1902" y="1"/>
                    <a:pt x="1746" y="27"/>
                    <a:pt x="1648" y="72"/>
                  </a:cubicBezTo>
                  <a:cubicBezTo>
                    <a:pt x="655" y="546"/>
                    <a:pt x="362" y="1720"/>
                    <a:pt x="0" y="2668"/>
                  </a:cubicBezTo>
                  <a:lnTo>
                    <a:pt x="0" y="2668"/>
                  </a:lnTo>
                  <a:cubicBezTo>
                    <a:pt x="4" y="2657"/>
                    <a:pt x="24" y="2653"/>
                    <a:pt x="57" y="2653"/>
                  </a:cubicBezTo>
                  <a:cubicBezTo>
                    <a:pt x="311" y="2653"/>
                    <a:pt x="1326" y="2928"/>
                    <a:pt x="1456" y="2938"/>
                  </a:cubicBezTo>
                  <a:cubicBezTo>
                    <a:pt x="1817" y="2984"/>
                    <a:pt x="2167" y="3065"/>
                    <a:pt x="2500" y="3065"/>
                  </a:cubicBezTo>
                  <a:cubicBezTo>
                    <a:pt x="2833" y="3065"/>
                    <a:pt x="3149" y="2984"/>
                    <a:pt x="3442" y="2701"/>
                  </a:cubicBezTo>
                  <a:cubicBezTo>
                    <a:pt x="3649" y="2495"/>
                    <a:pt x="3813" y="1943"/>
                    <a:pt x="3381" y="1943"/>
                  </a:cubicBezTo>
                  <a:cubicBezTo>
                    <a:pt x="3365" y="1943"/>
                    <a:pt x="3348" y="1944"/>
                    <a:pt x="3329" y="1945"/>
                  </a:cubicBezTo>
                  <a:cubicBezTo>
                    <a:pt x="3529" y="1757"/>
                    <a:pt x="3837" y="1177"/>
                    <a:pt x="3357" y="1177"/>
                  </a:cubicBezTo>
                  <a:cubicBezTo>
                    <a:pt x="3348" y="1177"/>
                    <a:pt x="3339" y="1178"/>
                    <a:pt x="3329" y="1178"/>
                  </a:cubicBezTo>
                  <a:cubicBezTo>
                    <a:pt x="3515" y="781"/>
                    <a:pt x="3302" y="428"/>
                    <a:pt x="2960" y="428"/>
                  </a:cubicBezTo>
                  <a:cubicBezTo>
                    <a:pt x="2846" y="428"/>
                    <a:pt x="2717" y="467"/>
                    <a:pt x="2584" y="557"/>
                  </a:cubicBezTo>
                  <a:cubicBezTo>
                    <a:pt x="2889" y="157"/>
                    <a:pt x="2459" y="1"/>
                    <a:pt x="2063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48925" y="3386050"/>
              <a:ext cx="166475" cy="108025"/>
            </a:xfrm>
            <a:custGeom>
              <a:avLst/>
              <a:gdLst/>
              <a:ahLst/>
              <a:cxnLst/>
              <a:rect l="l" t="t" r="r" b="b"/>
              <a:pathLst>
                <a:path w="6659" h="4321" extrusionOk="0">
                  <a:moveTo>
                    <a:pt x="4151" y="1"/>
                  </a:moveTo>
                  <a:cubicBezTo>
                    <a:pt x="3342" y="1"/>
                    <a:pt x="2521" y="267"/>
                    <a:pt x="1976" y="732"/>
                  </a:cubicBezTo>
                  <a:cubicBezTo>
                    <a:pt x="892" y="1601"/>
                    <a:pt x="1" y="2831"/>
                    <a:pt x="204" y="4320"/>
                  </a:cubicBezTo>
                  <a:lnTo>
                    <a:pt x="238" y="4320"/>
                  </a:lnTo>
                  <a:cubicBezTo>
                    <a:pt x="328" y="3880"/>
                    <a:pt x="497" y="3451"/>
                    <a:pt x="734" y="3068"/>
                  </a:cubicBezTo>
                  <a:cubicBezTo>
                    <a:pt x="938" y="2729"/>
                    <a:pt x="1175" y="2413"/>
                    <a:pt x="1434" y="2120"/>
                  </a:cubicBezTo>
                  <a:cubicBezTo>
                    <a:pt x="2089" y="1420"/>
                    <a:pt x="2946" y="901"/>
                    <a:pt x="3917" y="822"/>
                  </a:cubicBezTo>
                  <a:cubicBezTo>
                    <a:pt x="4066" y="808"/>
                    <a:pt x="4212" y="801"/>
                    <a:pt x="4357" y="801"/>
                  </a:cubicBezTo>
                  <a:cubicBezTo>
                    <a:pt x="5035" y="801"/>
                    <a:pt x="5667" y="960"/>
                    <a:pt x="6252" y="1341"/>
                  </a:cubicBezTo>
                  <a:cubicBezTo>
                    <a:pt x="6410" y="1454"/>
                    <a:pt x="6557" y="1601"/>
                    <a:pt x="6659" y="1770"/>
                  </a:cubicBezTo>
                  <a:cubicBezTo>
                    <a:pt x="6602" y="1409"/>
                    <a:pt x="6433" y="1082"/>
                    <a:pt x="6196" y="811"/>
                  </a:cubicBezTo>
                  <a:cubicBezTo>
                    <a:pt x="5702" y="250"/>
                    <a:pt x="4933" y="1"/>
                    <a:pt x="41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4153450" y="3431700"/>
              <a:ext cx="54200" cy="63225"/>
            </a:xfrm>
            <a:custGeom>
              <a:avLst/>
              <a:gdLst/>
              <a:ahLst/>
              <a:cxnLst/>
              <a:rect l="l" t="t" r="r" b="b"/>
              <a:pathLst>
                <a:path w="2168" h="2529" extrusionOk="0">
                  <a:moveTo>
                    <a:pt x="2167" y="0"/>
                  </a:moveTo>
                  <a:cubicBezTo>
                    <a:pt x="2167" y="0"/>
                    <a:pt x="1986" y="113"/>
                    <a:pt x="1716" y="305"/>
                  </a:cubicBezTo>
                  <a:cubicBezTo>
                    <a:pt x="1592" y="395"/>
                    <a:pt x="1445" y="508"/>
                    <a:pt x="1287" y="632"/>
                  </a:cubicBezTo>
                  <a:cubicBezTo>
                    <a:pt x="1140" y="756"/>
                    <a:pt x="982" y="903"/>
                    <a:pt x="824" y="1061"/>
                  </a:cubicBezTo>
                  <a:cubicBezTo>
                    <a:pt x="757" y="1140"/>
                    <a:pt x="678" y="1219"/>
                    <a:pt x="610" y="1298"/>
                  </a:cubicBezTo>
                  <a:cubicBezTo>
                    <a:pt x="542" y="1377"/>
                    <a:pt x="486" y="1467"/>
                    <a:pt x="429" y="1546"/>
                  </a:cubicBezTo>
                  <a:cubicBezTo>
                    <a:pt x="362" y="1625"/>
                    <a:pt x="305" y="1704"/>
                    <a:pt x="260" y="1783"/>
                  </a:cubicBezTo>
                  <a:cubicBezTo>
                    <a:pt x="226" y="1874"/>
                    <a:pt x="170" y="1941"/>
                    <a:pt x="147" y="2020"/>
                  </a:cubicBezTo>
                  <a:cubicBezTo>
                    <a:pt x="113" y="2088"/>
                    <a:pt x="80" y="2156"/>
                    <a:pt x="68" y="2235"/>
                  </a:cubicBezTo>
                  <a:cubicBezTo>
                    <a:pt x="46" y="2280"/>
                    <a:pt x="34" y="2336"/>
                    <a:pt x="23" y="2393"/>
                  </a:cubicBezTo>
                  <a:cubicBezTo>
                    <a:pt x="1" y="2483"/>
                    <a:pt x="1" y="2528"/>
                    <a:pt x="1" y="2528"/>
                  </a:cubicBezTo>
                  <a:lnTo>
                    <a:pt x="46" y="2404"/>
                  </a:lnTo>
                  <a:cubicBezTo>
                    <a:pt x="68" y="2359"/>
                    <a:pt x="91" y="2314"/>
                    <a:pt x="113" y="2257"/>
                  </a:cubicBezTo>
                  <a:cubicBezTo>
                    <a:pt x="147" y="2201"/>
                    <a:pt x="181" y="2144"/>
                    <a:pt x="226" y="2065"/>
                  </a:cubicBezTo>
                  <a:cubicBezTo>
                    <a:pt x="260" y="1998"/>
                    <a:pt x="305" y="1930"/>
                    <a:pt x="362" y="1862"/>
                  </a:cubicBezTo>
                  <a:cubicBezTo>
                    <a:pt x="418" y="1783"/>
                    <a:pt x="486" y="1704"/>
                    <a:pt x="531" y="1637"/>
                  </a:cubicBezTo>
                  <a:cubicBezTo>
                    <a:pt x="587" y="1558"/>
                    <a:pt x="666" y="1490"/>
                    <a:pt x="734" y="1411"/>
                  </a:cubicBezTo>
                  <a:cubicBezTo>
                    <a:pt x="802" y="1332"/>
                    <a:pt x="869" y="1253"/>
                    <a:pt x="948" y="1174"/>
                  </a:cubicBezTo>
                  <a:cubicBezTo>
                    <a:pt x="1095" y="1027"/>
                    <a:pt x="1242" y="881"/>
                    <a:pt x="1388" y="745"/>
                  </a:cubicBezTo>
                  <a:cubicBezTo>
                    <a:pt x="1524" y="610"/>
                    <a:pt x="1659" y="486"/>
                    <a:pt x="1772" y="373"/>
                  </a:cubicBezTo>
                  <a:lnTo>
                    <a:pt x="2054" y="113"/>
                  </a:lnTo>
                  <a:cubicBezTo>
                    <a:pt x="2133" y="46"/>
                    <a:pt x="2167" y="0"/>
                    <a:pt x="2167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4157400" y="3441000"/>
              <a:ext cx="62375" cy="51375"/>
            </a:xfrm>
            <a:custGeom>
              <a:avLst/>
              <a:gdLst/>
              <a:ahLst/>
              <a:cxnLst/>
              <a:rect l="l" t="t" r="r" b="b"/>
              <a:pathLst>
                <a:path w="2495" h="2055" extrusionOk="0">
                  <a:moveTo>
                    <a:pt x="2494" y="1"/>
                  </a:moveTo>
                  <a:cubicBezTo>
                    <a:pt x="2494" y="1"/>
                    <a:pt x="2302" y="69"/>
                    <a:pt x="2020" y="204"/>
                  </a:cubicBezTo>
                  <a:cubicBezTo>
                    <a:pt x="1885" y="272"/>
                    <a:pt x="1727" y="351"/>
                    <a:pt x="1558" y="452"/>
                  </a:cubicBezTo>
                  <a:cubicBezTo>
                    <a:pt x="1388" y="554"/>
                    <a:pt x="1219" y="667"/>
                    <a:pt x="1050" y="779"/>
                  </a:cubicBezTo>
                  <a:cubicBezTo>
                    <a:pt x="960" y="847"/>
                    <a:pt x="881" y="915"/>
                    <a:pt x="802" y="971"/>
                  </a:cubicBezTo>
                  <a:cubicBezTo>
                    <a:pt x="723" y="1039"/>
                    <a:pt x="644" y="1107"/>
                    <a:pt x="576" y="1186"/>
                  </a:cubicBezTo>
                  <a:cubicBezTo>
                    <a:pt x="508" y="1242"/>
                    <a:pt x="441" y="1321"/>
                    <a:pt x="384" y="1389"/>
                  </a:cubicBezTo>
                  <a:cubicBezTo>
                    <a:pt x="328" y="1456"/>
                    <a:pt x="283" y="1524"/>
                    <a:pt x="226" y="1592"/>
                  </a:cubicBezTo>
                  <a:cubicBezTo>
                    <a:pt x="192" y="1648"/>
                    <a:pt x="158" y="1716"/>
                    <a:pt x="125" y="1772"/>
                  </a:cubicBezTo>
                  <a:cubicBezTo>
                    <a:pt x="91" y="1818"/>
                    <a:pt x="68" y="1874"/>
                    <a:pt x="57" y="1919"/>
                  </a:cubicBezTo>
                  <a:cubicBezTo>
                    <a:pt x="23" y="2009"/>
                    <a:pt x="1" y="2054"/>
                    <a:pt x="1" y="2054"/>
                  </a:cubicBezTo>
                  <a:cubicBezTo>
                    <a:pt x="1" y="2054"/>
                    <a:pt x="34" y="2021"/>
                    <a:pt x="79" y="1942"/>
                  </a:cubicBezTo>
                  <a:cubicBezTo>
                    <a:pt x="113" y="1897"/>
                    <a:pt x="136" y="1851"/>
                    <a:pt x="170" y="1806"/>
                  </a:cubicBezTo>
                  <a:cubicBezTo>
                    <a:pt x="215" y="1761"/>
                    <a:pt x="260" y="1705"/>
                    <a:pt x="305" y="1648"/>
                  </a:cubicBezTo>
                  <a:cubicBezTo>
                    <a:pt x="350" y="1592"/>
                    <a:pt x="418" y="1524"/>
                    <a:pt x="474" y="1468"/>
                  </a:cubicBezTo>
                  <a:cubicBezTo>
                    <a:pt x="531" y="1411"/>
                    <a:pt x="599" y="1344"/>
                    <a:pt x="678" y="1287"/>
                  </a:cubicBezTo>
                  <a:cubicBezTo>
                    <a:pt x="745" y="1219"/>
                    <a:pt x="824" y="1163"/>
                    <a:pt x="903" y="1095"/>
                  </a:cubicBezTo>
                  <a:cubicBezTo>
                    <a:pt x="982" y="1039"/>
                    <a:pt x="1061" y="971"/>
                    <a:pt x="1140" y="915"/>
                  </a:cubicBezTo>
                  <a:cubicBezTo>
                    <a:pt x="1309" y="802"/>
                    <a:pt x="1479" y="678"/>
                    <a:pt x="1637" y="576"/>
                  </a:cubicBezTo>
                  <a:cubicBezTo>
                    <a:pt x="1795" y="475"/>
                    <a:pt x="1941" y="373"/>
                    <a:pt x="2077" y="283"/>
                  </a:cubicBezTo>
                  <a:cubicBezTo>
                    <a:pt x="2201" y="204"/>
                    <a:pt x="2302" y="125"/>
                    <a:pt x="2381" y="80"/>
                  </a:cubicBezTo>
                  <a:cubicBezTo>
                    <a:pt x="2460" y="23"/>
                    <a:pt x="2494" y="1"/>
                    <a:pt x="249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159375" y="3466125"/>
              <a:ext cx="44025" cy="24850"/>
            </a:xfrm>
            <a:custGeom>
              <a:avLst/>
              <a:gdLst/>
              <a:ahLst/>
              <a:cxnLst/>
              <a:rect l="l" t="t" r="r" b="b"/>
              <a:pathLst>
                <a:path w="1761" h="994" extrusionOk="0">
                  <a:moveTo>
                    <a:pt x="1671" y="0"/>
                  </a:moveTo>
                  <a:cubicBezTo>
                    <a:pt x="1592" y="11"/>
                    <a:pt x="1513" y="23"/>
                    <a:pt x="1434" y="34"/>
                  </a:cubicBezTo>
                  <a:cubicBezTo>
                    <a:pt x="1388" y="56"/>
                    <a:pt x="1321" y="45"/>
                    <a:pt x="1264" y="56"/>
                  </a:cubicBezTo>
                  <a:cubicBezTo>
                    <a:pt x="1254" y="59"/>
                    <a:pt x="1242" y="60"/>
                    <a:pt x="1228" y="60"/>
                  </a:cubicBezTo>
                  <a:cubicBezTo>
                    <a:pt x="1203" y="60"/>
                    <a:pt x="1173" y="57"/>
                    <a:pt x="1145" y="57"/>
                  </a:cubicBezTo>
                  <a:cubicBezTo>
                    <a:pt x="1119" y="57"/>
                    <a:pt x="1093" y="59"/>
                    <a:pt x="1072" y="68"/>
                  </a:cubicBezTo>
                  <a:cubicBezTo>
                    <a:pt x="1065" y="71"/>
                    <a:pt x="1057" y="72"/>
                    <a:pt x="1048" y="72"/>
                  </a:cubicBezTo>
                  <a:cubicBezTo>
                    <a:pt x="998" y="72"/>
                    <a:pt x="926" y="37"/>
                    <a:pt x="878" y="37"/>
                  </a:cubicBezTo>
                  <a:cubicBezTo>
                    <a:pt x="866" y="37"/>
                    <a:pt x="855" y="39"/>
                    <a:pt x="847" y="45"/>
                  </a:cubicBezTo>
                  <a:lnTo>
                    <a:pt x="678" y="135"/>
                  </a:lnTo>
                  <a:cubicBezTo>
                    <a:pt x="565" y="203"/>
                    <a:pt x="520" y="384"/>
                    <a:pt x="429" y="463"/>
                  </a:cubicBezTo>
                  <a:cubicBezTo>
                    <a:pt x="328" y="530"/>
                    <a:pt x="305" y="711"/>
                    <a:pt x="237" y="779"/>
                  </a:cubicBezTo>
                  <a:cubicBezTo>
                    <a:pt x="91" y="903"/>
                    <a:pt x="0" y="993"/>
                    <a:pt x="0" y="993"/>
                  </a:cubicBezTo>
                  <a:cubicBezTo>
                    <a:pt x="102" y="948"/>
                    <a:pt x="192" y="903"/>
                    <a:pt x="283" y="858"/>
                  </a:cubicBezTo>
                  <a:cubicBezTo>
                    <a:pt x="463" y="767"/>
                    <a:pt x="678" y="632"/>
                    <a:pt x="881" y="508"/>
                  </a:cubicBezTo>
                  <a:cubicBezTo>
                    <a:pt x="994" y="440"/>
                    <a:pt x="1095" y="372"/>
                    <a:pt x="1197" y="316"/>
                  </a:cubicBezTo>
                  <a:cubicBezTo>
                    <a:pt x="1242" y="282"/>
                    <a:pt x="1287" y="260"/>
                    <a:pt x="1343" y="226"/>
                  </a:cubicBezTo>
                  <a:cubicBezTo>
                    <a:pt x="1400" y="203"/>
                    <a:pt x="1445" y="181"/>
                    <a:pt x="1479" y="158"/>
                  </a:cubicBezTo>
                  <a:cubicBezTo>
                    <a:pt x="1558" y="102"/>
                    <a:pt x="1637" y="79"/>
                    <a:pt x="1682" y="56"/>
                  </a:cubicBezTo>
                  <a:cubicBezTo>
                    <a:pt x="1716" y="34"/>
                    <a:pt x="1738" y="23"/>
                    <a:pt x="176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170375" y="3478875"/>
              <a:ext cx="35575" cy="7850"/>
            </a:xfrm>
            <a:custGeom>
              <a:avLst/>
              <a:gdLst/>
              <a:ahLst/>
              <a:cxnLst/>
              <a:rect l="l" t="t" r="r" b="b"/>
              <a:pathLst>
                <a:path w="1423" h="314" extrusionOk="0">
                  <a:moveTo>
                    <a:pt x="1068" y="1"/>
                  </a:moveTo>
                  <a:cubicBezTo>
                    <a:pt x="1027" y="1"/>
                    <a:pt x="988" y="3"/>
                    <a:pt x="948" y="9"/>
                  </a:cubicBezTo>
                  <a:cubicBezTo>
                    <a:pt x="869" y="9"/>
                    <a:pt x="779" y="32"/>
                    <a:pt x="689" y="43"/>
                  </a:cubicBezTo>
                  <a:cubicBezTo>
                    <a:pt x="520" y="77"/>
                    <a:pt x="362" y="122"/>
                    <a:pt x="204" y="201"/>
                  </a:cubicBezTo>
                  <a:cubicBezTo>
                    <a:pt x="136" y="235"/>
                    <a:pt x="68" y="269"/>
                    <a:pt x="1" y="314"/>
                  </a:cubicBezTo>
                  <a:cubicBezTo>
                    <a:pt x="80" y="303"/>
                    <a:pt x="159" y="303"/>
                    <a:pt x="226" y="291"/>
                  </a:cubicBezTo>
                  <a:cubicBezTo>
                    <a:pt x="294" y="280"/>
                    <a:pt x="373" y="269"/>
                    <a:pt x="463" y="257"/>
                  </a:cubicBezTo>
                  <a:cubicBezTo>
                    <a:pt x="542" y="246"/>
                    <a:pt x="632" y="224"/>
                    <a:pt x="723" y="212"/>
                  </a:cubicBezTo>
                  <a:cubicBezTo>
                    <a:pt x="802" y="190"/>
                    <a:pt x="892" y="178"/>
                    <a:pt x="982" y="156"/>
                  </a:cubicBezTo>
                  <a:cubicBezTo>
                    <a:pt x="1016" y="145"/>
                    <a:pt x="1061" y="133"/>
                    <a:pt x="1095" y="122"/>
                  </a:cubicBezTo>
                  <a:cubicBezTo>
                    <a:pt x="1129" y="122"/>
                    <a:pt x="1163" y="111"/>
                    <a:pt x="1197" y="99"/>
                  </a:cubicBezTo>
                  <a:cubicBezTo>
                    <a:pt x="1276" y="77"/>
                    <a:pt x="1355" y="54"/>
                    <a:pt x="1422" y="32"/>
                  </a:cubicBezTo>
                  <a:cubicBezTo>
                    <a:pt x="1343" y="20"/>
                    <a:pt x="1264" y="9"/>
                    <a:pt x="1197" y="9"/>
                  </a:cubicBezTo>
                  <a:cubicBezTo>
                    <a:pt x="1152" y="3"/>
                    <a:pt x="1109" y="1"/>
                    <a:pt x="106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150900" y="3492075"/>
              <a:ext cx="145875" cy="125925"/>
            </a:xfrm>
            <a:custGeom>
              <a:avLst/>
              <a:gdLst/>
              <a:ahLst/>
              <a:cxnLst/>
              <a:rect l="l" t="t" r="r" b="b"/>
              <a:pathLst>
                <a:path w="5835" h="5037" extrusionOk="0">
                  <a:moveTo>
                    <a:pt x="1" y="0"/>
                  </a:moveTo>
                  <a:lnTo>
                    <a:pt x="339" y="1546"/>
                  </a:lnTo>
                  <a:cubicBezTo>
                    <a:pt x="757" y="3160"/>
                    <a:pt x="1502" y="4288"/>
                    <a:pt x="3161" y="4886"/>
                  </a:cubicBezTo>
                  <a:cubicBezTo>
                    <a:pt x="3448" y="4988"/>
                    <a:pt x="3723" y="5037"/>
                    <a:pt x="3986" y="5037"/>
                  </a:cubicBezTo>
                  <a:cubicBezTo>
                    <a:pt x="4712" y="5037"/>
                    <a:pt x="5337" y="4664"/>
                    <a:pt x="5835" y="4017"/>
                  </a:cubicBezTo>
                  <a:cubicBezTo>
                    <a:pt x="5790" y="3329"/>
                    <a:pt x="5587" y="2675"/>
                    <a:pt x="5237" y="2088"/>
                  </a:cubicBezTo>
                  <a:cubicBezTo>
                    <a:pt x="4616" y="1117"/>
                    <a:pt x="3578" y="474"/>
                    <a:pt x="2427" y="361"/>
                  </a:cubicBezTo>
                  <a:cubicBezTo>
                    <a:pt x="2100" y="327"/>
                    <a:pt x="667" y="339"/>
                    <a:pt x="1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50900" y="3492075"/>
              <a:ext cx="94400" cy="85375"/>
            </a:xfrm>
            <a:custGeom>
              <a:avLst/>
              <a:gdLst/>
              <a:ahLst/>
              <a:cxnLst/>
              <a:rect l="l" t="t" r="r" b="b"/>
              <a:pathLst>
                <a:path w="3776" h="3415" extrusionOk="0">
                  <a:moveTo>
                    <a:pt x="1" y="0"/>
                  </a:moveTo>
                  <a:lnTo>
                    <a:pt x="170" y="474"/>
                  </a:lnTo>
                  <a:cubicBezTo>
                    <a:pt x="339" y="1208"/>
                    <a:pt x="238" y="1794"/>
                    <a:pt x="622" y="2426"/>
                  </a:cubicBezTo>
                  <a:cubicBezTo>
                    <a:pt x="802" y="2754"/>
                    <a:pt x="1310" y="3103"/>
                    <a:pt x="1637" y="3306"/>
                  </a:cubicBezTo>
                  <a:cubicBezTo>
                    <a:pt x="1750" y="3382"/>
                    <a:pt x="1846" y="3415"/>
                    <a:pt x="1924" y="3415"/>
                  </a:cubicBezTo>
                  <a:cubicBezTo>
                    <a:pt x="2151" y="3415"/>
                    <a:pt x="2238" y="3140"/>
                    <a:pt x="2213" y="2821"/>
                  </a:cubicBezTo>
                  <a:lnTo>
                    <a:pt x="2213" y="2821"/>
                  </a:lnTo>
                  <a:cubicBezTo>
                    <a:pt x="2388" y="3000"/>
                    <a:pt x="2550" y="3080"/>
                    <a:pt x="2682" y="3080"/>
                  </a:cubicBezTo>
                  <a:cubicBezTo>
                    <a:pt x="2932" y="3080"/>
                    <a:pt x="3068" y="2791"/>
                    <a:pt x="2957" y="2347"/>
                  </a:cubicBezTo>
                  <a:lnTo>
                    <a:pt x="2957" y="2347"/>
                  </a:lnTo>
                  <a:cubicBezTo>
                    <a:pt x="2965" y="2348"/>
                    <a:pt x="2972" y="2348"/>
                    <a:pt x="2980" y="2348"/>
                  </a:cubicBezTo>
                  <a:cubicBezTo>
                    <a:pt x="3775" y="2348"/>
                    <a:pt x="3460" y="1139"/>
                    <a:pt x="2845" y="1095"/>
                  </a:cubicBezTo>
                  <a:cubicBezTo>
                    <a:pt x="3375" y="892"/>
                    <a:pt x="2743" y="406"/>
                    <a:pt x="2495" y="327"/>
                  </a:cubicBezTo>
                  <a:cubicBezTo>
                    <a:pt x="2309" y="270"/>
                    <a:pt x="2117" y="252"/>
                    <a:pt x="1922" y="252"/>
                  </a:cubicBezTo>
                  <a:cubicBezTo>
                    <a:pt x="1591" y="252"/>
                    <a:pt x="1254" y="304"/>
                    <a:pt x="934" y="304"/>
                  </a:cubicBezTo>
                  <a:cubicBezTo>
                    <a:pt x="593" y="304"/>
                    <a:pt x="273" y="245"/>
                    <a:pt x="1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150625" y="3490650"/>
              <a:ext cx="166750" cy="101875"/>
            </a:xfrm>
            <a:custGeom>
              <a:avLst/>
              <a:gdLst/>
              <a:ahLst/>
              <a:cxnLst/>
              <a:rect l="l" t="t" r="r" b="b"/>
              <a:pathLst>
                <a:path w="6670" h="4075" extrusionOk="0">
                  <a:moveTo>
                    <a:pt x="1" y="1"/>
                  </a:moveTo>
                  <a:lnTo>
                    <a:pt x="12" y="57"/>
                  </a:lnTo>
                  <a:cubicBezTo>
                    <a:pt x="678" y="384"/>
                    <a:pt x="2111" y="384"/>
                    <a:pt x="2438" y="418"/>
                  </a:cubicBezTo>
                  <a:cubicBezTo>
                    <a:pt x="3578" y="542"/>
                    <a:pt x="4616" y="1174"/>
                    <a:pt x="5237" y="2145"/>
                  </a:cubicBezTo>
                  <a:cubicBezTo>
                    <a:pt x="5586" y="2732"/>
                    <a:pt x="5789" y="3397"/>
                    <a:pt x="5835" y="4074"/>
                  </a:cubicBezTo>
                  <a:cubicBezTo>
                    <a:pt x="5846" y="4052"/>
                    <a:pt x="5868" y="4041"/>
                    <a:pt x="5880" y="4018"/>
                  </a:cubicBezTo>
                  <a:cubicBezTo>
                    <a:pt x="6670" y="2969"/>
                    <a:pt x="5733" y="1163"/>
                    <a:pt x="4785" y="554"/>
                  </a:cubicBezTo>
                  <a:cubicBezTo>
                    <a:pt x="4052" y="80"/>
                    <a:pt x="3262" y="68"/>
                    <a:pt x="2427" y="35"/>
                  </a:cubicBezTo>
                  <a:cubicBezTo>
                    <a:pt x="2179" y="18"/>
                    <a:pt x="1933" y="9"/>
                    <a:pt x="1689" y="9"/>
                  </a:cubicBezTo>
                  <a:cubicBezTo>
                    <a:pt x="1445" y="9"/>
                    <a:pt x="1202" y="18"/>
                    <a:pt x="960" y="35"/>
                  </a:cubicBezTo>
                  <a:cubicBezTo>
                    <a:pt x="841" y="47"/>
                    <a:pt x="721" y="54"/>
                    <a:pt x="601" y="54"/>
                  </a:cubicBezTo>
                  <a:cubicBezTo>
                    <a:pt x="400" y="54"/>
                    <a:pt x="198" y="36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4157975" y="3492075"/>
              <a:ext cx="87750" cy="57850"/>
            </a:xfrm>
            <a:custGeom>
              <a:avLst/>
              <a:gdLst/>
              <a:ahLst/>
              <a:cxnLst/>
              <a:rect l="l" t="t" r="r" b="b"/>
              <a:pathLst>
                <a:path w="3510" h="231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58" y="11"/>
                    <a:pt x="124" y="23"/>
                    <a:pt x="90" y="57"/>
                  </a:cubicBezTo>
                  <a:cubicBezTo>
                    <a:pt x="90" y="57"/>
                    <a:pt x="82" y="73"/>
                    <a:pt x="72" y="85"/>
                  </a:cubicBezTo>
                  <a:lnTo>
                    <a:pt x="72" y="85"/>
                  </a:lnTo>
                  <a:cubicBezTo>
                    <a:pt x="59" y="73"/>
                    <a:pt x="47" y="63"/>
                    <a:pt x="34" y="57"/>
                  </a:cubicBezTo>
                  <a:cubicBezTo>
                    <a:pt x="31" y="53"/>
                    <a:pt x="28" y="52"/>
                    <a:pt x="27" y="52"/>
                  </a:cubicBezTo>
                  <a:cubicBezTo>
                    <a:pt x="23" y="52"/>
                    <a:pt x="23" y="60"/>
                    <a:pt x="23" y="68"/>
                  </a:cubicBezTo>
                  <a:cubicBezTo>
                    <a:pt x="23" y="74"/>
                    <a:pt x="28" y="74"/>
                    <a:pt x="34" y="74"/>
                  </a:cubicBezTo>
                  <a:cubicBezTo>
                    <a:pt x="40" y="74"/>
                    <a:pt x="45" y="74"/>
                    <a:pt x="45" y="79"/>
                  </a:cubicBezTo>
                  <a:cubicBezTo>
                    <a:pt x="48" y="90"/>
                    <a:pt x="52" y="95"/>
                    <a:pt x="57" y="95"/>
                  </a:cubicBezTo>
                  <a:cubicBezTo>
                    <a:pt x="62" y="95"/>
                    <a:pt x="67" y="90"/>
                    <a:pt x="72" y="85"/>
                  </a:cubicBezTo>
                  <a:lnTo>
                    <a:pt x="72" y="85"/>
                  </a:lnTo>
                  <a:cubicBezTo>
                    <a:pt x="73" y="85"/>
                    <a:pt x="73" y="86"/>
                    <a:pt x="74" y="86"/>
                  </a:cubicBezTo>
                  <a:lnTo>
                    <a:pt x="74" y="86"/>
                  </a:lnTo>
                  <a:cubicBezTo>
                    <a:pt x="90" y="76"/>
                    <a:pt x="102" y="68"/>
                    <a:pt x="102" y="68"/>
                  </a:cubicBezTo>
                  <a:cubicBezTo>
                    <a:pt x="135" y="45"/>
                    <a:pt x="169" y="23"/>
                    <a:pt x="203" y="0"/>
                  </a:cubicBezTo>
                  <a:close/>
                  <a:moveTo>
                    <a:pt x="74" y="86"/>
                  </a:moveTo>
                  <a:cubicBezTo>
                    <a:pt x="62" y="93"/>
                    <a:pt x="49" y="102"/>
                    <a:pt x="36" y="109"/>
                  </a:cubicBezTo>
                  <a:lnTo>
                    <a:pt x="36" y="109"/>
                  </a:lnTo>
                  <a:cubicBezTo>
                    <a:pt x="31" y="104"/>
                    <a:pt x="26" y="98"/>
                    <a:pt x="23" y="90"/>
                  </a:cubicBezTo>
                  <a:cubicBezTo>
                    <a:pt x="19" y="89"/>
                    <a:pt x="17" y="88"/>
                    <a:pt x="14" y="88"/>
                  </a:cubicBezTo>
                  <a:cubicBezTo>
                    <a:pt x="0" y="88"/>
                    <a:pt x="0" y="115"/>
                    <a:pt x="0" y="124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6" y="126"/>
                    <a:pt x="20" y="118"/>
                    <a:pt x="36" y="109"/>
                  </a:cubicBezTo>
                  <a:lnTo>
                    <a:pt x="36" y="109"/>
                  </a:lnTo>
                  <a:cubicBezTo>
                    <a:pt x="48" y="121"/>
                    <a:pt x="64" y="131"/>
                    <a:pt x="79" y="147"/>
                  </a:cubicBezTo>
                  <a:cubicBezTo>
                    <a:pt x="124" y="192"/>
                    <a:pt x="181" y="237"/>
                    <a:pt x="237" y="282"/>
                  </a:cubicBezTo>
                  <a:cubicBezTo>
                    <a:pt x="305" y="339"/>
                    <a:pt x="384" y="395"/>
                    <a:pt x="474" y="440"/>
                  </a:cubicBezTo>
                  <a:cubicBezTo>
                    <a:pt x="677" y="553"/>
                    <a:pt x="892" y="643"/>
                    <a:pt x="1106" y="722"/>
                  </a:cubicBezTo>
                  <a:cubicBezTo>
                    <a:pt x="1354" y="813"/>
                    <a:pt x="1614" y="892"/>
                    <a:pt x="1851" y="982"/>
                  </a:cubicBezTo>
                  <a:cubicBezTo>
                    <a:pt x="1975" y="1027"/>
                    <a:pt x="2099" y="1083"/>
                    <a:pt x="2212" y="1151"/>
                  </a:cubicBezTo>
                  <a:cubicBezTo>
                    <a:pt x="2336" y="1208"/>
                    <a:pt x="2437" y="1275"/>
                    <a:pt x="2550" y="1332"/>
                  </a:cubicBezTo>
                  <a:cubicBezTo>
                    <a:pt x="2742" y="1445"/>
                    <a:pt x="2934" y="1569"/>
                    <a:pt x="3103" y="1727"/>
                  </a:cubicBezTo>
                  <a:cubicBezTo>
                    <a:pt x="3171" y="1783"/>
                    <a:pt x="3227" y="1851"/>
                    <a:pt x="3284" y="1919"/>
                  </a:cubicBezTo>
                  <a:cubicBezTo>
                    <a:pt x="3340" y="1986"/>
                    <a:pt x="3340" y="2065"/>
                    <a:pt x="3374" y="2110"/>
                  </a:cubicBezTo>
                  <a:cubicBezTo>
                    <a:pt x="3408" y="2155"/>
                    <a:pt x="3340" y="2246"/>
                    <a:pt x="3363" y="2268"/>
                  </a:cubicBezTo>
                  <a:lnTo>
                    <a:pt x="3385" y="2313"/>
                  </a:lnTo>
                  <a:cubicBezTo>
                    <a:pt x="3385" y="2313"/>
                    <a:pt x="3464" y="2257"/>
                    <a:pt x="3453" y="2223"/>
                  </a:cubicBezTo>
                  <a:cubicBezTo>
                    <a:pt x="3442" y="2178"/>
                    <a:pt x="3509" y="2099"/>
                    <a:pt x="3487" y="2043"/>
                  </a:cubicBezTo>
                  <a:cubicBezTo>
                    <a:pt x="3453" y="1975"/>
                    <a:pt x="3408" y="1919"/>
                    <a:pt x="3374" y="1862"/>
                  </a:cubicBezTo>
                  <a:cubicBezTo>
                    <a:pt x="3318" y="1783"/>
                    <a:pt x="3261" y="1704"/>
                    <a:pt x="3194" y="1636"/>
                  </a:cubicBezTo>
                  <a:cubicBezTo>
                    <a:pt x="3024" y="1478"/>
                    <a:pt x="2832" y="1332"/>
                    <a:pt x="2641" y="1208"/>
                  </a:cubicBezTo>
                  <a:cubicBezTo>
                    <a:pt x="2528" y="1129"/>
                    <a:pt x="2415" y="1072"/>
                    <a:pt x="2291" y="1004"/>
                  </a:cubicBezTo>
                  <a:cubicBezTo>
                    <a:pt x="2178" y="937"/>
                    <a:pt x="2043" y="880"/>
                    <a:pt x="1918" y="835"/>
                  </a:cubicBezTo>
                  <a:cubicBezTo>
                    <a:pt x="1659" y="734"/>
                    <a:pt x="1399" y="655"/>
                    <a:pt x="1162" y="587"/>
                  </a:cubicBezTo>
                  <a:cubicBezTo>
                    <a:pt x="1038" y="553"/>
                    <a:pt x="914" y="508"/>
                    <a:pt x="813" y="474"/>
                  </a:cubicBezTo>
                  <a:cubicBezTo>
                    <a:pt x="700" y="440"/>
                    <a:pt x="598" y="395"/>
                    <a:pt x="508" y="350"/>
                  </a:cubicBezTo>
                  <a:cubicBezTo>
                    <a:pt x="429" y="316"/>
                    <a:pt x="350" y="271"/>
                    <a:pt x="271" y="226"/>
                  </a:cubicBezTo>
                  <a:cubicBezTo>
                    <a:pt x="214" y="192"/>
                    <a:pt x="147" y="158"/>
                    <a:pt x="102" y="113"/>
                  </a:cubicBezTo>
                  <a:cubicBezTo>
                    <a:pt x="92" y="104"/>
                    <a:pt x="83" y="94"/>
                    <a:pt x="74" y="86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4161625" y="3498550"/>
              <a:ext cx="43200" cy="39800"/>
            </a:xfrm>
            <a:custGeom>
              <a:avLst/>
              <a:gdLst/>
              <a:ahLst/>
              <a:cxnLst/>
              <a:rect l="l" t="t" r="r" b="b"/>
              <a:pathLst>
                <a:path w="1728" h="1592" extrusionOk="0">
                  <a:moveTo>
                    <a:pt x="1" y="1"/>
                  </a:moveTo>
                  <a:lnTo>
                    <a:pt x="57" y="80"/>
                  </a:lnTo>
                  <a:cubicBezTo>
                    <a:pt x="102" y="136"/>
                    <a:pt x="159" y="215"/>
                    <a:pt x="238" y="283"/>
                  </a:cubicBezTo>
                  <a:cubicBezTo>
                    <a:pt x="317" y="362"/>
                    <a:pt x="418" y="463"/>
                    <a:pt x="520" y="554"/>
                  </a:cubicBezTo>
                  <a:cubicBezTo>
                    <a:pt x="633" y="633"/>
                    <a:pt x="746" y="723"/>
                    <a:pt x="870" y="813"/>
                  </a:cubicBezTo>
                  <a:cubicBezTo>
                    <a:pt x="982" y="903"/>
                    <a:pt x="1107" y="994"/>
                    <a:pt x="1208" y="1084"/>
                  </a:cubicBezTo>
                  <a:cubicBezTo>
                    <a:pt x="1253" y="1118"/>
                    <a:pt x="1310" y="1163"/>
                    <a:pt x="1355" y="1208"/>
                  </a:cubicBezTo>
                  <a:lnTo>
                    <a:pt x="1490" y="1321"/>
                  </a:lnTo>
                  <a:cubicBezTo>
                    <a:pt x="1524" y="1355"/>
                    <a:pt x="1558" y="1389"/>
                    <a:pt x="1592" y="1434"/>
                  </a:cubicBezTo>
                  <a:cubicBezTo>
                    <a:pt x="1626" y="1456"/>
                    <a:pt x="1648" y="1490"/>
                    <a:pt x="1671" y="1513"/>
                  </a:cubicBezTo>
                  <a:cubicBezTo>
                    <a:pt x="1691" y="1533"/>
                    <a:pt x="1711" y="1553"/>
                    <a:pt x="1723" y="1580"/>
                  </a:cubicBezTo>
                  <a:lnTo>
                    <a:pt x="1723" y="1580"/>
                  </a:lnTo>
                  <a:cubicBezTo>
                    <a:pt x="1717" y="1566"/>
                    <a:pt x="1704" y="1538"/>
                    <a:pt x="1682" y="1502"/>
                  </a:cubicBezTo>
                  <a:cubicBezTo>
                    <a:pt x="1671" y="1468"/>
                    <a:pt x="1648" y="1434"/>
                    <a:pt x="1637" y="1400"/>
                  </a:cubicBezTo>
                  <a:cubicBezTo>
                    <a:pt x="1614" y="1344"/>
                    <a:pt x="1592" y="1298"/>
                    <a:pt x="1558" y="1253"/>
                  </a:cubicBezTo>
                  <a:cubicBezTo>
                    <a:pt x="1479" y="1152"/>
                    <a:pt x="1400" y="1061"/>
                    <a:pt x="1298" y="971"/>
                  </a:cubicBezTo>
                  <a:cubicBezTo>
                    <a:pt x="1253" y="926"/>
                    <a:pt x="1197" y="870"/>
                    <a:pt x="1140" y="824"/>
                  </a:cubicBezTo>
                  <a:lnTo>
                    <a:pt x="971" y="689"/>
                  </a:lnTo>
                  <a:cubicBezTo>
                    <a:pt x="847" y="599"/>
                    <a:pt x="723" y="509"/>
                    <a:pt x="610" y="430"/>
                  </a:cubicBezTo>
                  <a:lnTo>
                    <a:pt x="305" y="215"/>
                  </a:lnTo>
                  <a:cubicBezTo>
                    <a:pt x="215" y="147"/>
                    <a:pt x="136" y="91"/>
                    <a:pt x="80" y="57"/>
                  </a:cubicBezTo>
                  <a:lnTo>
                    <a:pt x="1" y="1"/>
                  </a:lnTo>
                  <a:close/>
                  <a:moveTo>
                    <a:pt x="1723" y="1580"/>
                  </a:moveTo>
                  <a:cubicBezTo>
                    <a:pt x="1726" y="1588"/>
                    <a:pt x="1727" y="1592"/>
                    <a:pt x="1727" y="1592"/>
                  </a:cubicBezTo>
                  <a:lnTo>
                    <a:pt x="1727" y="1592"/>
                  </a:lnTo>
                  <a:cubicBezTo>
                    <a:pt x="1726" y="1588"/>
                    <a:pt x="1724" y="1584"/>
                    <a:pt x="1723" y="158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4161925" y="3501375"/>
              <a:ext cx="36975" cy="45725"/>
            </a:xfrm>
            <a:custGeom>
              <a:avLst/>
              <a:gdLst/>
              <a:ahLst/>
              <a:cxnLst/>
              <a:rect l="l" t="t" r="r" b="b"/>
              <a:pathLst>
                <a:path w="1479" h="1829" extrusionOk="0">
                  <a:moveTo>
                    <a:pt x="0" y="1"/>
                  </a:moveTo>
                  <a:cubicBezTo>
                    <a:pt x="0" y="1"/>
                    <a:pt x="79" y="125"/>
                    <a:pt x="214" y="305"/>
                  </a:cubicBezTo>
                  <a:cubicBezTo>
                    <a:pt x="248" y="350"/>
                    <a:pt x="282" y="396"/>
                    <a:pt x="327" y="452"/>
                  </a:cubicBezTo>
                  <a:cubicBezTo>
                    <a:pt x="372" y="497"/>
                    <a:pt x="406" y="554"/>
                    <a:pt x="440" y="599"/>
                  </a:cubicBezTo>
                  <a:cubicBezTo>
                    <a:pt x="530" y="711"/>
                    <a:pt x="621" y="813"/>
                    <a:pt x="711" y="937"/>
                  </a:cubicBezTo>
                  <a:cubicBezTo>
                    <a:pt x="801" y="1050"/>
                    <a:pt x="903" y="1163"/>
                    <a:pt x="982" y="1264"/>
                  </a:cubicBezTo>
                  <a:cubicBezTo>
                    <a:pt x="1072" y="1366"/>
                    <a:pt x="1151" y="1468"/>
                    <a:pt x="1230" y="1547"/>
                  </a:cubicBezTo>
                  <a:cubicBezTo>
                    <a:pt x="1365" y="1716"/>
                    <a:pt x="1478" y="1829"/>
                    <a:pt x="1478" y="1829"/>
                  </a:cubicBezTo>
                  <a:cubicBezTo>
                    <a:pt x="1478" y="1829"/>
                    <a:pt x="1411" y="1693"/>
                    <a:pt x="1309" y="1501"/>
                  </a:cubicBezTo>
                  <a:cubicBezTo>
                    <a:pt x="1162" y="1264"/>
                    <a:pt x="1016" y="1039"/>
                    <a:pt x="846" y="824"/>
                  </a:cubicBezTo>
                  <a:cubicBezTo>
                    <a:pt x="745" y="711"/>
                    <a:pt x="643" y="610"/>
                    <a:pt x="553" y="497"/>
                  </a:cubicBezTo>
                  <a:cubicBezTo>
                    <a:pt x="474" y="407"/>
                    <a:pt x="384" y="317"/>
                    <a:pt x="282" y="238"/>
                  </a:cubicBezTo>
                  <a:cubicBezTo>
                    <a:pt x="124" y="9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4045400" y="3490100"/>
              <a:ext cx="118800" cy="150150"/>
            </a:xfrm>
            <a:custGeom>
              <a:avLst/>
              <a:gdLst/>
              <a:ahLst/>
              <a:cxnLst/>
              <a:rect l="l" t="t" r="r" b="b"/>
              <a:pathLst>
                <a:path w="4752" h="6006" extrusionOk="0">
                  <a:moveTo>
                    <a:pt x="4334" y="0"/>
                  </a:moveTo>
                  <a:cubicBezTo>
                    <a:pt x="3668" y="790"/>
                    <a:pt x="3386" y="880"/>
                    <a:pt x="2551" y="1354"/>
                  </a:cubicBezTo>
                  <a:cubicBezTo>
                    <a:pt x="2269" y="1512"/>
                    <a:pt x="1592" y="1659"/>
                    <a:pt x="1332" y="1828"/>
                  </a:cubicBezTo>
                  <a:cubicBezTo>
                    <a:pt x="1073" y="1964"/>
                    <a:pt x="971" y="2122"/>
                    <a:pt x="757" y="2325"/>
                  </a:cubicBezTo>
                  <a:cubicBezTo>
                    <a:pt x="1" y="3070"/>
                    <a:pt x="114" y="4424"/>
                    <a:pt x="429" y="5315"/>
                  </a:cubicBezTo>
                  <a:cubicBezTo>
                    <a:pt x="508" y="5541"/>
                    <a:pt x="610" y="5755"/>
                    <a:pt x="734" y="5958"/>
                  </a:cubicBezTo>
                  <a:cubicBezTo>
                    <a:pt x="989" y="5987"/>
                    <a:pt x="1241" y="6006"/>
                    <a:pt x="1488" y="6006"/>
                  </a:cubicBezTo>
                  <a:cubicBezTo>
                    <a:pt x="2402" y="6006"/>
                    <a:pt x="3242" y="5751"/>
                    <a:pt x="3837" y="4819"/>
                  </a:cubicBezTo>
                  <a:cubicBezTo>
                    <a:pt x="4323" y="4029"/>
                    <a:pt x="4537" y="3589"/>
                    <a:pt x="4593" y="2686"/>
                  </a:cubicBezTo>
                  <a:cubicBezTo>
                    <a:pt x="4627" y="2155"/>
                    <a:pt x="4751" y="914"/>
                    <a:pt x="4492" y="203"/>
                  </a:cubicBezTo>
                  <a:cubicBezTo>
                    <a:pt x="4435" y="136"/>
                    <a:pt x="4390" y="68"/>
                    <a:pt x="433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4150075" y="3476550"/>
              <a:ext cx="2275" cy="3700"/>
            </a:xfrm>
            <a:custGeom>
              <a:avLst/>
              <a:gdLst/>
              <a:ahLst/>
              <a:cxnLst/>
              <a:rect l="l" t="t" r="r" b="b"/>
              <a:pathLst>
                <a:path w="91" h="148" extrusionOk="0">
                  <a:moveTo>
                    <a:pt x="90" y="1"/>
                  </a:moveTo>
                  <a:lnTo>
                    <a:pt x="0" y="80"/>
                  </a:lnTo>
                  <a:cubicBezTo>
                    <a:pt x="34" y="102"/>
                    <a:pt x="57" y="125"/>
                    <a:pt x="79" y="147"/>
                  </a:cubicBezTo>
                  <a:cubicBezTo>
                    <a:pt x="79" y="102"/>
                    <a:pt x="90" y="57"/>
                    <a:pt x="9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4086025" y="3490100"/>
              <a:ext cx="78175" cy="105825"/>
            </a:xfrm>
            <a:custGeom>
              <a:avLst/>
              <a:gdLst/>
              <a:ahLst/>
              <a:cxnLst/>
              <a:rect l="l" t="t" r="r" b="b"/>
              <a:pathLst>
                <a:path w="3127" h="4233" extrusionOk="0">
                  <a:moveTo>
                    <a:pt x="2709" y="0"/>
                  </a:moveTo>
                  <a:cubicBezTo>
                    <a:pt x="2043" y="790"/>
                    <a:pt x="1761" y="880"/>
                    <a:pt x="926" y="1354"/>
                  </a:cubicBezTo>
                  <a:cubicBezTo>
                    <a:pt x="757" y="1433"/>
                    <a:pt x="587" y="1501"/>
                    <a:pt x="418" y="1557"/>
                  </a:cubicBezTo>
                  <a:cubicBezTo>
                    <a:pt x="271" y="1648"/>
                    <a:pt x="170" y="1794"/>
                    <a:pt x="113" y="1964"/>
                  </a:cubicBezTo>
                  <a:cubicBezTo>
                    <a:pt x="68" y="2302"/>
                    <a:pt x="396" y="2268"/>
                    <a:pt x="655" y="2302"/>
                  </a:cubicBezTo>
                  <a:cubicBezTo>
                    <a:pt x="497" y="2539"/>
                    <a:pt x="1" y="2945"/>
                    <a:pt x="125" y="3273"/>
                  </a:cubicBezTo>
                  <a:cubicBezTo>
                    <a:pt x="171" y="3411"/>
                    <a:pt x="281" y="3455"/>
                    <a:pt x="411" y="3455"/>
                  </a:cubicBezTo>
                  <a:cubicBezTo>
                    <a:pt x="600" y="3455"/>
                    <a:pt x="831" y="3362"/>
                    <a:pt x="971" y="3329"/>
                  </a:cubicBezTo>
                  <a:lnTo>
                    <a:pt x="971" y="3329"/>
                  </a:lnTo>
                  <a:cubicBezTo>
                    <a:pt x="1016" y="3521"/>
                    <a:pt x="960" y="4017"/>
                    <a:pt x="1152" y="4153"/>
                  </a:cubicBezTo>
                  <a:cubicBezTo>
                    <a:pt x="1198" y="4182"/>
                    <a:pt x="1240" y="4195"/>
                    <a:pt x="1279" y="4195"/>
                  </a:cubicBezTo>
                  <a:cubicBezTo>
                    <a:pt x="1451" y="4195"/>
                    <a:pt x="1567" y="3954"/>
                    <a:pt x="1705" y="3826"/>
                  </a:cubicBezTo>
                  <a:cubicBezTo>
                    <a:pt x="1735" y="4074"/>
                    <a:pt x="1820" y="4233"/>
                    <a:pt x="1978" y="4233"/>
                  </a:cubicBezTo>
                  <a:cubicBezTo>
                    <a:pt x="2057" y="4233"/>
                    <a:pt x="2153" y="4194"/>
                    <a:pt x="2269" y="4108"/>
                  </a:cubicBezTo>
                  <a:cubicBezTo>
                    <a:pt x="2517" y="3916"/>
                    <a:pt x="2720" y="3668"/>
                    <a:pt x="2867" y="3374"/>
                  </a:cubicBezTo>
                  <a:cubicBezTo>
                    <a:pt x="2923" y="3148"/>
                    <a:pt x="2957" y="2923"/>
                    <a:pt x="2968" y="2686"/>
                  </a:cubicBezTo>
                  <a:cubicBezTo>
                    <a:pt x="3002" y="2155"/>
                    <a:pt x="3126" y="914"/>
                    <a:pt x="2867" y="203"/>
                  </a:cubicBezTo>
                  <a:cubicBezTo>
                    <a:pt x="2810" y="136"/>
                    <a:pt x="2765" y="68"/>
                    <a:pt x="2709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4063750" y="3495175"/>
              <a:ext cx="113975" cy="165800"/>
            </a:xfrm>
            <a:custGeom>
              <a:avLst/>
              <a:gdLst/>
              <a:ahLst/>
              <a:cxnLst/>
              <a:rect l="l" t="t" r="r" b="b"/>
              <a:pathLst>
                <a:path w="4559" h="6632" extrusionOk="0">
                  <a:moveTo>
                    <a:pt x="3758" y="0"/>
                  </a:moveTo>
                  <a:lnTo>
                    <a:pt x="3758" y="0"/>
                  </a:lnTo>
                  <a:cubicBezTo>
                    <a:pt x="4017" y="711"/>
                    <a:pt x="3893" y="1952"/>
                    <a:pt x="3859" y="2483"/>
                  </a:cubicBezTo>
                  <a:cubicBezTo>
                    <a:pt x="3803" y="3386"/>
                    <a:pt x="3577" y="3826"/>
                    <a:pt x="3103" y="4616"/>
                  </a:cubicBezTo>
                  <a:cubicBezTo>
                    <a:pt x="2508" y="5548"/>
                    <a:pt x="1668" y="5803"/>
                    <a:pt x="754" y="5803"/>
                  </a:cubicBezTo>
                  <a:cubicBezTo>
                    <a:pt x="507" y="5803"/>
                    <a:pt x="255" y="5784"/>
                    <a:pt x="0" y="5755"/>
                  </a:cubicBezTo>
                  <a:lnTo>
                    <a:pt x="0" y="5755"/>
                  </a:lnTo>
                  <a:cubicBezTo>
                    <a:pt x="364" y="6336"/>
                    <a:pt x="880" y="6632"/>
                    <a:pt x="1476" y="6632"/>
                  </a:cubicBezTo>
                  <a:cubicBezTo>
                    <a:pt x="1933" y="6632"/>
                    <a:pt x="2437" y="6458"/>
                    <a:pt x="2957" y="6105"/>
                  </a:cubicBezTo>
                  <a:cubicBezTo>
                    <a:pt x="4277" y="5202"/>
                    <a:pt x="4559" y="4142"/>
                    <a:pt x="4435" y="2381"/>
                  </a:cubicBezTo>
                  <a:cubicBezTo>
                    <a:pt x="4424" y="2223"/>
                    <a:pt x="4412" y="971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127225" y="3503625"/>
              <a:ext cx="26525" cy="80725"/>
            </a:xfrm>
            <a:custGeom>
              <a:avLst/>
              <a:gdLst/>
              <a:ahLst/>
              <a:cxnLst/>
              <a:rect l="l" t="t" r="r" b="b"/>
              <a:pathLst>
                <a:path w="1061" h="3229" extrusionOk="0">
                  <a:moveTo>
                    <a:pt x="1038" y="1"/>
                  </a:moveTo>
                  <a:cubicBezTo>
                    <a:pt x="1038" y="1"/>
                    <a:pt x="1027" y="57"/>
                    <a:pt x="1016" y="148"/>
                  </a:cubicBezTo>
                  <a:cubicBezTo>
                    <a:pt x="1004" y="238"/>
                    <a:pt x="993" y="373"/>
                    <a:pt x="959" y="531"/>
                  </a:cubicBezTo>
                  <a:cubicBezTo>
                    <a:pt x="948" y="610"/>
                    <a:pt x="937" y="700"/>
                    <a:pt x="914" y="791"/>
                  </a:cubicBezTo>
                  <a:cubicBezTo>
                    <a:pt x="903" y="881"/>
                    <a:pt x="880" y="971"/>
                    <a:pt x="858" y="1073"/>
                  </a:cubicBezTo>
                  <a:cubicBezTo>
                    <a:pt x="835" y="1174"/>
                    <a:pt x="813" y="1276"/>
                    <a:pt x="790" y="1366"/>
                  </a:cubicBezTo>
                  <a:cubicBezTo>
                    <a:pt x="756" y="1468"/>
                    <a:pt x="734" y="1581"/>
                    <a:pt x="700" y="1682"/>
                  </a:cubicBezTo>
                  <a:cubicBezTo>
                    <a:pt x="666" y="1772"/>
                    <a:pt x="632" y="1874"/>
                    <a:pt x="598" y="1976"/>
                  </a:cubicBezTo>
                  <a:cubicBezTo>
                    <a:pt x="564" y="2077"/>
                    <a:pt x="530" y="2167"/>
                    <a:pt x="485" y="2258"/>
                  </a:cubicBezTo>
                  <a:cubicBezTo>
                    <a:pt x="451" y="2348"/>
                    <a:pt x="418" y="2438"/>
                    <a:pt x="372" y="2517"/>
                  </a:cubicBezTo>
                  <a:lnTo>
                    <a:pt x="260" y="2754"/>
                  </a:lnTo>
                  <a:cubicBezTo>
                    <a:pt x="192" y="2901"/>
                    <a:pt x="113" y="3014"/>
                    <a:pt x="68" y="3093"/>
                  </a:cubicBezTo>
                  <a:lnTo>
                    <a:pt x="0" y="3228"/>
                  </a:lnTo>
                  <a:cubicBezTo>
                    <a:pt x="0" y="3228"/>
                    <a:pt x="34" y="3183"/>
                    <a:pt x="102" y="3115"/>
                  </a:cubicBezTo>
                  <a:cubicBezTo>
                    <a:pt x="124" y="3070"/>
                    <a:pt x="169" y="3025"/>
                    <a:pt x="203" y="2980"/>
                  </a:cubicBezTo>
                  <a:cubicBezTo>
                    <a:pt x="260" y="2923"/>
                    <a:pt x="305" y="2867"/>
                    <a:pt x="339" y="2799"/>
                  </a:cubicBezTo>
                  <a:lnTo>
                    <a:pt x="485" y="2574"/>
                  </a:lnTo>
                  <a:cubicBezTo>
                    <a:pt x="530" y="2495"/>
                    <a:pt x="587" y="2404"/>
                    <a:pt x="621" y="2314"/>
                  </a:cubicBezTo>
                  <a:cubicBezTo>
                    <a:pt x="677" y="2224"/>
                    <a:pt x="722" y="2122"/>
                    <a:pt x="756" y="2032"/>
                  </a:cubicBezTo>
                  <a:cubicBezTo>
                    <a:pt x="790" y="1930"/>
                    <a:pt x="835" y="1829"/>
                    <a:pt x="869" y="1716"/>
                  </a:cubicBezTo>
                  <a:cubicBezTo>
                    <a:pt x="892" y="1614"/>
                    <a:pt x="914" y="1513"/>
                    <a:pt x="948" y="1400"/>
                  </a:cubicBezTo>
                  <a:cubicBezTo>
                    <a:pt x="971" y="1299"/>
                    <a:pt x="993" y="1197"/>
                    <a:pt x="1004" y="1095"/>
                  </a:cubicBezTo>
                  <a:cubicBezTo>
                    <a:pt x="1016" y="994"/>
                    <a:pt x="1038" y="904"/>
                    <a:pt x="1050" y="802"/>
                  </a:cubicBezTo>
                  <a:cubicBezTo>
                    <a:pt x="1050" y="712"/>
                    <a:pt x="1061" y="621"/>
                    <a:pt x="1061" y="542"/>
                  </a:cubicBezTo>
                  <a:cubicBezTo>
                    <a:pt x="1061" y="464"/>
                    <a:pt x="1061" y="385"/>
                    <a:pt x="1061" y="317"/>
                  </a:cubicBezTo>
                  <a:cubicBezTo>
                    <a:pt x="1050" y="249"/>
                    <a:pt x="1050" y="193"/>
                    <a:pt x="1050" y="148"/>
                  </a:cubicBezTo>
                  <a:cubicBezTo>
                    <a:pt x="1038" y="57"/>
                    <a:pt x="1038" y="1"/>
                    <a:pt x="103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4097600" y="3494050"/>
              <a:ext cx="57275" cy="93400"/>
            </a:xfrm>
            <a:custGeom>
              <a:avLst/>
              <a:gdLst/>
              <a:ahLst/>
              <a:cxnLst/>
              <a:rect l="l" t="t" r="r" b="b"/>
              <a:pathLst>
                <a:path w="2291" h="3736" extrusionOk="0">
                  <a:moveTo>
                    <a:pt x="2291" y="0"/>
                  </a:moveTo>
                  <a:cubicBezTo>
                    <a:pt x="2291" y="0"/>
                    <a:pt x="2246" y="68"/>
                    <a:pt x="2212" y="192"/>
                  </a:cubicBezTo>
                  <a:cubicBezTo>
                    <a:pt x="2178" y="305"/>
                    <a:pt x="2110" y="474"/>
                    <a:pt x="2043" y="666"/>
                  </a:cubicBezTo>
                  <a:cubicBezTo>
                    <a:pt x="1964" y="858"/>
                    <a:pt x="1873" y="1072"/>
                    <a:pt x="1761" y="1309"/>
                  </a:cubicBezTo>
                  <a:cubicBezTo>
                    <a:pt x="1704" y="1422"/>
                    <a:pt x="1636" y="1546"/>
                    <a:pt x="1580" y="1670"/>
                  </a:cubicBezTo>
                  <a:cubicBezTo>
                    <a:pt x="1524" y="1783"/>
                    <a:pt x="1456" y="1907"/>
                    <a:pt x="1377" y="2031"/>
                  </a:cubicBezTo>
                  <a:cubicBezTo>
                    <a:pt x="1309" y="2144"/>
                    <a:pt x="1242" y="2268"/>
                    <a:pt x="1163" y="2381"/>
                  </a:cubicBezTo>
                  <a:cubicBezTo>
                    <a:pt x="1095" y="2494"/>
                    <a:pt x="1027" y="2607"/>
                    <a:pt x="948" y="2708"/>
                  </a:cubicBezTo>
                  <a:cubicBezTo>
                    <a:pt x="858" y="2821"/>
                    <a:pt x="801" y="2923"/>
                    <a:pt x="722" y="3013"/>
                  </a:cubicBezTo>
                  <a:cubicBezTo>
                    <a:pt x="643" y="3103"/>
                    <a:pt x="564" y="3194"/>
                    <a:pt x="497" y="3261"/>
                  </a:cubicBezTo>
                  <a:cubicBezTo>
                    <a:pt x="429" y="3340"/>
                    <a:pt x="361" y="3408"/>
                    <a:pt x="305" y="3464"/>
                  </a:cubicBezTo>
                  <a:cubicBezTo>
                    <a:pt x="249" y="3521"/>
                    <a:pt x="192" y="3577"/>
                    <a:pt x="147" y="3611"/>
                  </a:cubicBezTo>
                  <a:lnTo>
                    <a:pt x="0" y="3735"/>
                  </a:lnTo>
                  <a:cubicBezTo>
                    <a:pt x="0" y="3735"/>
                    <a:pt x="68" y="3701"/>
                    <a:pt x="170" y="3634"/>
                  </a:cubicBezTo>
                  <a:cubicBezTo>
                    <a:pt x="226" y="3600"/>
                    <a:pt x="294" y="3555"/>
                    <a:pt x="350" y="3510"/>
                  </a:cubicBezTo>
                  <a:cubicBezTo>
                    <a:pt x="429" y="3453"/>
                    <a:pt x="497" y="3397"/>
                    <a:pt x="576" y="3329"/>
                  </a:cubicBezTo>
                  <a:cubicBezTo>
                    <a:pt x="655" y="3261"/>
                    <a:pt x="734" y="3182"/>
                    <a:pt x="813" y="3092"/>
                  </a:cubicBezTo>
                  <a:cubicBezTo>
                    <a:pt x="892" y="3002"/>
                    <a:pt x="982" y="2900"/>
                    <a:pt x="1061" y="2799"/>
                  </a:cubicBezTo>
                  <a:cubicBezTo>
                    <a:pt x="1140" y="2697"/>
                    <a:pt x="1219" y="2584"/>
                    <a:pt x="1309" y="2471"/>
                  </a:cubicBezTo>
                  <a:cubicBezTo>
                    <a:pt x="1388" y="2359"/>
                    <a:pt x="1467" y="2234"/>
                    <a:pt x="1535" y="2110"/>
                  </a:cubicBezTo>
                  <a:cubicBezTo>
                    <a:pt x="1591" y="1986"/>
                    <a:pt x="1659" y="1862"/>
                    <a:pt x="1727" y="1738"/>
                  </a:cubicBezTo>
                  <a:cubicBezTo>
                    <a:pt x="1794" y="1614"/>
                    <a:pt x="1840" y="1490"/>
                    <a:pt x="1896" y="1377"/>
                  </a:cubicBezTo>
                  <a:cubicBezTo>
                    <a:pt x="1952" y="1253"/>
                    <a:pt x="1998" y="1129"/>
                    <a:pt x="2031" y="1016"/>
                  </a:cubicBezTo>
                  <a:cubicBezTo>
                    <a:pt x="2077" y="903"/>
                    <a:pt x="2110" y="790"/>
                    <a:pt x="2144" y="689"/>
                  </a:cubicBezTo>
                  <a:cubicBezTo>
                    <a:pt x="2167" y="598"/>
                    <a:pt x="2189" y="508"/>
                    <a:pt x="2212" y="406"/>
                  </a:cubicBezTo>
                  <a:cubicBezTo>
                    <a:pt x="2235" y="327"/>
                    <a:pt x="2246" y="248"/>
                    <a:pt x="2257" y="192"/>
                  </a:cubicBezTo>
                  <a:cubicBezTo>
                    <a:pt x="2280" y="68"/>
                    <a:pt x="2291" y="0"/>
                    <a:pt x="229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4108325" y="3494050"/>
              <a:ext cx="45725" cy="62925"/>
            </a:xfrm>
            <a:custGeom>
              <a:avLst/>
              <a:gdLst/>
              <a:ahLst/>
              <a:cxnLst/>
              <a:rect l="l" t="t" r="r" b="b"/>
              <a:pathLst>
                <a:path w="1829" h="2517" extrusionOk="0">
                  <a:moveTo>
                    <a:pt x="1828" y="0"/>
                  </a:moveTo>
                  <a:cubicBezTo>
                    <a:pt x="1828" y="0"/>
                    <a:pt x="1794" y="34"/>
                    <a:pt x="1749" y="102"/>
                  </a:cubicBezTo>
                  <a:lnTo>
                    <a:pt x="1670" y="237"/>
                  </a:lnTo>
                  <a:cubicBezTo>
                    <a:pt x="1636" y="294"/>
                    <a:pt x="1602" y="350"/>
                    <a:pt x="1557" y="406"/>
                  </a:cubicBezTo>
                  <a:cubicBezTo>
                    <a:pt x="1523" y="463"/>
                    <a:pt x="1478" y="542"/>
                    <a:pt x="1433" y="610"/>
                  </a:cubicBezTo>
                  <a:cubicBezTo>
                    <a:pt x="1388" y="677"/>
                    <a:pt x="1343" y="756"/>
                    <a:pt x="1286" y="824"/>
                  </a:cubicBezTo>
                  <a:cubicBezTo>
                    <a:pt x="1196" y="982"/>
                    <a:pt x="1083" y="1140"/>
                    <a:pt x="970" y="1309"/>
                  </a:cubicBezTo>
                  <a:cubicBezTo>
                    <a:pt x="914" y="1388"/>
                    <a:pt x="858" y="1456"/>
                    <a:pt x="801" y="1535"/>
                  </a:cubicBezTo>
                  <a:cubicBezTo>
                    <a:pt x="745" y="1614"/>
                    <a:pt x="688" y="1693"/>
                    <a:pt x="643" y="1761"/>
                  </a:cubicBezTo>
                  <a:cubicBezTo>
                    <a:pt x="587" y="1840"/>
                    <a:pt x="530" y="1919"/>
                    <a:pt x="485" y="1975"/>
                  </a:cubicBezTo>
                  <a:cubicBezTo>
                    <a:pt x="429" y="2043"/>
                    <a:pt x="384" y="2099"/>
                    <a:pt x="339" y="2155"/>
                  </a:cubicBezTo>
                  <a:cubicBezTo>
                    <a:pt x="282" y="2212"/>
                    <a:pt x="248" y="2268"/>
                    <a:pt x="203" y="2313"/>
                  </a:cubicBezTo>
                  <a:cubicBezTo>
                    <a:pt x="158" y="2347"/>
                    <a:pt x="124" y="2392"/>
                    <a:pt x="90" y="2415"/>
                  </a:cubicBezTo>
                  <a:cubicBezTo>
                    <a:pt x="34" y="2483"/>
                    <a:pt x="0" y="2517"/>
                    <a:pt x="0" y="2517"/>
                  </a:cubicBezTo>
                  <a:cubicBezTo>
                    <a:pt x="0" y="2517"/>
                    <a:pt x="45" y="2494"/>
                    <a:pt x="113" y="2449"/>
                  </a:cubicBezTo>
                  <a:lnTo>
                    <a:pt x="248" y="2359"/>
                  </a:lnTo>
                  <a:cubicBezTo>
                    <a:pt x="293" y="2313"/>
                    <a:pt x="350" y="2268"/>
                    <a:pt x="395" y="2223"/>
                  </a:cubicBezTo>
                  <a:cubicBezTo>
                    <a:pt x="451" y="2167"/>
                    <a:pt x="519" y="2122"/>
                    <a:pt x="576" y="2054"/>
                  </a:cubicBezTo>
                  <a:lnTo>
                    <a:pt x="756" y="1862"/>
                  </a:lnTo>
                  <a:cubicBezTo>
                    <a:pt x="813" y="1783"/>
                    <a:pt x="880" y="1715"/>
                    <a:pt x="937" y="1636"/>
                  </a:cubicBezTo>
                  <a:cubicBezTo>
                    <a:pt x="993" y="1557"/>
                    <a:pt x="1049" y="1478"/>
                    <a:pt x="1106" y="1399"/>
                  </a:cubicBezTo>
                  <a:cubicBezTo>
                    <a:pt x="1162" y="1309"/>
                    <a:pt x="1219" y="1230"/>
                    <a:pt x="1264" y="1151"/>
                  </a:cubicBezTo>
                  <a:cubicBezTo>
                    <a:pt x="1320" y="1072"/>
                    <a:pt x="1365" y="982"/>
                    <a:pt x="1411" y="903"/>
                  </a:cubicBezTo>
                  <a:cubicBezTo>
                    <a:pt x="1501" y="745"/>
                    <a:pt x="1580" y="598"/>
                    <a:pt x="1636" y="452"/>
                  </a:cubicBezTo>
                  <a:cubicBezTo>
                    <a:pt x="1693" y="350"/>
                    <a:pt x="1738" y="237"/>
                    <a:pt x="1783" y="124"/>
                  </a:cubicBezTo>
                  <a:cubicBezTo>
                    <a:pt x="1794" y="79"/>
                    <a:pt x="1817" y="34"/>
                    <a:pt x="182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4109150" y="3494050"/>
              <a:ext cx="44900" cy="44300"/>
            </a:xfrm>
            <a:custGeom>
              <a:avLst/>
              <a:gdLst/>
              <a:ahLst/>
              <a:cxnLst/>
              <a:rect l="l" t="t" r="r" b="b"/>
              <a:pathLst>
                <a:path w="1796" h="1772" extrusionOk="0">
                  <a:moveTo>
                    <a:pt x="1795" y="0"/>
                  </a:moveTo>
                  <a:lnTo>
                    <a:pt x="1705" y="79"/>
                  </a:lnTo>
                  <a:lnTo>
                    <a:pt x="1626" y="169"/>
                  </a:lnTo>
                  <a:cubicBezTo>
                    <a:pt x="1592" y="203"/>
                    <a:pt x="1547" y="237"/>
                    <a:pt x="1502" y="282"/>
                  </a:cubicBezTo>
                  <a:cubicBezTo>
                    <a:pt x="1423" y="373"/>
                    <a:pt x="1332" y="463"/>
                    <a:pt x="1220" y="564"/>
                  </a:cubicBezTo>
                  <a:cubicBezTo>
                    <a:pt x="1118" y="666"/>
                    <a:pt x="994" y="768"/>
                    <a:pt x="881" y="880"/>
                  </a:cubicBezTo>
                  <a:cubicBezTo>
                    <a:pt x="780" y="993"/>
                    <a:pt x="655" y="1106"/>
                    <a:pt x="554" y="1208"/>
                  </a:cubicBezTo>
                  <a:cubicBezTo>
                    <a:pt x="452" y="1309"/>
                    <a:pt x="362" y="1411"/>
                    <a:pt x="272" y="1490"/>
                  </a:cubicBezTo>
                  <a:cubicBezTo>
                    <a:pt x="193" y="1569"/>
                    <a:pt x="125" y="1648"/>
                    <a:pt x="69" y="1693"/>
                  </a:cubicBezTo>
                  <a:cubicBezTo>
                    <a:pt x="46" y="1715"/>
                    <a:pt x="23" y="1749"/>
                    <a:pt x="1" y="1772"/>
                  </a:cubicBezTo>
                  <a:lnTo>
                    <a:pt x="91" y="1715"/>
                  </a:lnTo>
                  <a:cubicBezTo>
                    <a:pt x="170" y="1670"/>
                    <a:pt x="260" y="1614"/>
                    <a:pt x="339" y="1557"/>
                  </a:cubicBezTo>
                  <a:cubicBezTo>
                    <a:pt x="430" y="1490"/>
                    <a:pt x="543" y="1411"/>
                    <a:pt x="655" y="1309"/>
                  </a:cubicBezTo>
                  <a:cubicBezTo>
                    <a:pt x="780" y="1219"/>
                    <a:pt x="892" y="1117"/>
                    <a:pt x="1005" y="993"/>
                  </a:cubicBezTo>
                  <a:cubicBezTo>
                    <a:pt x="1118" y="880"/>
                    <a:pt x="1231" y="779"/>
                    <a:pt x="1332" y="655"/>
                  </a:cubicBezTo>
                  <a:cubicBezTo>
                    <a:pt x="1389" y="598"/>
                    <a:pt x="1423" y="542"/>
                    <a:pt x="1468" y="497"/>
                  </a:cubicBezTo>
                  <a:cubicBezTo>
                    <a:pt x="1513" y="440"/>
                    <a:pt x="1558" y="384"/>
                    <a:pt x="1592" y="339"/>
                  </a:cubicBezTo>
                  <a:cubicBezTo>
                    <a:pt x="1648" y="260"/>
                    <a:pt x="1705" y="181"/>
                    <a:pt x="1750" y="90"/>
                  </a:cubicBezTo>
                  <a:cubicBezTo>
                    <a:pt x="1773" y="34"/>
                    <a:pt x="1795" y="0"/>
                    <a:pt x="1795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4739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52" y="1885"/>
                    <a:pt x="599" y="1456"/>
                    <a:pt x="599" y="948"/>
                  </a:cubicBezTo>
                  <a:cubicBezTo>
                    <a:pt x="599" y="429"/>
                    <a:pt x="45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5618975" y="1566700"/>
              <a:ext cx="15000" cy="47150"/>
            </a:xfrm>
            <a:custGeom>
              <a:avLst/>
              <a:gdLst/>
              <a:ahLst/>
              <a:cxnLst/>
              <a:rect l="l" t="t" r="r" b="b"/>
              <a:pathLst>
                <a:path w="600" h="1886" extrusionOk="0">
                  <a:moveTo>
                    <a:pt x="294" y="1"/>
                  </a:moveTo>
                  <a:cubicBezTo>
                    <a:pt x="136" y="1"/>
                    <a:pt x="1" y="430"/>
                    <a:pt x="1" y="949"/>
                  </a:cubicBezTo>
                  <a:cubicBezTo>
                    <a:pt x="1" y="1468"/>
                    <a:pt x="136" y="1885"/>
                    <a:pt x="294" y="1885"/>
                  </a:cubicBezTo>
                  <a:cubicBezTo>
                    <a:pt x="464" y="1885"/>
                    <a:pt x="599" y="1468"/>
                    <a:pt x="599" y="949"/>
                  </a:cubicBezTo>
                  <a:cubicBezTo>
                    <a:pt x="599" y="430"/>
                    <a:pt x="4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558175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6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9" y="1467"/>
                    <a:pt x="599" y="948"/>
                  </a:cubicBezTo>
                  <a:cubicBezTo>
                    <a:pt x="599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4461500" y="2560850"/>
              <a:ext cx="488650" cy="46287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1" y="98"/>
                    <a:pt x="5913" y="161"/>
                    <a:pt x="5908" y="161"/>
                  </a:cubicBezTo>
                  <a:cubicBezTo>
                    <a:pt x="5907" y="161"/>
                    <a:pt x="5905" y="156"/>
                    <a:pt x="5903" y="147"/>
                  </a:cubicBezTo>
                  <a:cubicBezTo>
                    <a:pt x="5901" y="142"/>
                    <a:pt x="5897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4441750" y="2557750"/>
              <a:ext cx="511775" cy="597500"/>
            </a:xfrm>
            <a:custGeom>
              <a:avLst/>
              <a:gdLst/>
              <a:ahLst/>
              <a:cxnLst/>
              <a:rect l="l" t="t" r="r" b="b"/>
              <a:pathLst>
                <a:path w="20471" h="23900" extrusionOk="0">
                  <a:moveTo>
                    <a:pt x="20335" y="17592"/>
                  </a:moveTo>
                  <a:cubicBezTo>
                    <a:pt x="17728" y="18472"/>
                    <a:pt x="9942" y="20470"/>
                    <a:pt x="5767" y="14568"/>
                  </a:cubicBezTo>
                  <a:cubicBezTo>
                    <a:pt x="701" y="7414"/>
                    <a:pt x="6602" y="0"/>
                    <a:pt x="6693" y="271"/>
                  </a:cubicBezTo>
                  <a:cubicBezTo>
                    <a:pt x="6704" y="316"/>
                    <a:pt x="6704" y="248"/>
                    <a:pt x="6693" y="124"/>
                  </a:cubicBezTo>
                  <a:cubicBezTo>
                    <a:pt x="6647" y="68"/>
                    <a:pt x="6625" y="23"/>
                    <a:pt x="6602" y="0"/>
                  </a:cubicBezTo>
                  <a:cubicBezTo>
                    <a:pt x="6602" y="0"/>
                    <a:pt x="1" y="6804"/>
                    <a:pt x="4233" y="13586"/>
                  </a:cubicBezTo>
                  <a:cubicBezTo>
                    <a:pt x="10665" y="23900"/>
                    <a:pt x="20471" y="17761"/>
                    <a:pt x="20471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4763075" y="2794425"/>
              <a:ext cx="89450" cy="108625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cubicBezTo>
                    <a:pt x="125" y="271"/>
                    <a:pt x="260" y="531"/>
                    <a:pt x="418" y="790"/>
                  </a:cubicBezTo>
                  <a:cubicBezTo>
                    <a:pt x="565" y="1050"/>
                    <a:pt x="734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54" y="2867"/>
                    <a:pt x="2291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1" y="3544"/>
                    <a:pt x="2833" y="3645"/>
                    <a:pt x="2923" y="3736"/>
                  </a:cubicBezTo>
                  <a:cubicBezTo>
                    <a:pt x="3126" y="3950"/>
                    <a:pt x="3341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58" y="768"/>
                    <a:pt x="666" y="587"/>
                  </a:cubicBezTo>
                  <a:cubicBezTo>
                    <a:pt x="452" y="384"/>
                    <a:pt x="226" y="181"/>
                    <a:pt x="1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4828525" y="2899075"/>
              <a:ext cx="33600" cy="37000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12" y="227"/>
                    <a:pt x="57" y="339"/>
                  </a:cubicBezTo>
                  <a:cubicBezTo>
                    <a:pt x="91" y="543"/>
                    <a:pt x="260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19" y="1445"/>
                    <a:pt x="1343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6" y="407"/>
                    <a:pt x="576" y="339"/>
                  </a:cubicBezTo>
                  <a:cubicBezTo>
                    <a:pt x="486" y="283"/>
                    <a:pt x="396" y="215"/>
                    <a:pt x="305" y="159"/>
                  </a:cubicBezTo>
                  <a:cubicBezTo>
                    <a:pt x="215" y="91"/>
                    <a:pt x="102" y="35"/>
                    <a:pt x="1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263125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1" y="5959"/>
                  </a:lnTo>
                  <a:lnTo>
                    <a:pt x="4605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378225" y="2645475"/>
              <a:ext cx="683275" cy="439825"/>
            </a:xfrm>
            <a:custGeom>
              <a:avLst/>
              <a:gdLst/>
              <a:ahLst/>
              <a:cxnLst/>
              <a:rect l="l" t="t" r="r" b="b"/>
              <a:pathLst>
                <a:path w="27331" h="17593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lnTo>
                    <a:pt x="26834" y="17592"/>
                  </a:lnTo>
                  <a:lnTo>
                    <a:pt x="27331" y="17468"/>
                  </a:lnTo>
                  <a:lnTo>
                    <a:pt x="27274" y="16701"/>
                  </a:lnTo>
                  <a:lnTo>
                    <a:pt x="16735" y="3668"/>
                  </a:ln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378225" y="2645475"/>
              <a:ext cx="309225" cy="242625"/>
            </a:xfrm>
            <a:custGeom>
              <a:avLst/>
              <a:gdLst/>
              <a:ahLst/>
              <a:cxnLst/>
              <a:rect l="l" t="t" r="r" b="b"/>
              <a:pathLst>
                <a:path w="12369" h="9705" extrusionOk="0">
                  <a:moveTo>
                    <a:pt x="4932" y="0"/>
                  </a:moveTo>
                  <a:lnTo>
                    <a:pt x="937" y="4322"/>
                  </a:lnTo>
                  <a:lnTo>
                    <a:pt x="1" y="7313"/>
                  </a:lnTo>
                  <a:lnTo>
                    <a:pt x="6241" y="9705"/>
                  </a:lnTo>
                  <a:cubicBezTo>
                    <a:pt x="6636" y="8904"/>
                    <a:pt x="7222" y="8193"/>
                    <a:pt x="7798" y="7899"/>
                  </a:cubicBezTo>
                  <a:lnTo>
                    <a:pt x="12368" y="2302"/>
                  </a:lnTo>
                  <a:lnTo>
                    <a:pt x="4932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396275" y="2379325"/>
              <a:ext cx="743100" cy="702875"/>
            </a:xfrm>
            <a:custGeom>
              <a:avLst/>
              <a:gdLst/>
              <a:ahLst/>
              <a:cxnLst/>
              <a:rect l="l" t="t" r="r" b="b"/>
              <a:pathLst>
                <a:path w="29724" h="28115" extrusionOk="0">
                  <a:moveTo>
                    <a:pt x="28649" y="0"/>
                  </a:moveTo>
                  <a:cubicBezTo>
                    <a:pt x="20607" y="0"/>
                    <a:pt x="12541" y="2806"/>
                    <a:pt x="5790" y="9180"/>
                  </a:cubicBezTo>
                  <a:cubicBezTo>
                    <a:pt x="3657" y="11188"/>
                    <a:pt x="1716" y="13389"/>
                    <a:pt x="1" y="15747"/>
                  </a:cubicBezTo>
                  <a:lnTo>
                    <a:pt x="6546" y="18794"/>
                  </a:lnTo>
                  <a:lnTo>
                    <a:pt x="26237" y="27945"/>
                  </a:lnTo>
                  <a:lnTo>
                    <a:pt x="26609" y="28114"/>
                  </a:lnTo>
                  <a:lnTo>
                    <a:pt x="26643" y="27776"/>
                  </a:lnTo>
                  <a:lnTo>
                    <a:pt x="28414" y="11922"/>
                  </a:lnTo>
                  <a:lnTo>
                    <a:pt x="29723" y="17"/>
                  </a:lnTo>
                  <a:cubicBezTo>
                    <a:pt x="29365" y="6"/>
                    <a:pt x="29007" y="0"/>
                    <a:pt x="28649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280900" y="2281850"/>
              <a:ext cx="869200" cy="491150"/>
            </a:xfrm>
            <a:custGeom>
              <a:avLst/>
              <a:gdLst/>
              <a:ahLst/>
              <a:cxnLst/>
              <a:rect l="l" t="t" r="r" b="b"/>
              <a:pathLst>
                <a:path w="34768" h="19646" extrusionOk="0">
                  <a:moveTo>
                    <a:pt x="34767" y="0"/>
                  </a:moveTo>
                  <a:cubicBezTo>
                    <a:pt x="31009" y="0"/>
                    <a:pt x="27274" y="463"/>
                    <a:pt x="23630" y="1377"/>
                  </a:cubicBezTo>
                  <a:cubicBezTo>
                    <a:pt x="23630" y="1377"/>
                    <a:pt x="8035" y="5225"/>
                    <a:pt x="0" y="17502"/>
                  </a:cubicBezTo>
                  <a:lnTo>
                    <a:pt x="4616" y="19646"/>
                  </a:lnTo>
                  <a:cubicBezTo>
                    <a:pt x="6331" y="17276"/>
                    <a:pt x="8261" y="15076"/>
                    <a:pt x="10393" y="13079"/>
                  </a:cubicBezTo>
                  <a:cubicBezTo>
                    <a:pt x="17145" y="6705"/>
                    <a:pt x="25210" y="3899"/>
                    <a:pt x="33262" y="3899"/>
                  </a:cubicBezTo>
                  <a:cubicBezTo>
                    <a:pt x="33621" y="3899"/>
                    <a:pt x="33980" y="3905"/>
                    <a:pt x="34338" y="3916"/>
                  </a:cubicBezTo>
                  <a:lnTo>
                    <a:pt x="34767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396275" y="2379325"/>
              <a:ext cx="743100" cy="469850"/>
            </a:xfrm>
            <a:custGeom>
              <a:avLst/>
              <a:gdLst/>
              <a:ahLst/>
              <a:cxnLst/>
              <a:rect l="l" t="t" r="r" b="b"/>
              <a:pathLst>
                <a:path w="29724" h="18794" extrusionOk="0">
                  <a:moveTo>
                    <a:pt x="28647" y="0"/>
                  </a:moveTo>
                  <a:cubicBezTo>
                    <a:pt x="20595" y="0"/>
                    <a:pt x="12530" y="2806"/>
                    <a:pt x="5778" y="9180"/>
                  </a:cubicBezTo>
                  <a:cubicBezTo>
                    <a:pt x="3646" y="11177"/>
                    <a:pt x="1716" y="13377"/>
                    <a:pt x="1" y="15747"/>
                  </a:cubicBezTo>
                  <a:lnTo>
                    <a:pt x="6534" y="18794"/>
                  </a:lnTo>
                  <a:cubicBezTo>
                    <a:pt x="6602" y="18748"/>
                    <a:pt x="6681" y="18703"/>
                    <a:pt x="6737" y="18669"/>
                  </a:cubicBezTo>
                  <a:cubicBezTo>
                    <a:pt x="9750" y="17315"/>
                    <a:pt x="12402" y="18478"/>
                    <a:pt x="14275" y="15284"/>
                  </a:cubicBezTo>
                  <a:cubicBezTo>
                    <a:pt x="16182" y="12305"/>
                    <a:pt x="16487" y="7160"/>
                    <a:pt x="21350" y="7103"/>
                  </a:cubicBezTo>
                  <a:cubicBezTo>
                    <a:pt x="24487" y="7148"/>
                    <a:pt x="26270" y="9981"/>
                    <a:pt x="28403" y="11922"/>
                  </a:cubicBezTo>
                  <a:lnTo>
                    <a:pt x="29723" y="17"/>
                  </a:lnTo>
                  <a:cubicBezTo>
                    <a:pt x="29365" y="6"/>
                    <a:pt x="29006" y="0"/>
                    <a:pt x="28647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280625" y="2280725"/>
              <a:ext cx="869475" cy="438675"/>
            </a:xfrm>
            <a:custGeom>
              <a:avLst/>
              <a:gdLst/>
              <a:ahLst/>
              <a:cxnLst/>
              <a:rect l="l" t="t" r="r" b="b"/>
              <a:pathLst>
                <a:path w="34779" h="17547" extrusionOk="0">
                  <a:moveTo>
                    <a:pt x="33029" y="0"/>
                  </a:moveTo>
                  <a:cubicBezTo>
                    <a:pt x="32476" y="0"/>
                    <a:pt x="31799" y="11"/>
                    <a:pt x="31032" y="68"/>
                  </a:cubicBezTo>
                  <a:cubicBezTo>
                    <a:pt x="30253" y="113"/>
                    <a:pt x="29396" y="192"/>
                    <a:pt x="28448" y="305"/>
                  </a:cubicBezTo>
                  <a:cubicBezTo>
                    <a:pt x="27500" y="406"/>
                    <a:pt x="26484" y="587"/>
                    <a:pt x="25412" y="801"/>
                  </a:cubicBezTo>
                  <a:cubicBezTo>
                    <a:pt x="24284" y="1004"/>
                    <a:pt x="23167" y="1286"/>
                    <a:pt x="22072" y="1625"/>
                  </a:cubicBezTo>
                  <a:cubicBezTo>
                    <a:pt x="19702" y="2404"/>
                    <a:pt x="17400" y="3340"/>
                    <a:pt x="15177" y="4469"/>
                  </a:cubicBezTo>
                  <a:cubicBezTo>
                    <a:pt x="14049" y="5033"/>
                    <a:pt x="12932" y="5642"/>
                    <a:pt x="11860" y="6285"/>
                  </a:cubicBezTo>
                  <a:cubicBezTo>
                    <a:pt x="10777" y="6929"/>
                    <a:pt x="9761" y="7617"/>
                    <a:pt x="8802" y="8316"/>
                  </a:cubicBezTo>
                  <a:cubicBezTo>
                    <a:pt x="7843" y="9016"/>
                    <a:pt x="6940" y="9738"/>
                    <a:pt x="6128" y="10460"/>
                  </a:cubicBezTo>
                  <a:cubicBezTo>
                    <a:pt x="5315" y="11183"/>
                    <a:pt x="4559" y="11882"/>
                    <a:pt x="3905" y="12571"/>
                  </a:cubicBezTo>
                  <a:cubicBezTo>
                    <a:pt x="3239" y="13259"/>
                    <a:pt x="2675" y="13913"/>
                    <a:pt x="2178" y="14511"/>
                  </a:cubicBezTo>
                  <a:lnTo>
                    <a:pt x="1512" y="15358"/>
                  </a:lnTo>
                  <a:lnTo>
                    <a:pt x="971" y="16103"/>
                  </a:lnTo>
                  <a:cubicBezTo>
                    <a:pt x="632" y="16543"/>
                    <a:pt x="418" y="16926"/>
                    <a:pt x="248" y="17163"/>
                  </a:cubicBezTo>
                  <a:lnTo>
                    <a:pt x="0" y="17547"/>
                  </a:lnTo>
                  <a:lnTo>
                    <a:pt x="260" y="17175"/>
                  </a:lnTo>
                  <a:cubicBezTo>
                    <a:pt x="440" y="16938"/>
                    <a:pt x="677" y="16565"/>
                    <a:pt x="1027" y="16148"/>
                  </a:cubicBezTo>
                  <a:cubicBezTo>
                    <a:pt x="1196" y="15933"/>
                    <a:pt x="1388" y="15685"/>
                    <a:pt x="1591" y="15425"/>
                  </a:cubicBezTo>
                  <a:lnTo>
                    <a:pt x="2291" y="14602"/>
                  </a:lnTo>
                  <a:cubicBezTo>
                    <a:pt x="2799" y="14026"/>
                    <a:pt x="3385" y="13394"/>
                    <a:pt x="4063" y="12729"/>
                  </a:cubicBezTo>
                  <a:cubicBezTo>
                    <a:pt x="4740" y="12063"/>
                    <a:pt x="5484" y="11363"/>
                    <a:pt x="6319" y="10675"/>
                  </a:cubicBezTo>
                  <a:cubicBezTo>
                    <a:pt x="7154" y="9987"/>
                    <a:pt x="8057" y="9287"/>
                    <a:pt x="9016" y="8610"/>
                  </a:cubicBezTo>
                  <a:cubicBezTo>
                    <a:pt x="11047" y="7199"/>
                    <a:pt x="13169" y="5936"/>
                    <a:pt x="15381" y="4852"/>
                  </a:cubicBezTo>
                  <a:cubicBezTo>
                    <a:pt x="17592" y="3758"/>
                    <a:pt x="19883" y="2832"/>
                    <a:pt x="22230" y="2088"/>
                  </a:cubicBezTo>
                  <a:cubicBezTo>
                    <a:pt x="23302" y="1738"/>
                    <a:pt x="24408" y="1456"/>
                    <a:pt x="25514" y="1230"/>
                  </a:cubicBezTo>
                  <a:cubicBezTo>
                    <a:pt x="26563" y="1004"/>
                    <a:pt x="27579" y="835"/>
                    <a:pt x="28504" y="677"/>
                  </a:cubicBezTo>
                  <a:cubicBezTo>
                    <a:pt x="29441" y="519"/>
                    <a:pt x="30298" y="406"/>
                    <a:pt x="31066" y="327"/>
                  </a:cubicBezTo>
                  <a:lnTo>
                    <a:pt x="32126" y="214"/>
                  </a:lnTo>
                  <a:cubicBezTo>
                    <a:pt x="32465" y="192"/>
                    <a:pt x="32758" y="169"/>
                    <a:pt x="33040" y="147"/>
                  </a:cubicBezTo>
                  <a:cubicBezTo>
                    <a:pt x="33593" y="90"/>
                    <a:pt x="34033" y="90"/>
                    <a:pt x="34327" y="68"/>
                  </a:cubicBezTo>
                  <a:lnTo>
                    <a:pt x="34778" y="45"/>
                  </a:lnTo>
                  <a:lnTo>
                    <a:pt x="34315" y="23"/>
                  </a:lnTo>
                  <a:cubicBezTo>
                    <a:pt x="34022" y="11"/>
                    <a:pt x="33582" y="11"/>
                    <a:pt x="33029" y="0"/>
                  </a:cubicBez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780500" y="2896825"/>
              <a:ext cx="64625" cy="50525"/>
            </a:xfrm>
            <a:custGeom>
              <a:avLst/>
              <a:gdLst/>
              <a:ahLst/>
              <a:cxnLst/>
              <a:rect l="l" t="t" r="r" b="b"/>
              <a:pathLst>
                <a:path w="2585" h="2021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47"/>
                    <a:pt x="193" y="294"/>
                    <a:pt x="317" y="418"/>
                  </a:cubicBezTo>
                  <a:cubicBezTo>
                    <a:pt x="576" y="700"/>
                    <a:pt x="858" y="960"/>
                    <a:pt x="1174" y="1174"/>
                  </a:cubicBezTo>
                  <a:cubicBezTo>
                    <a:pt x="1332" y="1298"/>
                    <a:pt x="1490" y="1411"/>
                    <a:pt x="1660" y="1513"/>
                  </a:cubicBezTo>
                  <a:cubicBezTo>
                    <a:pt x="1818" y="1603"/>
                    <a:pt x="1976" y="1693"/>
                    <a:pt x="2111" y="1772"/>
                  </a:cubicBezTo>
                  <a:cubicBezTo>
                    <a:pt x="2258" y="1874"/>
                    <a:pt x="2427" y="1953"/>
                    <a:pt x="2585" y="2021"/>
                  </a:cubicBezTo>
                  <a:cubicBezTo>
                    <a:pt x="2506" y="1863"/>
                    <a:pt x="2404" y="1716"/>
                    <a:pt x="2303" y="1569"/>
                  </a:cubicBezTo>
                  <a:cubicBezTo>
                    <a:pt x="2055" y="1276"/>
                    <a:pt x="1772" y="1005"/>
                    <a:pt x="1456" y="791"/>
                  </a:cubicBezTo>
                  <a:cubicBezTo>
                    <a:pt x="1141" y="565"/>
                    <a:pt x="825" y="373"/>
                    <a:pt x="486" y="204"/>
                  </a:cubicBezTo>
                  <a:cubicBezTo>
                    <a:pt x="328" y="125"/>
                    <a:pt x="159" y="57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616600" y="2844350"/>
              <a:ext cx="179725" cy="89750"/>
            </a:xfrm>
            <a:custGeom>
              <a:avLst/>
              <a:gdLst/>
              <a:ahLst/>
              <a:cxnLst/>
              <a:rect l="l" t="t" r="r" b="b"/>
              <a:pathLst>
                <a:path w="7189" h="3590" extrusionOk="0">
                  <a:moveTo>
                    <a:pt x="1" y="1"/>
                  </a:moveTo>
                  <a:cubicBezTo>
                    <a:pt x="1" y="1"/>
                    <a:pt x="102" y="80"/>
                    <a:pt x="283" y="204"/>
                  </a:cubicBezTo>
                  <a:cubicBezTo>
                    <a:pt x="463" y="328"/>
                    <a:pt x="723" y="509"/>
                    <a:pt x="1039" y="723"/>
                  </a:cubicBezTo>
                  <a:cubicBezTo>
                    <a:pt x="1197" y="825"/>
                    <a:pt x="1366" y="949"/>
                    <a:pt x="1558" y="1050"/>
                  </a:cubicBezTo>
                  <a:cubicBezTo>
                    <a:pt x="1750" y="1152"/>
                    <a:pt x="1953" y="1253"/>
                    <a:pt x="2156" y="1366"/>
                  </a:cubicBezTo>
                  <a:cubicBezTo>
                    <a:pt x="2573" y="1592"/>
                    <a:pt x="3036" y="1818"/>
                    <a:pt x="3488" y="2021"/>
                  </a:cubicBezTo>
                  <a:cubicBezTo>
                    <a:pt x="3939" y="2224"/>
                    <a:pt x="4390" y="2438"/>
                    <a:pt x="4830" y="2619"/>
                  </a:cubicBezTo>
                  <a:cubicBezTo>
                    <a:pt x="5045" y="2709"/>
                    <a:pt x="5248" y="2788"/>
                    <a:pt x="5451" y="2878"/>
                  </a:cubicBezTo>
                  <a:cubicBezTo>
                    <a:pt x="5654" y="2980"/>
                    <a:pt x="5835" y="3059"/>
                    <a:pt x="6015" y="3127"/>
                  </a:cubicBezTo>
                  <a:cubicBezTo>
                    <a:pt x="6354" y="3273"/>
                    <a:pt x="6658" y="3386"/>
                    <a:pt x="6861" y="3465"/>
                  </a:cubicBezTo>
                  <a:cubicBezTo>
                    <a:pt x="7065" y="3544"/>
                    <a:pt x="7189" y="3589"/>
                    <a:pt x="7189" y="3589"/>
                  </a:cubicBezTo>
                  <a:cubicBezTo>
                    <a:pt x="7189" y="3589"/>
                    <a:pt x="7076" y="3510"/>
                    <a:pt x="6895" y="3386"/>
                  </a:cubicBezTo>
                  <a:cubicBezTo>
                    <a:pt x="6704" y="3262"/>
                    <a:pt x="6455" y="3081"/>
                    <a:pt x="6128" y="2878"/>
                  </a:cubicBezTo>
                  <a:cubicBezTo>
                    <a:pt x="5812" y="2686"/>
                    <a:pt x="5440" y="2461"/>
                    <a:pt x="5011" y="2235"/>
                  </a:cubicBezTo>
                  <a:cubicBezTo>
                    <a:pt x="4593" y="2021"/>
                    <a:pt x="4142" y="1795"/>
                    <a:pt x="3679" y="1581"/>
                  </a:cubicBezTo>
                  <a:cubicBezTo>
                    <a:pt x="3228" y="1377"/>
                    <a:pt x="2777" y="1163"/>
                    <a:pt x="2337" y="983"/>
                  </a:cubicBezTo>
                  <a:lnTo>
                    <a:pt x="1716" y="723"/>
                  </a:lnTo>
                  <a:lnTo>
                    <a:pt x="1163" y="475"/>
                  </a:lnTo>
                  <a:cubicBezTo>
                    <a:pt x="824" y="317"/>
                    <a:pt x="531" y="204"/>
                    <a:pt x="328" y="125"/>
                  </a:cubicBezTo>
                  <a:cubicBezTo>
                    <a:pt x="125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783325" y="2726450"/>
              <a:ext cx="98200" cy="149250"/>
            </a:xfrm>
            <a:custGeom>
              <a:avLst/>
              <a:gdLst/>
              <a:ahLst/>
              <a:cxnLst/>
              <a:rect l="l" t="t" r="r" b="b"/>
              <a:pathLst>
                <a:path w="3928" h="5970" extrusionOk="0">
                  <a:moveTo>
                    <a:pt x="1" y="0"/>
                  </a:moveTo>
                  <a:cubicBezTo>
                    <a:pt x="1" y="0"/>
                    <a:pt x="170" y="418"/>
                    <a:pt x="475" y="1016"/>
                  </a:cubicBezTo>
                  <a:cubicBezTo>
                    <a:pt x="633" y="1332"/>
                    <a:pt x="813" y="1670"/>
                    <a:pt x="1028" y="2031"/>
                  </a:cubicBezTo>
                  <a:cubicBezTo>
                    <a:pt x="1231" y="2404"/>
                    <a:pt x="1456" y="2787"/>
                    <a:pt x="1716" y="3160"/>
                  </a:cubicBezTo>
                  <a:cubicBezTo>
                    <a:pt x="2212" y="3893"/>
                    <a:pt x="2754" y="4604"/>
                    <a:pt x="3183" y="5123"/>
                  </a:cubicBezTo>
                  <a:cubicBezTo>
                    <a:pt x="3600" y="5642"/>
                    <a:pt x="3928" y="5969"/>
                    <a:pt x="3928" y="5969"/>
                  </a:cubicBezTo>
                  <a:cubicBezTo>
                    <a:pt x="3928" y="5969"/>
                    <a:pt x="3724" y="5552"/>
                    <a:pt x="3397" y="4965"/>
                  </a:cubicBezTo>
                  <a:cubicBezTo>
                    <a:pt x="3070" y="4378"/>
                    <a:pt x="2596" y="3622"/>
                    <a:pt x="2100" y="2889"/>
                  </a:cubicBezTo>
                  <a:cubicBezTo>
                    <a:pt x="1840" y="2516"/>
                    <a:pt x="1614" y="2144"/>
                    <a:pt x="1377" y="1805"/>
                  </a:cubicBezTo>
                  <a:cubicBezTo>
                    <a:pt x="1140" y="1456"/>
                    <a:pt x="915" y="1140"/>
                    <a:pt x="712" y="880"/>
                  </a:cubicBezTo>
                  <a:cubicBezTo>
                    <a:pt x="317" y="35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4055275" y="2597525"/>
              <a:ext cx="14125" cy="220350"/>
            </a:xfrm>
            <a:custGeom>
              <a:avLst/>
              <a:gdLst/>
              <a:ahLst/>
              <a:cxnLst/>
              <a:rect l="l" t="t" r="r" b="b"/>
              <a:pathLst>
                <a:path w="565" h="8814" extrusionOk="0">
                  <a:moveTo>
                    <a:pt x="170" y="0"/>
                  </a:moveTo>
                  <a:cubicBezTo>
                    <a:pt x="170" y="0"/>
                    <a:pt x="147" y="136"/>
                    <a:pt x="136" y="384"/>
                  </a:cubicBezTo>
                  <a:cubicBezTo>
                    <a:pt x="113" y="621"/>
                    <a:pt x="80" y="971"/>
                    <a:pt x="68" y="1377"/>
                  </a:cubicBezTo>
                  <a:cubicBezTo>
                    <a:pt x="23" y="2212"/>
                    <a:pt x="1" y="3306"/>
                    <a:pt x="46" y="4412"/>
                  </a:cubicBezTo>
                  <a:cubicBezTo>
                    <a:pt x="80" y="5518"/>
                    <a:pt x="136" y="6613"/>
                    <a:pt x="215" y="7436"/>
                  </a:cubicBezTo>
                  <a:cubicBezTo>
                    <a:pt x="260" y="7854"/>
                    <a:pt x="305" y="8192"/>
                    <a:pt x="339" y="8429"/>
                  </a:cubicBezTo>
                  <a:cubicBezTo>
                    <a:pt x="373" y="8666"/>
                    <a:pt x="396" y="8813"/>
                    <a:pt x="396" y="8813"/>
                  </a:cubicBezTo>
                  <a:cubicBezTo>
                    <a:pt x="396" y="8813"/>
                    <a:pt x="418" y="8678"/>
                    <a:pt x="429" y="8429"/>
                  </a:cubicBezTo>
                  <a:cubicBezTo>
                    <a:pt x="441" y="8192"/>
                    <a:pt x="475" y="7843"/>
                    <a:pt x="497" y="7425"/>
                  </a:cubicBezTo>
                  <a:cubicBezTo>
                    <a:pt x="531" y="6601"/>
                    <a:pt x="565" y="5507"/>
                    <a:pt x="520" y="4401"/>
                  </a:cubicBezTo>
                  <a:cubicBezTo>
                    <a:pt x="486" y="3295"/>
                    <a:pt x="418" y="2201"/>
                    <a:pt x="339" y="1377"/>
                  </a:cubicBezTo>
                  <a:cubicBezTo>
                    <a:pt x="305" y="959"/>
                    <a:pt x="260" y="621"/>
                    <a:pt x="226" y="384"/>
                  </a:cubicBezTo>
                  <a:cubicBezTo>
                    <a:pt x="192" y="136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518725" y="2652525"/>
              <a:ext cx="119625" cy="100750"/>
            </a:xfrm>
            <a:custGeom>
              <a:avLst/>
              <a:gdLst/>
              <a:ahLst/>
              <a:cxnLst/>
              <a:rect l="l" t="t" r="r" b="b"/>
              <a:pathLst>
                <a:path w="4785" h="4030" extrusionOk="0">
                  <a:moveTo>
                    <a:pt x="0" y="1"/>
                  </a:moveTo>
                  <a:cubicBezTo>
                    <a:pt x="0" y="1"/>
                    <a:pt x="248" y="317"/>
                    <a:pt x="643" y="745"/>
                  </a:cubicBezTo>
                  <a:cubicBezTo>
                    <a:pt x="1049" y="1174"/>
                    <a:pt x="1580" y="1738"/>
                    <a:pt x="2200" y="2235"/>
                  </a:cubicBezTo>
                  <a:cubicBezTo>
                    <a:pt x="2810" y="2731"/>
                    <a:pt x="3442" y="3194"/>
                    <a:pt x="3938" y="3521"/>
                  </a:cubicBezTo>
                  <a:cubicBezTo>
                    <a:pt x="4209" y="3702"/>
                    <a:pt x="4502" y="3871"/>
                    <a:pt x="4785" y="4029"/>
                  </a:cubicBezTo>
                  <a:cubicBezTo>
                    <a:pt x="4785" y="4029"/>
                    <a:pt x="4536" y="3713"/>
                    <a:pt x="4119" y="3307"/>
                  </a:cubicBezTo>
                  <a:cubicBezTo>
                    <a:pt x="3701" y="2889"/>
                    <a:pt x="3115" y="2370"/>
                    <a:pt x="2516" y="1874"/>
                  </a:cubicBezTo>
                  <a:cubicBezTo>
                    <a:pt x="2212" y="1625"/>
                    <a:pt x="1918" y="1366"/>
                    <a:pt x="1625" y="1140"/>
                  </a:cubicBezTo>
                  <a:cubicBezTo>
                    <a:pt x="1343" y="915"/>
                    <a:pt x="1061" y="711"/>
                    <a:pt x="824" y="542"/>
                  </a:cubicBezTo>
                  <a:cubicBezTo>
                    <a:pt x="339" y="19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857250" y="2462950"/>
              <a:ext cx="58125" cy="238975"/>
            </a:xfrm>
            <a:custGeom>
              <a:avLst/>
              <a:gdLst/>
              <a:ahLst/>
              <a:cxnLst/>
              <a:rect l="l" t="t" r="r" b="b"/>
              <a:pathLst>
                <a:path w="2325" h="9559" extrusionOk="0">
                  <a:moveTo>
                    <a:pt x="0" y="1"/>
                  </a:moveTo>
                  <a:cubicBezTo>
                    <a:pt x="0" y="1"/>
                    <a:pt x="11" y="170"/>
                    <a:pt x="57" y="429"/>
                  </a:cubicBezTo>
                  <a:cubicBezTo>
                    <a:pt x="102" y="689"/>
                    <a:pt x="158" y="1073"/>
                    <a:pt x="248" y="1524"/>
                  </a:cubicBezTo>
                  <a:cubicBezTo>
                    <a:pt x="418" y="2438"/>
                    <a:pt x="677" y="3634"/>
                    <a:pt x="982" y="4819"/>
                  </a:cubicBezTo>
                  <a:cubicBezTo>
                    <a:pt x="1140" y="5417"/>
                    <a:pt x="1275" y="6015"/>
                    <a:pt x="1422" y="6579"/>
                  </a:cubicBezTo>
                  <a:cubicBezTo>
                    <a:pt x="1557" y="7132"/>
                    <a:pt x="1715" y="7651"/>
                    <a:pt x="1839" y="8091"/>
                  </a:cubicBezTo>
                  <a:cubicBezTo>
                    <a:pt x="1975" y="8543"/>
                    <a:pt x="2099" y="8893"/>
                    <a:pt x="2178" y="9163"/>
                  </a:cubicBezTo>
                  <a:cubicBezTo>
                    <a:pt x="2268" y="9423"/>
                    <a:pt x="2325" y="9558"/>
                    <a:pt x="2325" y="9558"/>
                  </a:cubicBezTo>
                  <a:cubicBezTo>
                    <a:pt x="2325" y="9558"/>
                    <a:pt x="2313" y="9412"/>
                    <a:pt x="2268" y="9141"/>
                  </a:cubicBezTo>
                  <a:cubicBezTo>
                    <a:pt x="2234" y="8870"/>
                    <a:pt x="2189" y="8498"/>
                    <a:pt x="2110" y="8035"/>
                  </a:cubicBezTo>
                  <a:cubicBezTo>
                    <a:pt x="2043" y="7584"/>
                    <a:pt x="1941" y="7053"/>
                    <a:pt x="1828" y="6489"/>
                  </a:cubicBezTo>
                  <a:cubicBezTo>
                    <a:pt x="1715" y="5914"/>
                    <a:pt x="1591" y="5315"/>
                    <a:pt x="1444" y="4717"/>
                  </a:cubicBezTo>
                  <a:cubicBezTo>
                    <a:pt x="1140" y="3521"/>
                    <a:pt x="801" y="2348"/>
                    <a:pt x="519" y="1468"/>
                  </a:cubicBezTo>
                  <a:cubicBezTo>
                    <a:pt x="372" y="1016"/>
                    <a:pt x="237" y="655"/>
                    <a:pt x="147" y="407"/>
                  </a:cubicBezTo>
                  <a:cubicBezTo>
                    <a:pt x="57" y="147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4065425" y="2394675"/>
              <a:ext cx="21750" cy="159975"/>
            </a:xfrm>
            <a:custGeom>
              <a:avLst/>
              <a:gdLst/>
              <a:ahLst/>
              <a:cxnLst/>
              <a:rect l="l" t="t" r="r" b="b"/>
              <a:pathLst>
                <a:path w="870" h="6399" extrusionOk="0">
                  <a:moveTo>
                    <a:pt x="689" y="1"/>
                  </a:moveTo>
                  <a:cubicBezTo>
                    <a:pt x="689" y="1"/>
                    <a:pt x="599" y="396"/>
                    <a:pt x="531" y="1005"/>
                  </a:cubicBezTo>
                  <a:cubicBezTo>
                    <a:pt x="486" y="1299"/>
                    <a:pt x="475" y="1660"/>
                    <a:pt x="430" y="2032"/>
                  </a:cubicBezTo>
                  <a:cubicBezTo>
                    <a:pt x="385" y="2404"/>
                    <a:pt x="373" y="2799"/>
                    <a:pt x="317" y="3194"/>
                  </a:cubicBezTo>
                  <a:cubicBezTo>
                    <a:pt x="272" y="3589"/>
                    <a:pt x="227" y="3984"/>
                    <a:pt x="181" y="4357"/>
                  </a:cubicBezTo>
                  <a:cubicBezTo>
                    <a:pt x="136" y="4729"/>
                    <a:pt x="80" y="5079"/>
                    <a:pt x="57" y="5383"/>
                  </a:cubicBezTo>
                  <a:cubicBezTo>
                    <a:pt x="1" y="5993"/>
                    <a:pt x="1" y="6399"/>
                    <a:pt x="1" y="6399"/>
                  </a:cubicBezTo>
                  <a:cubicBezTo>
                    <a:pt x="1" y="6399"/>
                    <a:pt x="159" y="6015"/>
                    <a:pt x="317" y="5440"/>
                  </a:cubicBezTo>
                  <a:cubicBezTo>
                    <a:pt x="362" y="5293"/>
                    <a:pt x="418" y="5124"/>
                    <a:pt x="452" y="4966"/>
                  </a:cubicBezTo>
                  <a:cubicBezTo>
                    <a:pt x="497" y="4797"/>
                    <a:pt x="554" y="4616"/>
                    <a:pt x="588" y="4436"/>
                  </a:cubicBezTo>
                  <a:cubicBezTo>
                    <a:pt x="667" y="4052"/>
                    <a:pt x="734" y="3657"/>
                    <a:pt x="802" y="3251"/>
                  </a:cubicBezTo>
                  <a:cubicBezTo>
                    <a:pt x="825" y="2844"/>
                    <a:pt x="858" y="2427"/>
                    <a:pt x="858" y="2055"/>
                  </a:cubicBezTo>
                  <a:cubicBezTo>
                    <a:pt x="870" y="1851"/>
                    <a:pt x="847" y="1671"/>
                    <a:pt x="836" y="1502"/>
                  </a:cubicBezTo>
                  <a:cubicBezTo>
                    <a:pt x="836" y="1321"/>
                    <a:pt x="825" y="1163"/>
                    <a:pt x="802" y="1005"/>
                  </a:cubicBezTo>
                  <a:cubicBezTo>
                    <a:pt x="768" y="407"/>
                    <a:pt x="689" y="1"/>
                    <a:pt x="689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877575" y="2749600"/>
              <a:ext cx="28900" cy="25775"/>
            </a:xfrm>
            <a:custGeom>
              <a:avLst/>
              <a:gdLst/>
              <a:ahLst/>
              <a:cxnLst/>
              <a:rect l="l" t="t" r="r" b="b"/>
              <a:pathLst>
                <a:path w="1156" h="1031" extrusionOk="0">
                  <a:moveTo>
                    <a:pt x="326" y="0"/>
                  </a:moveTo>
                  <a:cubicBezTo>
                    <a:pt x="190" y="0"/>
                    <a:pt x="75" y="75"/>
                    <a:pt x="33" y="259"/>
                  </a:cubicBezTo>
                  <a:cubicBezTo>
                    <a:pt x="33" y="281"/>
                    <a:pt x="33" y="304"/>
                    <a:pt x="33" y="327"/>
                  </a:cubicBezTo>
                  <a:cubicBezTo>
                    <a:pt x="0" y="642"/>
                    <a:pt x="302" y="1030"/>
                    <a:pt x="590" y="1030"/>
                  </a:cubicBezTo>
                  <a:cubicBezTo>
                    <a:pt x="694" y="1030"/>
                    <a:pt x="796" y="980"/>
                    <a:pt x="880" y="857"/>
                  </a:cubicBezTo>
                  <a:cubicBezTo>
                    <a:pt x="1155" y="484"/>
                    <a:pt x="674" y="0"/>
                    <a:pt x="32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958950" y="2790900"/>
              <a:ext cx="28875" cy="25425"/>
            </a:xfrm>
            <a:custGeom>
              <a:avLst/>
              <a:gdLst/>
              <a:ahLst/>
              <a:cxnLst/>
              <a:rect l="l" t="t" r="r" b="b"/>
              <a:pathLst>
                <a:path w="1155" h="1017" extrusionOk="0">
                  <a:moveTo>
                    <a:pt x="322" y="1"/>
                  </a:moveTo>
                  <a:cubicBezTo>
                    <a:pt x="182" y="1"/>
                    <a:pt x="64" y="77"/>
                    <a:pt x="28" y="266"/>
                  </a:cubicBezTo>
                  <a:cubicBezTo>
                    <a:pt x="28" y="288"/>
                    <a:pt x="28" y="311"/>
                    <a:pt x="17" y="333"/>
                  </a:cubicBezTo>
                  <a:cubicBezTo>
                    <a:pt x="0" y="639"/>
                    <a:pt x="310" y="1016"/>
                    <a:pt x="601" y="1016"/>
                  </a:cubicBezTo>
                  <a:cubicBezTo>
                    <a:pt x="708" y="1016"/>
                    <a:pt x="812" y="965"/>
                    <a:pt x="897" y="841"/>
                  </a:cubicBezTo>
                  <a:cubicBezTo>
                    <a:pt x="1154" y="464"/>
                    <a:pt x="668" y="1"/>
                    <a:pt x="32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070375" y="2652425"/>
              <a:ext cx="27750" cy="27225"/>
            </a:xfrm>
            <a:custGeom>
              <a:avLst/>
              <a:gdLst/>
              <a:ahLst/>
              <a:cxnLst/>
              <a:rect l="l" t="t" r="r" b="b"/>
              <a:pathLst>
                <a:path w="1110" h="1089" extrusionOk="0">
                  <a:moveTo>
                    <a:pt x="623" y="1"/>
                  </a:moveTo>
                  <a:cubicBezTo>
                    <a:pt x="603" y="1"/>
                    <a:pt x="581" y="2"/>
                    <a:pt x="559" y="5"/>
                  </a:cubicBezTo>
                  <a:cubicBezTo>
                    <a:pt x="0" y="74"/>
                    <a:pt x="85" y="1088"/>
                    <a:pt x="510" y="1088"/>
                  </a:cubicBezTo>
                  <a:cubicBezTo>
                    <a:pt x="566" y="1088"/>
                    <a:pt x="628" y="1071"/>
                    <a:pt x="694" y="1031"/>
                  </a:cubicBezTo>
                  <a:cubicBezTo>
                    <a:pt x="717" y="1020"/>
                    <a:pt x="739" y="1009"/>
                    <a:pt x="751" y="998"/>
                  </a:cubicBezTo>
                  <a:cubicBezTo>
                    <a:pt x="1076" y="748"/>
                    <a:pt x="1109" y="1"/>
                    <a:pt x="6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964400" y="2983475"/>
              <a:ext cx="28600" cy="23200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6" y="0"/>
                  </a:moveTo>
                  <a:cubicBezTo>
                    <a:pt x="300" y="0"/>
                    <a:pt x="162" y="80"/>
                    <a:pt x="104" y="281"/>
                  </a:cubicBezTo>
                  <a:cubicBezTo>
                    <a:pt x="1" y="659"/>
                    <a:pt x="429" y="928"/>
                    <a:pt x="759" y="928"/>
                  </a:cubicBezTo>
                  <a:cubicBezTo>
                    <a:pt x="971" y="928"/>
                    <a:pt x="1143" y="817"/>
                    <a:pt x="1108" y="552"/>
                  </a:cubicBezTo>
                  <a:cubicBezTo>
                    <a:pt x="1097" y="529"/>
                    <a:pt x="1097" y="507"/>
                    <a:pt x="1097" y="484"/>
                  </a:cubicBezTo>
                  <a:cubicBezTo>
                    <a:pt x="1033" y="229"/>
                    <a:pt x="719" y="0"/>
                    <a:pt x="45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971200" y="2700950"/>
              <a:ext cx="35725" cy="25675"/>
            </a:xfrm>
            <a:custGeom>
              <a:avLst/>
              <a:gdLst/>
              <a:ahLst/>
              <a:cxnLst/>
              <a:rect l="l" t="t" r="r" b="b"/>
              <a:pathLst>
                <a:path w="1429" h="1027" extrusionOk="0">
                  <a:moveTo>
                    <a:pt x="872" y="1"/>
                  </a:moveTo>
                  <a:cubicBezTo>
                    <a:pt x="854" y="1"/>
                    <a:pt x="834" y="2"/>
                    <a:pt x="813" y="4"/>
                  </a:cubicBezTo>
                  <a:cubicBezTo>
                    <a:pt x="791" y="16"/>
                    <a:pt x="768" y="16"/>
                    <a:pt x="746" y="27"/>
                  </a:cubicBezTo>
                  <a:cubicBezTo>
                    <a:pt x="339" y="117"/>
                    <a:pt x="1" y="851"/>
                    <a:pt x="543" y="1009"/>
                  </a:cubicBezTo>
                  <a:cubicBezTo>
                    <a:pt x="583" y="1021"/>
                    <a:pt x="623" y="1026"/>
                    <a:pt x="661" y="1026"/>
                  </a:cubicBezTo>
                  <a:cubicBezTo>
                    <a:pt x="1175" y="1026"/>
                    <a:pt x="1428" y="1"/>
                    <a:pt x="87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3716450" y="2810150"/>
              <a:ext cx="28800" cy="23025"/>
            </a:xfrm>
            <a:custGeom>
              <a:avLst/>
              <a:gdLst/>
              <a:ahLst/>
              <a:cxnLst/>
              <a:rect l="l" t="t" r="r" b="b"/>
              <a:pathLst>
                <a:path w="1152" h="921" extrusionOk="0">
                  <a:moveTo>
                    <a:pt x="410" y="1"/>
                  </a:moveTo>
                  <a:cubicBezTo>
                    <a:pt x="186" y="1"/>
                    <a:pt x="1" y="117"/>
                    <a:pt x="46" y="387"/>
                  </a:cubicBezTo>
                  <a:cubicBezTo>
                    <a:pt x="58" y="410"/>
                    <a:pt x="58" y="432"/>
                    <a:pt x="69" y="455"/>
                  </a:cubicBezTo>
                  <a:cubicBezTo>
                    <a:pt x="138" y="705"/>
                    <a:pt x="447" y="921"/>
                    <a:pt x="704" y="921"/>
                  </a:cubicBezTo>
                  <a:cubicBezTo>
                    <a:pt x="864" y="921"/>
                    <a:pt x="1003" y="837"/>
                    <a:pt x="1051" y="624"/>
                  </a:cubicBezTo>
                  <a:cubicBezTo>
                    <a:pt x="1151" y="249"/>
                    <a:pt x="738" y="1"/>
                    <a:pt x="4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972600" y="2869325"/>
              <a:ext cx="29000" cy="22275"/>
            </a:xfrm>
            <a:custGeom>
              <a:avLst/>
              <a:gdLst/>
              <a:ahLst/>
              <a:cxnLst/>
              <a:rect l="l" t="t" r="r" b="b"/>
              <a:pathLst>
                <a:path w="1160" h="891" extrusionOk="0">
                  <a:moveTo>
                    <a:pt x="423" y="1"/>
                  </a:moveTo>
                  <a:cubicBezTo>
                    <a:pt x="244" y="1"/>
                    <a:pt x="91" y="92"/>
                    <a:pt x="58" y="322"/>
                  </a:cubicBezTo>
                  <a:cubicBezTo>
                    <a:pt x="1" y="683"/>
                    <a:pt x="384" y="891"/>
                    <a:pt x="701" y="891"/>
                  </a:cubicBezTo>
                  <a:cubicBezTo>
                    <a:pt x="950" y="891"/>
                    <a:pt x="1159" y="763"/>
                    <a:pt x="1085" y="480"/>
                  </a:cubicBezTo>
                  <a:cubicBezTo>
                    <a:pt x="1085" y="457"/>
                    <a:pt x="1073" y="435"/>
                    <a:pt x="1062" y="412"/>
                  </a:cubicBezTo>
                  <a:cubicBezTo>
                    <a:pt x="976" y="182"/>
                    <a:pt x="675" y="1"/>
                    <a:pt x="4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784900" y="2664300"/>
              <a:ext cx="28975" cy="22125"/>
            </a:xfrm>
            <a:custGeom>
              <a:avLst/>
              <a:gdLst/>
              <a:ahLst/>
              <a:cxnLst/>
              <a:rect l="l" t="t" r="r" b="b"/>
              <a:pathLst>
                <a:path w="1159" h="885" extrusionOk="0">
                  <a:moveTo>
                    <a:pt x="424" y="0"/>
                  </a:moveTo>
                  <a:cubicBezTo>
                    <a:pt x="239" y="0"/>
                    <a:pt x="79" y="94"/>
                    <a:pt x="50" y="331"/>
                  </a:cubicBezTo>
                  <a:cubicBezTo>
                    <a:pt x="1" y="684"/>
                    <a:pt x="370" y="884"/>
                    <a:pt x="683" y="884"/>
                  </a:cubicBezTo>
                  <a:cubicBezTo>
                    <a:pt x="940" y="884"/>
                    <a:pt x="1159" y="750"/>
                    <a:pt x="1077" y="455"/>
                  </a:cubicBezTo>
                  <a:cubicBezTo>
                    <a:pt x="1066" y="432"/>
                    <a:pt x="1066" y="410"/>
                    <a:pt x="1055" y="387"/>
                  </a:cubicBezTo>
                  <a:cubicBezTo>
                    <a:pt x="964" y="168"/>
                    <a:pt x="671" y="0"/>
                    <a:pt x="42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4044600" y="2895900"/>
              <a:ext cx="27975" cy="27325"/>
            </a:xfrm>
            <a:custGeom>
              <a:avLst/>
              <a:gdLst/>
              <a:ahLst/>
              <a:cxnLst/>
              <a:rect l="l" t="t" r="r" b="b"/>
              <a:pathLst>
                <a:path w="1119" h="1093" extrusionOk="0">
                  <a:moveTo>
                    <a:pt x="584" y="0"/>
                  </a:moveTo>
                  <a:cubicBezTo>
                    <a:pt x="526" y="0"/>
                    <a:pt x="462" y="19"/>
                    <a:pt x="394" y="60"/>
                  </a:cubicBezTo>
                  <a:cubicBezTo>
                    <a:pt x="371" y="71"/>
                    <a:pt x="360" y="83"/>
                    <a:pt x="337" y="105"/>
                  </a:cubicBezTo>
                  <a:cubicBezTo>
                    <a:pt x="25" y="342"/>
                    <a:pt x="1" y="1092"/>
                    <a:pt x="479" y="1092"/>
                  </a:cubicBezTo>
                  <a:cubicBezTo>
                    <a:pt x="502" y="1092"/>
                    <a:pt x="526" y="1091"/>
                    <a:pt x="552" y="1087"/>
                  </a:cubicBezTo>
                  <a:cubicBezTo>
                    <a:pt x="1118" y="1008"/>
                    <a:pt x="1011" y="0"/>
                    <a:pt x="58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925875" y="2901400"/>
              <a:ext cx="27700" cy="27425"/>
            </a:xfrm>
            <a:custGeom>
              <a:avLst/>
              <a:gdLst/>
              <a:ahLst/>
              <a:cxnLst/>
              <a:rect l="l" t="t" r="r" b="b"/>
              <a:pathLst>
                <a:path w="1108" h="1097" extrusionOk="0">
                  <a:moveTo>
                    <a:pt x="641" y="1"/>
                  </a:moveTo>
                  <a:cubicBezTo>
                    <a:pt x="613" y="1"/>
                    <a:pt x="582" y="4"/>
                    <a:pt x="550" y="9"/>
                  </a:cubicBezTo>
                  <a:cubicBezTo>
                    <a:pt x="0" y="117"/>
                    <a:pt x="134" y="1097"/>
                    <a:pt x="549" y="1097"/>
                  </a:cubicBezTo>
                  <a:cubicBezTo>
                    <a:pt x="612" y="1097"/>
                    <a:pt x="680" y="1075"/>
                    <a:pt x="753" y="1025"/>
                  </a:cubicBezTo>
                  <a:cubicBezTo>
                    <a:pt x="765" y="1014"/>
                    <a:pt x="787" y="1002"/>
                    <a:pt x="810" y="991"/>
                  </a:cubicBezTo>
                  <a:cubicBezTo>
                    <a:pt x="1107" y="736"/>
                    <a:pt x="1105" y="1"/>
                    <a:pt x="64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989975" y="2929200"/>
              <a:ext cx="40100" cy="23475"/>
            </a:xfrm>
            <a:custGeom>
              <a:avLst/>
              <a:gdLst/>
              <a:ahLst/>
              <a:cxnLst/>
              <a:rect l="l" t="t" r="r" b="b"/>
              <a:pathLst>
                <a:path w="1604" h="939" extrusionOk="0">
                  <a:moveTo>
                    <a:pt x="919" y="1"/>
                  </a:moveTo>
                  <a:cubicBezTo>
                    <a:pt x="517" y="1"/>
                    <a:pt x="1" y="546"/>
                    <a:pt x="446" y="861"/>
                  </a:cubicBezTo>
                  <a:cubicBezTo>
                    <a:pt x="522" y="915"/>
                    <a:pt x="601" y="938"/>
                    <a:pt x="681" y="938"/>
                  </a:cubicBezTo>
                  <a:cubicBezTo>
                    <a:pt x="1149" y="938"/>
                    <a:pt x="1603" y="130"/>
                    <a:pt x="1044" y="15"/>
                  </a:cubicBezTo>
                  <a:cubicBezTo>
                    <a:pt x="1022" y="3"/>
                    <a:pt x="999" y="3"/>
                    <a:pt x="965" y="3"/>
                  </a:cubicBezTo>
                  <a:cubicBezTo>
                    <a:pt x="950" y="2"/>
                    <a:pt x="935" y="1"/>
                    <a:pt x="919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4011300" y="2997500"/>
              <a:ext cx="39975" cy="23600"/>
            </a:xfrm>
            <a:custGeom>
              <a:avLst/>
              <a:gdLst/>
              <a:ahLst/>
              <a:cxnLst/>
              <a:rect l="l" t="t" r="r" b="b"/>
              <a:pathLst>
                <a:path w="1599" h="944" extrusionOk="0">
                  <a:moveTo>
                    <a:pt x="923" y="1"/>
                  </a:moveTo>
                  <a:cubicBezTo>
                    <a:pt x="501" y="1"/>
                    <a:pt x="1" y="575"/>
                    <a:pt x="451" y="871"/>
                  </a:cubicBezTo>
                  <a:cubicBezTo>
                    <a:pt x="527" y="922"/>
                    <a:pt x="606" y="944"/>
                    <a:pt x="684" y="944"/>
                  </a:cubicBezTo>
                  <a:cubicBezTo>
                    <a:pt x="1162" y="944"/>
                    <a:pt x="1598" y="120"/>
                    <a:pt x="1026" y="13"/>
                  </a:cubicBezTo>
                  <a:lnTo>
                    <a:pt x="958" y="2"/>
                  </a:lnTo>
                  <a:cubicBezTo>
                    <a:pt x="947" y="1"/>
                    <a:pt x="935" y="1"/>
                    <a:pt x="92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461375" y="2752750"/>
              <a:ext cx="28375" cy="23425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1" y="105"/>
                    <a:pt x="26" y="359"/>
                  </a:cubicBezTo>
                  <a:cubicBezTo>
                    <a:pt x="26" y="381"/>
                    <a:pt x="26" y="404"/>
                    <a:pt x="37" y="426"/>
                  </a:cubicBezTo>
                  <a:cubicBezTo>
                    <a:pt x="88" y="689"/>
                    <a:pt x="408" y="937"/>
                    <a:pt x="673" y="937"/>
                  </a:cubicBezTo>
                  <a:cubicBezTo>
                    <a:pt x="818" y="937"/>
                    <a:pt x="948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857350" y="2950325"/>
              <a:ext cx="35750" cy="25625"/>
            </a:xfrm>
            <a:custGeom>
              <a:avLst/>
              <a:gdLst/>
              <a:ahLst/>
              <a:cxnLst/>
              <a:rect l="l" t="t" r="r" b="b"/>
              <a:pathLst>
                <a:path w="1430" h="1025" extrusionOk="0">
                  <a:moveTo>
                    <a:pt x="774" y="0"/>
                  </a:moveTo>
                  <a:cubicBezTo>
                    <a:pt x="250" y="0"/>
                    <a:pt x="0" y="1025"/>
                    <a:pt x="540" y="1025"/>
                  </a:cubicBezTo>
                  <a:cubicBezTo>
                    <a:pt x="561" y="1025"/>
                    <a:pt x="582" y="1023"/>
                    <a:pt x="605" y="1020"/>
                  </a:cubicBezTo>
                  <a:cubicBezTo>
                    <a:pt x="628" y="1009"/>
                    <a:pt x="651" y="1009"/>
                    <a:pt x="673" y="998"/>
                  </a:cubicBezTo>
                  <a:cubicBezTo>
                    <a:pt x="1079" y="907"/>
                    <a:pt x="1429" y="174"/>
                    <a:pt x="888" y="16"/>
                  </a:cubicBezTo>
                  <a:cubicBezTo>
                    <a:pt x="849" y="5"/>
                    <a:pt x="811" y="0"/>
                    <a:pt x="77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808125" y="2871275"/>
              <a:ext cx="28575" cy="23275"/>
            </a:xfrm>
            <a:custGeom>
              <a:avLst/>
              <a:gdLst/>
              <a:ahLst/>
              <a:cxnLst/>
              <a:rect l="l" t="t" r="r" b="b"/>
              <a:pathLst>
                <a:path w="1143" h="931" extrusionOk="0">
                  <a:moveTo>
                    <a:pt x="450" y="0"/>
                  </a:moveTo>
                  <a:cubicBezTo>
                    <a:pt x="297" y="0"/>
                    <a:pt x="161" y="79"/>
                    <a:pt x="103" y="278"/>
                  </a:cubicBezTo>
                  <a:cubicBezTo>
                    <a:pt x="0" y="663"/>
                    <a:pt x="429" y="930"/>
                    <a:pt x="759" y="930"/>
                  </a:cubicBezTo>
                  <a:cubicBezTo>
                    <a:pt x="971" y="930"/>
                    <a:pt x="1143" y="820"/>
                    <a:pt x="1108" y="560"/>
                  </a:cubicBezTo>
                  <a:cubicBezTo>
                    <a:pt x="1108" y="537"/>
                    <a:pt x="1096" y="515"/>
                    <a:pt x="1096" y="492"/>
                  </a:cubicBezTo>
                  <a:cubicBezTo>
                    <a:pt x="1032" y="235"/>
                    <a:pt x="714" y="0"/>
                    <a:pt x="45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647925" y="2639900"/>
              <a:ext cx="34950" cy="25650"/>
            </a:xfrm>
            <a:custGeom>
              <a:avLst/>
              <a:gdLst/>
              <a:ahLst/>
              <a:cxnLst/>
              <a:rect l="l" t="t" r="r" b="b"/>
              <a:pathLst>
                <a:path w="1398" h="1026" extrusionOk="0">
                  <a:moveTo>
                    <a:pt x="877" y="1"/>
                  </a:moveTo>
                  <a:cubicBezTo>
                    <a:pt x="850" y="1"/>
                    <a:pt x="821" y="3"/>
                    <a:pt x="790" y="9"/>
                  </a:cubicBezTo>
                  <a:cubicBezTo>
                    <a:pt x="768" y="9"/>
                    <a:pt x="745" y="9"/>
                    <a:pt x="722" y="20"/>
                  </a:cubicBezTo>
                  <a:cubicBezTo>
                    <a:pt x="316" y="133"/>
                    <a:pt x="0" y="878"/>
                    <a:pt x="553" y="1013"/>
                  </a:cubicBezTo>
                  <a:cubicBezTo>
                    <a:pt x="587" y="1021"/>
                    <a:pt x="620" y="1025"/>
                    <a:pt x="652" y="1025"/>
                  </a:cubicBezTo>
                  <a:cubicBezTo>
                    <a:pt x="1175" y="1025"/>
                    <a:pt x="1397" y="1"/>
                    <a:pt x="877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900975" y="2857225"/>
              <a:ext cx="28975" cy="25575"/>
            </a:xfrm>
            <a:custGeom>
              <a:avLst/>
              <a:gdLst/>
              <a:ahLst/>
              <a:cxnLst/>
              <a:rect l="l" t="t" r="r" b="b"/>
              <a:pathLst>
                <a:path w="1159" h="1023" extrusionOk="0">
                  <a:moveTo>
                    <a:pt x="333" y="1"/>
                  </a:moveTo>
                  <a:cubicBezTo>
                    <a:pt x="198" y="1"/>
                    <a:pt x="84" y="76"/>
                    <a:pt x="45" y="264"/>
                  </a:cubicBezTo>
                  <a:cubicBezTo>
                    <a:pt x="45" y="276"/>
                    <a:pt x="34" y="310"/>
                    <a:pt x="34" y="332"/>
                  </a:cubicBezTo>
                  <a:cubicBezTo>
                    <a:pt x="1" y="631"/>
                    <a:pt x="305" y="1023"/>
                    <a:pt x="598" y="1023"/>
                  </a:cubicBezTo>
                  <a:cubicBezTo>
                    <a:pt x="702" y="1023"/>
                    <a:pt x="806" y="973"/>
                    <a:pt x="892" y="851"/>
                  </a:cubicBezTo>
                  <a:cubicBezTo>
                    <a:pt x="1159" y="487"/>
                    <a:pt x="677" y="1"/>
                    <a:pt x="33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914725" y="2952550"/>
              <a:ext cx="28800" cy="25475"/>
            </a:xfrm>
            <a:custGeom>
              <a:avLst/>
              <a:gdLst/>
              <a:ahLst/>
              <a:cxnLst/>
              <a:rect l="l" t="t" r="r" b="b"/>
              <a:pathLst>
                <a:path w="1152" h="1019" extrusionOk="0">
                  <a:moveTo>
                    <a:pt x="328" y="1"/>
                  </a:moveTo>
                  <a:cubicBezTo>
                    <a:pt x="189" y="1"/>
                    <a:pt x="73" y="77"/>
                    <a:pt x="37" y="265"/>
                  </a:cubicBezTo>
                  <a:cubicBezTo>
                    <a:pt x="37" y="288"/>
                    <a:pt x="37" y="311"/>
                    <a:pt x="26" y="333"/>
                  </a:cubicBezTo>
                  <a:cubicBezTo>
                    <a:pt x="1" y="646"/>
                    <a:pt x="306" y="1018"/>
                    <a:pt x="595" y="1018"/>
                  </a:cubicBezTo>
                  <a:cubicBezTo>
                    <a:pt x="703" y="1018"/>
                    <a:pt x="809" y="966"/>
                    <a:pt x="895" y="841"/>
                  </a:cubicBezTo>
                  <a:cubicBezTo>
                    <a:pt x="1151" y="464"/>
                    <a:pt x="671" y="1"/>
                    <a:pt x="32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963825" y="2470975"/>
              <a:ext cx="28600" cy="23200"/>
            </a:xfrm>
            <a:custGeom>
              <a:avLst/>
              <a:gdLst/>
              <a:ahLst/>
              <a:cxnLst/>
              <a:rect l="l" t="t" r="r" b="b"/>
              <a:pathLst>
                <a:path w="1144" h="928" extrusionOk="0">
                  <a:moveTo>
                    <a:pt x="451" y="0"/>
                  </a:moveTo>
                  <a:cubicBezTo>
                    <a:pt x="297" y="0"/>
                    <a:pt x="162" y="79"/>
                    <a:pt x="104" y="278"/>
                  </a:cubicBezTo>
                  <a:cubicBezTo>
                    <a:pt x="1" y="657"/>
                    <a:pt x="433" y="927"/>
                    <a:pt x="764" y="927"/>
                  </a:cubicBezTo>
                  <a:cubicBezTo>
                    <a:pt x="974" y="927"/>
                    <a:pt x="1143" y="818"/>
                    <a:pt x="1108" y="560"/>
                  </a:cubicBezTo>
                  <a:cubicBezTo>
                    <a:pt x="1108" y="537"/>
                    <a:pt x="1097" y="515"/>
                    <a:pt x="1097" y="492"/>
                  </a:cubicBezTo>
                  <a:cubicBezTo>
                    <a:pt x="1033" y="235"/>
                    <a:pt x="715" y="0"/>
                    <a:pt x="451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4013800" y="3029025"/>
              <a:ext cx="35675" cy="25400"/>
            </a:xfrm>
            <a:custGeom>
              <a:avLst/>
              <a:gdLst/>
              <a:ahLst/>
              <a:cxnLst/>
              <a:rect l="l" t="t" r="r" b="b"/>
              <a:pathLst>
                <a:path w="1427" h="1016" extrusionOk="0">
                  <a:moveTo>
                    <a:pt x="880" y="0"/>
                  </a:moveTo>
                  <a:cubicBezTo>
                    <a:pt x="859" y="0"/>
                    <a:pt x="837" y="2"/>
                    <a:pt x="813" y="5"/>
                  </a:cubicBezTo>
                  <a:cubicBezTo>
                    <a:pt x="791" y="5"/>
                    <a:pt x="768" y="5"/>
                    <a:pt x="746" y="16"/>
                  </a:cubicBezTo>
                  <a:cubicBezTo>
                    <a:pt x="339" y="118"/>
                    <a:pt x="1" y="840"/>
                    <a:pt x="542" y="998"/>
                  </a:cubicBezTo>
                  <a:cubicBezTo>
                    <a:pt x="583" y="1010"/>
                    <a:pt x="623" y="1016"/>
                    <a:pt x="661" y="1016"/>
                  </a:cubicBezTo>
                  <a:cubicBezTo>
                    <a:pt x="1173" y="1016"/>
                    <a:pt x="1426" y="0"/>
                    <a:pt x="88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4036350" y="2820325"/>
              <a:ext cx="28625" cy="22800"/>
            </a:xfrm>
            <a:custGeom>
              <a:avLst/>
              <a:gdLst/>
              <a:ahLst/>
              <a:cxnLst/>
              <a:rect l="l" t="t" r="r" b="b"/>
              <a:pathLst>
                <a:path w="1145" h="912" extrusionOk="0">
                  <a:moveTo>
                    <a:pt x="407" y="0"/>
                  </a:moveTo>
                  <a:cubicBezTo>
                    <a:pt x="184" y="0"/>
                    <a:pt x="1" y="116"/>
                    <a:pt x="47" y="386"/>
                  </a:cubicBezTo>
                  <a:cubicBezTo>
                    <a:pt x="58" y="409"/>
                    <a:pt x="58" y="431"/>
                    <a:pt x="69" y="454"/>
                  </a:cubicBezTo>
                  <a:cubicBezTo>
                    <a:pt x="139" y="698"/>
                    <a:pt x="450" y="912"/>
                    <a:pt x="707" y="912"/>
                  </a:cubicBezTo>
                  <a:cubicBezTo>
                    <a:pt x="866" y="912"/>
                    <a:pt x="1004" y="830"/>
                    <a:pt x="1051" y="623"/>
                  </a:cubicBezTo>
                  <a:cubicBezTo>
                    <a:pt x="1145" y="248"/>
                    <a:pt x="733" y="0"/>
                    <a:pt x="40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357250" y="2912675"/>
              <a:ext cx="372975" cy="258875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4" y="10340"/>
                    <a:pt x="599" y="10354"/>
                    <a:pt x="912" y="10354"/>
                  </a:cubicBezTo>
                  <a:cubicBezTo>
                    <a:pt x="6143" y="10354"/>
                    <a:pt x="13801" y="6483"/>
                    <a:pt x="14918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370225" y="2870025"/>
              <a:ext cx="433075" cy="297925"/>
            </a:xfrm>
            <a:custGeom>
              <a:avLst/>
              <a:gdLst/>
              <a:ahLst/>
              <a:cxnLst/>
              <a:rect l="l" t="t" r="r" b="b"/>
              <a:pathLst>
                <a:path w="17323" h="11917" extrusionOk="0">
                  <a:moveTo>
                    <a:pt x="17322" y="1"/>
                  </a:moveTo>
                  <a:cubicBezTo>
                    <a:pt x="17322" y="1"/>
                    <a:pt x="16182" y="655"/>
                    <a:pt x="14501" y="1682"/>
                  </a:cubicBezTo>
                  <a:cubicBezTo>
                    <a:pt x="13722" y="2156"/>
                    <a:pt x="12831" y="2686"/>
                    <a:pt x="11883" y="3284"/>
                  </a:cubicBezTo>
                  <a:cubicBezTo>
                    <a:pt x="11466" y="3126"/>
                    <a:pt x="11048" y="2980"/>
                    <a:pt x="10631" y="2822"/>
                  </a:cubicBezTo>
                  <a:cubicBezTo>
                    <a:pt x="10394" y="2754"/>
                    <a:pt x="10145" y="2675"/>
                    <a:pt x="9908" y="2607"/>
                  </a:cubicBezTo>
                  <a:cubicBezTo>
                    <a:pt x="9660" y="2540"/>
                    <a:pt x="9412" y="2506"/>
                    <a:pt x="9164" y="2472"/>
                  </a:cubicBezTo>
                  <a:lnTo>
                    <a:pt x="9164" y="2472"/>
                  </a:lnTo>
                  <a:cubicBezTo>
                    <a:pt x="9389" y="2573"/>
                    <a:pt x="9626" y="2652"/>
                    <a:pt x="9863" y="2754"/>
                  </a:cubicBezTo>
                  <a:cubicBezTo>
                    <a:pt x="10100" y="2844"/>
                    <a:pt x="10326" y="2946"/>
                    <a:pt x="10552" y="3047"/>
                  </a:cubicBezTo>
                  <a:cubicBezTo>
                    <a:pt x="10901" y="3194"/>
                    <a:pt x="11251" y="3341"/>
                    <a:pt x="11601" y="3465"/>
                  </a:cubicBezTo>
                  <a:cubicBezTo>
                    <a:pt x="11003" y="3837"/>
                    <a:pt x="10382" y="4243"/>
                    <a:pt x="9750" y="4650"/>
                  </a:cubicBezTo>
                  <a:cubicBezTo>
                    <a:pt x="9739" y="4616"/>
                    <a:pt x="9717" y="4582"/>
                    <a:pt x="9683" y="4571"/>
                  </a:cubicBezTo>
                  <a:lnTo>
                    <a:pt x="8983" y="4368"/>
                  </a:lnTo>
                  <a:cubicBezTo>
                    <a:pt x="8757" y="4322"/>
                    <a:pt x="8520" y="4277"/>
                    <a:pt x="8295" y="4232"/>
                  </a:cubicBezTo>
                  <a:cubicBezTo>
                    <a:pt x="8058" y="4187"/>
                    <a:pt x="7832" y="4153"/>
                    <a:pt x="7595" y="4108"/>
                  </a:cubicBezTo>
                  <a:cubicBezTo>
                    <a:pt x="7369" y="4074"/>
                    <a:pt x="7144" y="4018"/>
                    <a:pt x="6895" y="3984"/>
                  </a:cubicBezTo>
                  <a:lnTo>
                    <a:pt x="6895" y="3984"/>
                  </a:lnTo>
                  <a:cubicBezTo>
                    <a:pt x="7121" y="4074"/>
                    <a:pt x="7336" y="4153"/>
                    <a:pt x="7561" y="4243"/>
                  </a:cubicBezTo>
                  <a:cubicBezTo>
                    <a:pt x="7787" y="4334"/>
                    <a:pt x="8013" y="4390"/>
                    <a:pt x="8250" y="4447"/>
                  </a:cubicBezTo>
                  <a:cubicBezTo>
                    <a:pt x="8475" y="4514"/>
                    <a:pt x="8701" y="4571"/>
                    <a:pt x="8927" y="4627"/>
                  </a:cubicBezTo>
                  <a:cubicBezTo>
                    <a:pt x="9107" y="4684"/>
                    <a:pt x="9288" y="4740"/>
                    <a:pt x="9480" y="4796"/>
                  </a:cubicBezTo>
                  <a:cubicBezTo>
                    <a:pt x="9480" y="4808"/>
                    <a:pt x="9480" y="4819"/>
                    <a:pt x="9480" y="4819"/>
                  </a:cubicBezTo>
                  <a:cubicBezTo>
                    <a:pt x="9118" y="5056"/>
                    <a:pt x="8746" y="5293"/>
                    <a:pt x="8385" y="5530"/>
                  </a:cubicBezTo>
                  <a:lnTo>
                    <a:pt x="7889" y="5868"/>
                  </a:lnTo>
                  <a:lnTo>
                    <a:pt x="7324" y="5688"/>
                  </a:lnTo>
                  <a:cubicBezTo>
                    <a:pt x="7065" y="5631"/>
                    <a:pt x="6805" y="5575"/>
                    <a:pt x="6546" y="5530"/>
                  </a:cubicBezTo>
                  <a:cubicBezTo>
                    <a:pt x="6015" y="5440"/>
                    <a:pt x="5508" y="5361"/>
                    <a:pt x="4977" y="5293"/>
                  </a:cubicBezTo>
                  <a:lnTo>
                    <a:pt x="4977" y="5293"/>
                  </a:lnTo>
                  <a:cubicBezTo>
                    <a:pt x="5225" y="5383"/>
                    <a:pt x="5474" y="5462"/>
                    <a:pt x="5733" y="5541"/>
                  </a:cubicBezTo>
                  <a:lnTo>
                    <a:pt x="6501" y="5756"/>
                  </a:lnTo>
                  <a:cubicBezTo>
                    <a:pt x="6749" y="5823"/>
                    <a:pt x="6997" y="5891"/>
                    <a:pt x="7257" y="5947"/>
                  </a:cubicBezTo>
                  <a:lnTo>
                    <a:pt x="7606" y="6060"/>
                  </a:lnTo>
                  <a:cubicBezTo>
                    <a:pt x="7324" y="6252"/>
                    <a:pt x="7042" y="6444"/>
                    <a:pt x="6771" y="6624"/>
                  </a:cubicBezTo>
                  <a:cubicBezTo>
                    <a:pt x="6467" y="6828"/>
                    <a:pt x="6173" y="7042"/>
                    <a:pt x="5880" y="7245"/>
                  </a:cubicBezTo>
                  <a:cubicBezTo>
                    <a:pt x="5778" y="7200"/>
                    <a:pt x="5688" y="7155"/>
                    <a:pt x="5587" y="7121"/>
                  </a:cubicBezTo>
                  <a:cubicBezTo>
                    <a:pt x="5372" y="7042"/>
                    <a:pt x="5146" y="6974"/>
                    <a:pt x="4932" y="6907"/>
                  </a:cubicBezTo>
                  <a:cubicBezTo>
                    <a:pt x="4706" y="6839"/>
                    <a:pt x="4481" y="6816"/>
                    <a:pt x="4255" y="6771"/>
                  </a:cubicBezTo>
                  <a:cubicBezTo>
                    <a:pt x="4018" y="6760"/>
                    <a:pt x="3792" y="6749"/>
                    <a:pt x="3567" y="6737"/>
                  </a:cubicBezTo>
                  <a:lnTo>
                    <a:pt x="3567" y="6737"/>
                  </a:lnTo>
                  <a:cubicBezTo>
                    <a:pt x="3792" y="6805"/>
                    <a:pt x="4007" y="6861"/>
                    <a:pt x="4221" y="6918"/>
                  </a:cubicBezTo>
                  <a:cubicBezTo>
                    <a:pt x="4436" y="6963"/>
                    <a:pt x="4650" y="7053"/>
                    <a:pt x="4864" y="7121"/>
                  </a:cubicBezTo>
                  <a:cubicBezTo>
                    <a:pt x="5079" y="7189"/>
                    <a:pt x="5282" y="7290"/>
                    <a:pt x="5485" y="7369"/>
                  </a:cubicBezTo>
                  <a:lnTo>
                    <a:pt x="5632" y="7426"/>
                  </a:lnTo>
                  <a:cubicBezTo>
                    <a:pt x="5485" y="7527"/>
                    <a:pt x="5350" y="7629"/>
                    <a:pt x="5214" y="7719"/>
                  </a:cubicBezTo>
                  <a:cubicBezTo>
                    <a:pt x="4774" y="8035"/>
                    <a:pt x="4379" y="8328"/>
                    <a:pt x="3995" y="8610"/>
                  </a:cubicBezTo>
                  <a:cubicBezTo>
                    <a:pt x="3995" y="8610"/>
                    <a:pt x="3995" y="8588"/>
                    <a:pt x="4007" y="8588"/>
                  </a:cubicBezTo>
                  <a:lnTo>
                    <a:pt x="4007" y="8565"/>
                  </a:lnTo>
                  <a:cubicBezTo>
                    <a:pt x="4007" y="8486"/>
                    <a:pt x="3950" y="8430"/>
                    <a:pt x="3883" y="8419"/>
                  </a:cubicBezTo>
                  <a:lnTo>
                    <a:pt x="3860" y="8419"/>
                  </a:lnTo>
                  <a:cubicBezTo>
                    <a:pt x="3499" y="8407"/>
                    <a:pt x="3149" y="8396"/>
                    <a:pt x="2788" y="8396"/>
                  </a:cubicBezTo>
                  <a:cubicBezTo>
                    <a:pt x="2438" y="8362"/>
                    <a:pt x="2077" y="8351"/>
                    <a:pt x="1716" y="8351"/>
                  </a:cubicBezTo>
                  <a:cubicBezTo>
                    <a:pt x="2055" y="8464"/>
                    <a:pt x="2416" y="8543"/>
                    <a:pt x="2765" y="8622"/>
                  </a:cubicBezTo>
                  <a:cubicBezTo>
                    <a:pt x="3070" y="8656"/>
                    <a:pt x="3386" y="8667"/>
                    <a:pt x="3691" y="8689"/>
                  </a:cubicBezTo>
                  <a:cubicBezTo>
                    <a:pt x="3679" y="8746"/>
                    <a:pt x="3668" y="8802"/>
                    <a:pt x="3668" y="8847"/>
                  </a:cubicBezTo>
                  <a:cubicBezTo>
                    <a:pt x="3251" y="9175"/>
                    <a:pt x="2856" y="9479"/>
                    <a:pt x="2495" y="9773"/>
                  </a:cubicBezTo>
                  <a:cubicBezTo>
                    <a:pt x="2111" y="10077"/>
                    <a:pt x="1750" y="10348"/>
                    <a:pt x="1457" y="10619"/>
                  </a:cubicBezTo>
                  <a:cubicBezTo>
                    <a:pt x="1163" y="10890"/>
                    <a:pt x="892" y="11116"/>
                    <a:pt x="678" y="11307"/>
                  </a:cubicBezTo>
                  <a:cubicBezTo>
                    <a:pt x="249" y="11691"/>
                    <a:pt x="1" y="11917"/>
                    <a:pt x="1" y="11917"/>
                  </a:cubicBezTo>
                  <a:lnTo>
                    <a:pt x="712" y="11353"/>
                  </a:lnTo>
                  <a:cubicBezTo>
                    <a:pt x="937" y="11172"/>
                    <a:pt x="1208" y="10946"/>
                    <a:pt x="1513" y="10698"/>
                  </a:cubicBezTo>
                  <a:cubicBezTo>
                    <a:pt x="1829" y="10450"/>
                    <a:pt x="2201" y="10190"/>
                    <a:pt x="2596" y="9886"/>
                  </a:cubicBezTo>
                  <a:lnTo>
                    <a:pt x="3612" y="9141"/>
                  </a:lnTo>
                  <a:lnTo>
                    <a:pt x="3612" y="9141"/>
                  </a:lnTo>
                  <a:cubicBezTo>
                    <a:pt x="3510" y="9660"/>
                    <a:pt x="3443" y="10179"/>
                    <a:pt x="3420" y="10709"/>
                  </a:cubicBezTo>
                  <a:cubicBezTo>
                    <a:pt x="3623" y="10123"/>
                    <a:pt x="3792" y="9513"/>
                    <a:pt x="3928" y="8904"/>
                  </a:cubicBezTo>
                  <a:cubicBezTo>
                    <a:pt x="4368" y="8599"/>
                    <a:pt x="4842" y="8272"/>
                    <a:pt x="5327" y="7933"/>
                  </a:cubicBezTo>
                  <a:cubicBezTo>
                    <a:pt x="5508" y="7798"/>
                    <a:pt x="5688" y="7674"/>
                    <a:pt x="5869" y="7550"/>
                  </a:cubicBezTo>
                  <a:lnTo>
                    <a:pt x="5970" y="7595"/>
                  </a:lnTo>
                  <a:cubicBezTo>
                    <a:pt x="5756" y="8283"/>
                    <a:pt x="5587" y="8972"/>
                    <a:pt x="5451" y="9682"/>
                  </a:cubicBezTo>
                  <a:cubicBezTo>
                    <a:pt x="5767" y="8994"/>
                    <a:pt x="6038" y="8283"/>
                    <a:pt x="6264" y="7561"/>
                  </a:cubicBezTo>
                  <a:cubicBezTo>
                    <a:pt x="6286" y="7493"/>
                    <a:pt x="6252" y="7426"/>
                    <a:pt x="6185" y="7392"/>
                  </a:cubicBezTo>
                  <a:lnTo>
                    <a:pt x="6128" y="7369"/>
                  </a:lnTo>
                  <a:cubicBezTo>
                    <a:pt x="6376" y="7200"/>
                    <a:pt x="6625" y="7019"/>
                    <a:pt x="6895" y="6850"/>
                  </a:cubicBezTo>
                  <a:cubicBezTo>
                    <a:pt x="7200" y="6647"/>
                    <a:pt x="7516" y="6433"/>
                    <a:pt x="7832" y="6218"/>
                  </a:cubicBezTo>
                  <a:lnTo>
                    <a:pt x="7832" y="6218"/>
                  </a:lnTo>
                  <a:cubicBezTo>
                    <a:pt x="7798" y="6365"/>
                    <a:pt x="7764" y="6512"/>
                    <a:pt x="7731" y="6670"/>
                  </a:cubicBezTo>
                  <a:cubicBezTo>
                    <a:pt x="7674" y="6873"/>
                    <a:pt x="7618" y="7087"/>
                    <a:pt x="7573" y="7313"/>
                  </a:cubicBezTo>
                  <a:cubicBezTo>
                    <a:pt x="7516" y="7527"/>
                    <a:pt x="7482" y="7753"/>
                    <a:pt x="7460" y="7979"/>
                  </a:cubicBezTo>
                  <a:cubicBezTo>
                    <a:pt x="7460" y="8091"/>
                    <a:pt x="7460" y="8204"/>
                    <a:pt x="7448" y="8317"/>
                  </a:cubicBezTo>
                  <a:cubicBezTo>
                    <a:pt x="7437" y="8430"/>
                    <a:pt x="7471" y="8531"/>
                    <a:pt x="7482" y="8644"/>
                  </a:cubicBezTo>
                  <a:lnTo>
                    <a:pt x="7516" y="8317"/>
                  </a:lnTo>
                  <a:cubicBezTo>
                    <a:pt x="7539" y="8204"/>
                    <a:pt x="7561" y="8103"/>
                    <a:pt x="7584" y="7990"/>
                  </a:cubicBezTo>
                  <a:cubicBezTo>
                    <a:pt x="7606" y="7888"/>
                    <a:pt x="7640" y="7787"/>
                    <a:pt x="7663" y="7674"/>
                  </a:cubicBezTo>
                  <a:lnTo>
                    <a:pt x="7764" y="7358"/>
                  </a:lnTo>
                  <a:cubicBezTo>
                    <a:pt x="7832" y="7155"/>
                    <a:pt x="7900" y="6940"/>
                    <a:pt x="7967" y="6737"/>
                  </a:cubicBezTo>
                  <a:cubicBezTo>
                    <a:pt x="8046" y="6534"/>
                    <a:pt x="8103" y="6308"/>
                    <a:pt x="8148" y="6083"/>
                  </a:cubicBezTo>
                  <a:cubicBezTo>
                    <a:pt x="8159" y="6060"/>
                    <a:pt x="8148" y="6038"/>
                    <a:pt x="8137" y="6015"/>
                  </a:cubicBezTo>
                  <a:cubicBezTo>
                    <a:pt x="8272" y="5936"/>
                    <a:pt x="8396" y="5846"/>
                    <a:pt x="8520" y="5756"/>
                  </a:cubicBezTo>
                  <a:cubicBezTo>
                    <a:pt x="8814" y="5564"/>
                    <a:pt x="9118" y="5372"/>
                    <a:pt x="9412" y="5169"/>
                  </a:cubicBezTo>
                  <a:lnTo>
                    <a:pt x="9412" y="5169"/>
                  </a:lnTo>
                  <a:cubicBezTo>
                    <a:pt x="9322" y="5857"/>
                    <a:pt x="9254" y="6545"/>
                    <a:pt x="9231" y="7234"/>
                  </a:cubicBezTo>
                  <a:cubicBezTo>
                    <a:pt x="9434" y="6489"/>
                    <a:pt x="9592" y="5733"/>
                    <a:pt x="9705" y="4977"/>
                  </a:cubicBezTo>
                  <a:cubicBezTo>
                    <a:pt x="10405" y="4526"/>
                    <a:pt x="11082" y="4063"/>
                    <a:pt x="11748" y="3645"/>
                  </a:cubicBezTo>
                  <a:lnTo>
                    <a:pt x="11770" y="3634"/>
                  </a:lnTo>
                  <a:lnTo>
                    <a:pt x="11770" y="3634"/>
                  </a:lnTo>
                  <a:cubicBezTo>
                    <a:pt x="11646" y="3961"/>
                    <a:pt x="11511" y="4289"/>
                    <a:pt x="11387" y="4616"/>
                  </a:cubicBezTo>
                  <a:cubicBezTo>
                    <a:pt x="11274" y="5033"/>
                    <a:pt x="11161" y="5440"/>
                    <a:pt x="11071" y="5868"/>
                  </a:cubicBezTo>
                  <a:cubicBezTo>
                    <a:pt x="11251" y="5473"/>
                    <a:pt x="11420" y="5090"/>
                    <a:pt x="11590" y="4684"/>
                  </a:cubicBezTo>
                  <a:cubicBezTo>
                    <a:pt x="11770" y="4300"/>
                    <a:pt x="11940" y="3916"/>
                    <a:pt x="12109" y="3521"/>
                  </a:cubicBezTo>
                  <a:cubicBezTo>
                    <a:pt x="12120" y="3487"/>
                    <a:pt x="12120" y="3454"/>
                    <a:pt x="12109" y="3420"/>
                  </a:cubicBezTo>
                  <a:lnTo>
                    <a:pt x="14580" y="1817"/>
                  </a:lnTo>
                  <a:cubicBezTo>
                    <a:pt x="16227" y="734"/>
                    <a:pt x="17322" y="1"/>
                    <a:pt x="17322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541475" y="2937725"/>
              <a:ext cx="228525" cy="398925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57" y="1"/>
                  </a:moveTo>
                  <a:cubicBezTo>
                    <a:pt x="2991" y="2088"/>
                    <a:pt x="79" y="3420"/>
                    <a:pt x="136" y="6907"/>
                  </a:cubicBezTo>
                  <a:cubicBezTo>
                    <a:pt x="0" y="10055"/>
                    <a:pt x="2517" y="12526"/>
                    <a:pt x="3115" y="15550"/>
                  </a:cubicBezTo>
                  <a:lnTo>
                    <a:pt x="3228" y="15957"/>
                  </a:lnTo>
                  <a:lnTo>
                    <a:pt x="3465" y="15370"/>
                  </a:lnTo>
                  <a:cubicBezTo>
                    <a:pt x="4582" y="12944"/>
                    <a:pt x="7313" y="11262"/>
                    <a:pt x="8046" y="8780"/>
                  </a:cubicBezTo>
                  <a:cubicBezTo>
                    <a:pt x="9141" y="5485"/>
                    <a:pt x="7042" y="2450"/>
                    <a:pt x="5157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595925" y="2943950"/>
              <a:ext cx="117375" cy="313425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13" y="0"/>
                  </a:moveTo>
                  <a:cubicBezTo>
                    <a:pt x="3013" y="0"/>
                    <a:pt x="2991" y="192"/>
                    <a:pt x="2945" y="530"/>
                  </a:cubicBezTo>
                  <a:cubicBezTo>
                    <a:pt x="2912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05" y="1738"/>
                  </a:cubicBezTo>
                  <a:cubicBezTo>
                    <a:pt x="2415" y="1828"/>
                    <a:pt x="2325" y="1941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40" y="2708"/>
                  </a:lnTo>
                  <a:cubicBezTo>
                    <a:pt x="1727" y="2945"/>
                    <a:pt x="1625" y="3171"/>
                    <a:pt x="1546" y="3419"/>
                  </a:cubicBezTo>
                  <a:cubicBezTo>
                    <a:pt x="1456" y="3656"/>
                    <a:pt x="1377" y="3893"/>
                    <a:pt x="1298" y="4130"/>
                  </a:cubicBezTo>
                  <a:cubicBezTo>
                    <a:pt x="1445" y="3916"/>
                    <a:pt x="1557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52" y="2076"/>
                    <a:pt x="2742" y="1986"/>
                  </a:cubicBezTo>
                  <a:lnTo>
                    <a:pt x="2765" y="1964"/>
                  </a:lnTo>
                  <a:lnTo>
                    <a:pt x="2765" y="1964"/>
                  </a:lnTo>
                  <a:cubicBezTo>
                    <a:pt x="2708" y="2550"/>
                    <a:pt x="2629" y="3239"/>
                    <a:pt x="2562" y="3961"/>
                  </a:cubicBezTo>
                  <a:cubicBezTo>
                    <a:pt x="2539" y="4141"/>
                    <a:pt x="2528" y="4344"/>
                    <a:pt x="2505" y="4536"/>
                  </a:cubicBezTo>
                  <a:cubicBezTo>
                    <a:pt x="2347" y="4751"/>
                    <a:pt x="2167" y="4965"/>
                    <a:pt x="2009" y="5191"/>
                  </a:cubicBezTo>
                  <a:cubicBezTo>
                    <a:pt x="1840" y="5416"/>
                    <a:pt x="1659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48" y="6692"/>
                    <a:pt x="880" y="6816"/>
                    <a:pt x="824" y="6940"/>
                  </a:cubicBezTo>
                  <a:cubicBezTo>
                    <a:pt x="756" y="7064"/>
                    <a:pt x="700" y="7199"/>
                    <a:pt x="655" y="7335"/>
                  </a:cubicBezTo>
                  <a:cubicBezTo>
                    <a:pt x="745" y="7211"/>
                    <a:pt x="801" y="7098"/>
                    <a:pt x="903" y="6985"/>
                  </a:cubicBezTo>
                  <a:cubicBezTo>
                    <a:pt x="993" y="6883"/>
                    <a:pt x="1061" y="6759"/>
                    <a:pt x="1162" y="6658"/>
                  </a:cubicBezTo>
                  <a:cubicBezTo>
                    <a:pt x="1332" y="6455"/>
                    <a:pt x="1524" y="6240"/>
                    <a:pt x="1704" y="6026"/>
                  </a:cubicBezTo>
                  <a:cubicBezTo>
                    <a:pt x="1952" y="5744"/>
                    <a:pt x="2212" y="5450"/>
                    <a:pt x="2460" y="5146"/>
                  </a:cubicBezTo>
                  <a:lnTo>
                    <a:pt x="2460" y="5146"/>
                  </a:lnTo>
                  <a:cubicBezTo>
                    <a:pt x="2426" y="5518"/>
                    <a:pt x="2392" y="5890"/>
                    <a:pt x="2370" y="6263"/>
                  </a:cubicBezTo>
                  <a:cubicBezTo>
                    <a:pt x="2336" y="6545"/>
                    <a:pt x="2313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27" y="7493"/>
                    <a:pt x="1614" y="7594"/>
                  </a:cubicBezTo>
                  <a:cubicBezTo>
                    <a:pt x="1377" y="7797"/>
                    <a:pt x="1162" y="8023"/>
                    <a:pt x="971" y="8260"/>
                  </a:cubicBezTo>
                  <a:cubicBezTo>
                    <a:pt x="779" y="8497"/>
                    <a:pt x="610" y="8745"/>
                    <a:pt x="452" y="9005"/>
                  </a:cubicBezTo>
                  <a:cubicBezTo>
                    <a:pt x="282" y="9264"/>
                    <a:pt x="136" y="9524"/>
                    <a:pt x="0" y="9783"/>
                  </a:cubicBezTo>
                  <a:cubicBezTo>
                    <a:pt x="406" y="9343"/>
                    <a:pt x="790" y="8869"/>
                    <a:pt x="1185" y="8452"/>
                  </a:cubicBezTo>
                  <a:cubicBezTo>
                    <a:pt x="1298" y="8350"/>
                    <a:pt x="1399" y="8238"/>
                    <a:pt x="1501" y="8136"/>
                  </a:cubicBezTo>
                  <a:cubicBezTo>
                    <a:pt x="1603" y="8034"/>
                    <a:pt x="1715" y="7933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lnTo>
                    <a:pt x="2234" y="7538"/>
                  </a:lnTo>
                  <a:lnTo>
                    <a:pt x="2234" y="7538"/>
                  </a:lnTo>
                  <a:cubicBezTo>
                    <a:pt x="2201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19" y="11645"/>
                    <a:pt x="1896" y="11995"/>
                  </a:cubicBezTo>
                  <a:cubicBezTo>
                    <a:pt x="1873" y="12345"/>
                    <a:pt x="1873" y="12537"/>
                    <a:pt x="1873" y="12537"/>
                  </a:cubicBezTo>
                  <a:cubicBezTo>
                    <a:pt x="1873" y="12537"/>
                    <a:pt x="1907" y="12345"/>
                    <a:pt x="1964" y="12006"/>
                  </a:cubicBezTo>
                  <a:cubicBezTo>
                    <a:pt x="2020" y="11668"/>
                    <a:pt x="2110" y="11171"/>
                    <a:pt x="2178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17" y="7989"/>
                    <a:pt x="2562" y="7673"/>
                  </a:cubicBezTo>
                  <a:cubicBezTo>
                    <a:pt x="2607" y="7752"/>
                    <a:pt x="2663" y="7843"/>
                    <a:pt x="2708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03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76" y="9185"/>
                  </a:cubicBezTo>
                  <a:cubicBezTo>
                    <a:pt x="3600" y="9411"/>
                    <a:pt x="3701" y="9637"/>
                    <a:pt x="3826" y="9862"/>
                  </a:cubicBezTo>
                  <a:cubicBezTo>
                    <a:pt x="3769" y="9614"/>
                    <a:pt x="3690" y="9377"/>
                    <a:pt x="3622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31" y="8655"/>
                    <a:pt x="3385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41" y="6861"/>
                    <a:pt x="2675" y="6579"/>
                    <a:pt x="2708" y="6297"/>
                  </a:cubicBezTo>
                  <a:cubicBezTo>
                    <a:pt x="2742" y="5879"/>
                    <a:pt x="2765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19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56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22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06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4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14" y="4830"/>
                    <a:pt x="4694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1" y="2708"/>
                    <a:pt x="3385" y="2122"/>
                    <a:pt x="3070" y="1557"/>
                  </a:cubicBezTo>
                  <a:lnTo>
                    <a:pt x="3070" y="1546"/>
                  </a:lnTo>
                  <a:lnTo>
                    <a:pt x="3058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13" y="790"/>
                    <a:pt x="3013" y="553"/>
                  </a:cubicBezTo>
                  <a:cubicBezTo>
                    <a:pt x="3013" y="192"/>
                    <a:pt x="3013" y="0"/>
                    <a:pt x="3013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696625" y="2859800"/>
              <a:ext cx="165900" cy="123200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1" y="1"/>
                  </a:moveTo>
                  <a:cubicBezTo>
                    <a:pt x="3746" y="1"/>
                    <a:pt x="3345" y="57"/>
                    <a:pt x="3014" y="150"/>
                  </a:cubicBezTo>
                  <a:cubicBezTo>
                    <a:pt x="1558" y="590"/>
                    <a:pt x="429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cubicBezTo>
                    <a:pt x="475" y="3930"/>
                    <a:pt x="655" y="4201"/>
                    <a:pt x="836" y="4483"/>
                  </a:cubicBez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51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47" y="1"/>
                    <a:pt x="416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694375" y="2872225"/>
              <a:ext cx="120475" cy="101475"/>
            </a:xfrm>
            <a:custGeom>
              <a:avLst/>
              <a:gdLst/>
              <a:ahLst/>
              <a:cxnLst/>
              <a:rect l="l" t="t" r="r" b="b"/>
              <a:pathLst>
                <a:path w="4819" h="4059" extrusionOk="0">
                  <a:moveTo>
                    <a:pt x="2146" y="1"/>
                  </a:moveTo>
                  <a:cubicBezTo>
                    <a:pt x="1718" y="1"/>
                    <a:pt x="1214" y="389"/>
                    <a:pt x="903" y="748"/>
                  </a:cubicBezTo>
                  <a:cubicBezTo>
                    <a:pt x="542" y="1188"/>
                    <a:pt x="271" y="1696"/>
                    <a:pt x="125" y="2248"/>
                  </a:cubicBezTo>
                  <a:cubicBezTo>
                    <a:pt x="0" y="2801"/>
                    <a:pt x="91" y="3343"/>
                    <a:pt x="598" y="3682"/>
                  </a:cubicBezTo>
                  <a:cubicBezTo>
                    <a:pt x="835" y="3840"/>
                    <a:pt x="1106" y="3952"/>
                    <a:pt x="1400" y="3998"/>
                  </a:cubicBezTo>
                  <a:cubicBezTo>
                    <a:pt x="1436" y="4002"/>
                    <a:pt x="1472" y="4004"/>
                    <a:pt x="1506" y="4004"/>
                  </a:cubicBezTo>
                  <a:cubicBezTo>
                    <a:pt x="1715" y="4004"/>
                    <a:pt x="1886" y="3928"/>
                    <a:pt x="2099" y="3919"/>
                  </a:cubicBezTo>
                  <a:cubicBezTo>
                    <a:pt x="2122" y="3918"/>
                    <a:pt x="2144" y="3917"/>
                    <a:pt x="2166" y="3917"/>
                  </a:cubicBezTo>
                  <a:cubicBezTo>
                    <a:pt x="2586" y="3917"/>
                    <a:pt x="2994" y="4058"/>
                    <a:pt x="3409" y="4058"/>
                  </a:cubicBezTo>
                  <a:cubicBezTo>
                    <a:pt x="3562" y="4058"/>
                    <a:pt x="3716" y="4039"/>
                    <a:pt x="3871" y="3986"/>
                  </a:cubicBezTo>
                  <a:cubicBezTo>
                    <a:pt x="4198" y="3873"/>
                    <a:pt x="4728" y="3208"/>
                    <a:pt x="4085" y="3162"/>
                  </a:cubicBezTo>
                  <a:cubicBezTo>
                    <a:pt x="4379" y="3083"/>
                    <a:pt x="4819" y="2824"/>
                    <a:pt x="4695" y="2485"/>
                  </a:cubicBezTo>
                  <a:cubicBezTo>
                    <a:pt x="4615" y="2245"/>
                    <a:pt x="4289" y="2089"/>
                    <a:pt x="4017" y="2089"/>
                  </a:cubicBezTo>
                  <a:cubicBezTo>
                    <a:pt x="3943" y="2089"/>
                    <a:pt x="3874" y="2100"/>
                    <a:pt x="3814" y="2124"/>
                  </a:cubicBezTo>
                  <a:cubicBezTo>
                    <a:pt x="4109" y="1758"/>
                    <a:pt x="4008" y="1236"/>
                    <a:pt x="3645" y="1236"/>
                  </a:cubicBezTo>
                  <a:cubicBezTo>
                    <a:pt x="3550" y="1236"/>
                    <a:pt x="3436" y="1272"/>
                    <a:pt x="3307" y="1357"/>
                  </a:cubicBezTo>
                  <a:cubicBezTo>
                    <a:pt x="3465" y="1154"/>
                    <a:pt x="3713" y="759"/>
                    <a:pt x="3487" y="522"/>
                  </a:cubicBezTo>
                  <a:cubicBezTo>
                    <a:pt x="3423" y="454"/>
                    <a:pt x="3347" y="429"/>
                    <a:pt x="3267" y="429"/>
                  </a:cubicBezTo>
                  <a:cubicBezTo>
                    <a:pt x="3108" y="429"/>
                    <a:pt x="2934" y="526"/>
                    <a:pt x="2799" y="578"/>
                  </a:cubicBezTo>
                  <a:cubicBezTo>
                    <a:pt x="2659" y="157"/>
                    <a:pt x="2418" y="1"/>
                    <a:pt x="214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694925" y="2841175"/>
              <a:ext cx="158575" cy="98850"/>
            </a:xfrm>
            <a:custGeom>
              <a:avLst/>
              <a:gdLst/>
              <a:ahLst/>
              <a:cxnLst/>
              <a:rect l="l" t="t" r="r" b="b"/>
              <a:pathLst>
                <a:path w="6343" h="3954" extrusionOk="0">
                  <a:moveTo>
                    <a:pt x="4237" y="0"/>
                  </a:moveTo>
                  <a:cubicBezTo>
                    <a:pt x="3593" y="0"/>
                    <a:pt x="2922" y="182"/>
                    <a:pt x="2416" y="421"/>
                  </a:cubicBezTo>
                  <a:cubicBezTo>
                    <a:pt x="1671" y="771"/>
                    <a:pt x="1062" y="1392"/>
                    <a:pt x="622" y="2080"/>
                  </a:cubicBezTo>
                  <a:cubicBezTo>
                    <a:pt x="407" y="2362"/>
                    <a:pt x="227" y="2667"/>
                    <a:pt x="91" y="3005"/>
                  </a:cubicBezTo>
                  <a:cubicBezTo>
                    <a:pt x="12" y="3276"/>
                    <a:pt x="1" y="3558"/>
                    <a:pt x="46" y="3840"/>
                  </a:cubicBezTo>
                  <a:cubicBezTo>
                    <a:pt x="46" y="3863"/>
                    <a:pt x="46" y="3874"/>
                    <a:pt x="57" y="3897"/>
                  </a:cubicBezTo>
                  <a:cubicBezTo>
                    <a:pt x="57" y="3908"/>
                    <a:pt x="69" y="3931"/>
                    <a:pt x="69" y="3953"/>
                  </a:cubicBezTo>
                  <a:cubicBezTo>
                    <a:pt x="294" y="3107"/>
                    <a:pt x="780" y="2351"/>
                    <a:pt x="1445" y="1798"/>
                  </a:cubicBezTo>
                  <a:cubicBezTo>
                    <a:pt x="1919" y="1380"/>
                    <a:pt x="2472" y="1064"/>
                    <a:pt x="3082" y="895"/>
                  </a:cubicBezTo>
                  <a:cubicBezTo>
                    <a:pt x="3412" y="802"/>
                    <a:pt x="3811" y="746"/>
                    <a:pt x="4224" y="746"/>
                  </a:cubicBezTo>
                  <a:cubicBezTo>
                    <a:pt x="5011" y="746"/>
                    <a:pt x="5847" y="949"/>
                    <a:pt x="6343" y="1482"/>
                  </a:cubicBezTo>
                  <a:cubicBezTo>
                    <a:pt x="6241" y="1234"/>
                    <a:pt x="6128" y="997"/>
                    <a:pt x="5982" y="782"/>
                  </a:cubicBezTo>
                  <a:cubicBezTo>
                    <a:pt x="5590" y="210"/>
                    <a:pt x="4929" y="0"/>
                    <a:pt x="4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700300" y="2884125"/>
              <a:ext cx="72800" cy="55900"/>
            </a:xfrm>
            <a:custGeom>
              <a:avLst/>
              <a:gdLst/>
              <a:ahLst/>
              <a:cxnLst/>
              <a:rect l="l" t="t" r="r" b="b"/>
              <a:pathLst>
                <a:path w="2912" h="2236" extrusionOk="0">
                  <a:moveTo>
                    <a:pt x="2912" y="1"/>
                  </a:moveTo>
                  <a:lnTo>
                    <a:pt x="2912" y="1"/>
                  </a:lnTo>
                  <a:cubicBezTo>
                    <a:pt x="2709" y="46"/>
                    <a:pt x="2517" y="91"/>
                    <a:pt x="2325" y="159"/>
                  </a:cubicBezTo>
                  <a:cubicBezTo>
                    <a:pt x="2246" y="181"/>
                    <a:pt x="2156" y="215"/>
                    <a:pt x="2054" y="260"/>
                  </a:cubicBezTo>
                  <a:cubicBezTo>
                    <a:pt x="1964" y="294"/>
                    <a:pt x="1862" y="339"/>
                    <a:pt x="1761" y="385"/>
                  </a:cubicBezTo>
                  <a:cubicBezTo>
                    <a:pt x="1659" y="441"/>
                    <a:pt x="1558" y="497"/>
                    <a:pt x="1456" y="554"/>
                  </a:cubicBezTo>
                  <a:cubicBezTo>
                    <a:pt x="1343" y="610"/>
                    <a:pt x="1242" y="667"/>
                    <a:pt x="1140" y="734"/>
                  </a:cubicBezTo>
                  <a:cubicBezTo>
                    <a:pt x="1039" y="813"/>
                    <a:pt x="948" y="870"/>
                    <a:pt x="847" y="949"/>
                  </a:cubicBezTo>
                  <a:cubicBezTo>
                    <a:pt x="756" y="1016"/>
                    <a:pt x="666" y="1095"/>
                    <a:pt x="587" y="1186"/>
                  </a:cubicBezTo>
                  <a:cubicBezTo>
                    <a:pt x="508" y="1265"/>
                    <a:pt x="440" y="1344"/>
                    <a:pt x="361" y="1423"/>
                  </a:cubicBezTo>
                  <a:cubicBezTo>
                    <a:pt x="305" y="1502"/>
                    <a:pt x="249" y="1581"/>
                    <a:pt x="203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79" y="2032"/>
                    <a:pt x="102" y="1976"/>
                    <a:pt x="136" y="1919"/>
                  </a:cubicBezTo>
                  <a:cubicBezTo>
                    <a:pt x="181" y="1851"/>
                    <a:pt x="226" y="1784"/>
                    <a:pt x="282" y="1727"/>
                  </a:cubicBezTo>
                  <a:cubicBezTo>
                    <a:pt x="328" y="1648"/>
                    <a:pt x="384" y="1581"/>
                    <a:pt x="463" y="1513"/>
                  </a:cubicBezTo>
                  <a:cubicBezTo>
                    <a:pt x="531" y="1434"/>
                    <a:pt x="598" y="1366"/>
                    <a:pt x="689" y="1299"/>
                  </a:cubicBezTo>
                  <a:cubicBezTo>
                    <a:pt x="734" y="1265"/>
                    <a:pt x="768" y="1220"/>
                    <a:pt x="813" y="1186"/>
                  </a:cubicBezTo>
                  <a:lnTo>
                    <a:pt x="948" y="1084"/>
                  </a:lnTo>
                  <a:cubicBezTo>
                    <a:pt x="1039" y="1005"/>
                    <a:pt x="1140" y="949"/>
                    <a:pt x="1230" y="881"/>
                  </a:cubicBezTo>
                  <a:cubicBezTo>
                    <a:pt x="1332" y="813"/>
                    <a:pt x="1433" y="746"/>
                    <a:pt x="1535" y="689"/>
                  </a:cubicBezTo>
                  <a:cubicBezTo>
                    <a:pt x="1625" y="633"/>
                    <a:pt x="1727" y="576"/>
                    <a:pt x="1828" y="520"/>
                  </a:cubicBezTo>
                  <a:cubicBezTo>
                    <a:pt x="2020" y="407"/>
                    <a:pt x="2201" y="317"/>
                    <a:pt x="2370" y="238"/>
                  </a:cubicBezTo>
                  <a:cubicBezTo>
                    <a:pt x="2449" y="204"/>
                    <a:pt x="2517" y="170"/>
                    <a:pt x="2584" y="136"/>
                  </a:cubicBezTo>
                  <a:cubicBezTo>
                    <a:pt x="2652" y="114"/>
                    <a:pt x="2709" y="91"/>
                    <a:pt x="2754" y="69"/>
                  </a:cubicBezTo>
                  <a:cubicBezTo>
                    <a:pt x="2855" y="23"/>
                    <a:pt x="2912" y="1"/>
                    <a:pt x="291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715825" y="2902900"/>
              <a:ext cx="45725" cy="23000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90" y="1"/>
                  </a:moveTo>
                  <a:cubicBezTo>
                    <a:pt x="1370" y="1"/>
                    <a:pt x="1350" y="2"/>
                    <a:pt x="1332" y="6"/>
                  </a:cubicBezTo>
                  <a:cubicBezTo>
                    <a:pt x="1264" y="6"/>
                    <a:pt x="1207" y="17"/>
                    <a:pt x="1140" y="28"/>
                  </a:cubicBezTo>
                  <a:cubicBezTo>
                    <a:pt x="1130" y="32"/>
                    <a:pt x="1118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56" y="107"/>
                  </a:lnTo>
                  <a:cubicBezTo>
                    <a:pt x="677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61" y="717"/>
                    <a:pt x="463" y="660"/>
                    <a:pt x="564" y="593"/>
                  </a:cubicBezTo>
                  <a:cubicBezTo>
                    <a:pt x="666" y="525"/>
                    <a:pt x="779" y="457"/>
                    <a:pt x="891" y="401"/>
                  </a:cubicBezTo>
                  <a:cubicBezTo>
                    <a:pt x="1004" y="344"/>
                    <a:pt x="1106" y="288"/>
                    <a:pt x="1219" y="243"/>
                  </a:cubicBezTo>
                  <a:cubicBezTo>
                    <a:pt x="1275" y="220"/>
                    <a:pt x="1320" y="186"/>
                    <a:pt x="1377" y="175"/>
                  </a:cubicBezTo>
                  <a:cubicBezTo>
                    <a:pt x="1422" y="153"/>
                    <a:pt x="1467" y="141"/>
                    <a:pt x="1512" y="119"/>
                  </a:cubicBezTo>
                  <a:cubicBezTo>
                    <a:pt x="1557" y="107"/>
                    <a:pt x="1591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42" y="10"/>
                    <a:pt x="1731" y="11"/>
                    <a:pt x="1720" y="11"/>
                  </a:cubicBezTo>
                  <a:cubicBezTo>
                    <a:pt x="1698" y="11"/>
                    <a:pt x="1670" y="6"/>
                    <a:pt x="1647" y="6"/>
                  </a:cubicBezTo>
                  <a:lnTo>
                    <a:pt x="1501" y="6"/>
                  </a:lnTo>
                  <a:cubicBezTo>
                    <a:pt x="1471" y="6"/>
                    <a:pt x="1431" y="1"/>
                    <a:pt x="1390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716650" y="2912975"/>
              <a:ext cx="40375" cy="15475"/>
            </a:xfrm>
            <a:custGeom>
              <a:avLst/>
              <a:gdLst/>
              <a:ahLst/>
              <a:cxnLst/>
              <a:rect l="l" t="t" r="r" b="b"/>
              <a:pathLst>
                <a:path w="1615" h="619" extrusionOk="0">
                  <a:moveTo>
                    <a:pt x="1266" y="1"/>
                  </a:moveTo>
                  <a:cubicBezTo>
                    <a:pt x="1242" y="1"/>
                    <a:pt x="1220" y="3"/>
                    <a:pt x="1197" y="9"/>
                  </a:cubicBezTo>
                  <a:cubicBezTo>
                    <a:pt x="1152" y="9"/>
                    <a:pt x="1095" y="9"/>
                    <a:pt x="1050" y="20"/>
                  </a:cubicBezTo>
                  <a:cubicBezTo>
                    <a:pt x="994" y="32"/>
                    <a:pt x="937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20" y="201"/>
                    <a:pt x="475" y="224"/>
                    <a:pt x="430" y="257"/>
                  </a:cubicBezTo>
                  <a:cubicBezTo>
                    <a:pt x="351" y="303"/>
                    <a:pt x="272" y="359"/>
                    <a:pt x="193" y="415"/>
                  </a:cubicBezTo>
                  <a:cubicBezTo>
                    <a:pt x="148" y="460"/>
                    <a:pt x="102" y="506"/>
                    <a:pt x="57" y="562"/>
                  </a:cubicBezTo>
                  <a:cubicBezTo>
                    <a:pt x="23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49" y="494"/>
                  </a:cubicBezTo>
                  <a:cubicBezTo>
                    <a:pt x="294" y="483"/>
                    <a:pt x="328" y="460"/>
                    <a:pt x="373" y="449"/>
                  </a:cubicBezTo>
                  <a:cubicBezTo>
                    <a:pt x="407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81" y="235"/>
                    <a:pt x="983" y="201"/>
                    <a:pt x="1084" y="167"/>
                  </a:cubicBezTo>
                  <a:cubicBezTo>
                    <a:pt x="1129" y="156"/>
                    <a:pt x="1186" y="145"/>
                    <a:pt x="1220" y="133"/>
                  </a:cubicBezTo>
                  <a:lnTo>
                    <a:pt x="1344" y="99"/>
                  </a:lnTo>
                  <a:cubicBezTo>
                    <a:pt x="1423" y="77"/>
                    <a:pt x="1490" y="66"/>
                    <a:pt x="1536" y="54"/>
                  </a:cubicBezTo>
                  <a:lnTo>
                    <a:pt x="1614" y="32"/>
                  </a:lnTo>
                  <a:cubicBezTo>
                    <a:pt x="1592" y="32"/>
                    <a:pt x="1569" y="20"/>
                    <a:pt x="1536" y="20"/>
                  </a:cubicBezTo>
                  <a:cubicBezTo>
                    <a:pt x="1496" y="12"/>
                    <a:pt x="1450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15" y="3"/>
                    <a:pt x="1290" y="1"/>
                    <a:pt x="126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685625" y="2930925"/>
              <a:ext cx="126700" cy="171425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1" y="25"/>
                    <a:pt x="249" y="47"/>
                  </a:cubicBezTo>
                  <a:cubicBezTo>
                    <a:pt x="113" y="555"/>
                    <a:pt x="34" y="1074"/>
                    <a:pt x="34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2" y="6671"/>
                    <a:pt x="2846" y="6857"/>
                    <a:pt x="3369" y="6857"/>
                  </a:cubicBezTo>
                  <a:cubicBezTo>
                    <a:pt x="3779" y="6857"/>
                    <a:pt x="4177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51" y="6062"/>
                    <a:pt x="4808" y="5881"/>
                  </a:cubicBezTo>
                  <a:cubicBezTo>
                    <a:pt x="5067" y="4854"/>
                    <a:pt x="4763" y="3805"/>
                    <a:pt x="4311" y="2868"/>
                  </a:cubicBezTo>
                  <a:cubicBezTo>
                    <a:pt x="4029" y="2304"/>
                    <a:pt x="3499" y="1762"/>
                    <a:pt x="3036" y="1345"/>
                  </a:cubicBezTo>
                  <a:cubicBezTo>
                    <a:pt x="2308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683375" y="2927300"/>
              <a:ext cx="97350" cy="98775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5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05" y="3407"/>
                    <a:pt x="2838" y="3569"/>
                    <a:pt x="3018" y="3569"/>
                  </a:cubicBezTo>
                  <a:cubicBezTo>
                    <a:pt x="3057" y="3569"/>
                    <a:pt x="3094" y="3562"/>
                    <a:pt x="3126" y="3544"/>
                  </a:cubicBezTo>
                  <a:cubicBezTo>
                    <a:pt x="3295" y="3453"/>
                    <a:pt x="3228" y="3261"/>
                    <a:pt x="3103" y="3126"/>
                  </a:cubicBezTo>
                  <a:lnTo>
                    <a:pt x="3103" y="3126"/>
                  </a:lnTo>
                  <a:cubicBezTo>
                    <a:pt x="3170" y="3184"/>
                    <a:pt x="3250" y="3212"/>
                    <a:pt x="3329" y="3212"/>
                  </a:cubicBezTo>
                  <a:cubicBezTo>
                    <a:pt x="3465" y="3212"/>
                    <a:pt x="3599" y="3129"/>
                    <a:pt x="3656" y="2979"/>
                  </a:cubicBezTo>
                  <a:cubicBezTo>
                    <a:pt x="3893" y="2539"/>
                    <a:pt x="3442" y="1704"/>
                    <a:pt x="3182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693250" y="2927200"/>
              <a:ext cx="131200" cy="163750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8" y="44"/>
                    <a:pt x="0" y="151"/>
                  </a:cubicBezTo>
                  <a:cubicBezTo>
                    <a:pt x="16" y="151"/>
                    <a:pt x="31" y="151"/>
                    <a:pt x="46" y="151"/>
                  </a:cubicBezTo>
                  <a:cubicBezTo>
                    <a:pt x="1024" y="151"/>
                    <a:pt x="1998" y="850"/>
                    <a:pt x="2731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79" y="6380"/>
                    <a:pt x="4311" y="6549"/>
                  </a:cubicBezTo>
                  <a:cubicBezTo>
                    <a:pt x="4819" y="6098"/>
                    <a:pt x="5247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681675" y="2930975"/>
              <a:ext cx="67450" cy="38650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63" y="181"/>
                  </a:cubicBezTo>
                  <a:cubicBezTo>
                    <a:pt x="599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5" y="508"/>
                  </a:cubicBezTo>
                  <a:cubicBezTo>
                    <a:pt x="1276" y="542"/>
                    <a:pt x="1366" y="587"/>
                    <a:pt x="1445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63" y="869"/>
                    <a:pt x="1953" y="914"/>
                  </a:cubicBezTo>
                  <a:cubicBezTo>
                    <a:pt x="2032" y="959"/>
                    <a:pt x="2111" y="1004"/>
                    <a:pt x="2167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49" y="1286"/>
                    <a:pt x="2494" y="1332"/>
                  </a:cubicBezTo>
                  <a:cubicBezTo>
                    <a:pt x="2540" y="1365"/>
                    <a:pt x="2573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03" y="1016"/>
                    <a:pt x="2246" y="959"/>
                  </a:cubicBezTo>
                  <a:cubicBezTo>
                    <a:pt x="2178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24" y="485"/>
                  </a:cubicBezTo>
                  <a:cubicBezTo>
                    <a:pt x="1355" y="395"/>
                    <a:pt x="1174" y="316"/>
                    <a:pt x="982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688450" y="2933775"/>
              <a:ext cx="45725" cy="38125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0" y="1"/>
                  </a:moveTo>
                  <a:lnTo>
                    <a:pt x="91" y="69"/>
                  </a:lnTo>
                  <a:cubicBezTo>
                    <a:pt x="136" y="102"/>
                    <a:pt x="226" y="148"/>
                    <a:pt x="305" y="215"/>
                  </a:cubicBezTo>
                  <a:cubicBezTo>
                    <a:pt x="350" y="249"/>
                    <a:pt x="395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5" y="633"/>
                    <a:pt x="948" y="723"/>
                  </a:cubicBezTo>
                  <a:cubicBezTo>
                    <a:pt x="1050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49" y="1457"/>
                  </a:cubicBezTo>
                  <a:cubicBezTo>
                    <a:pt x="1795" y="1502"/>
                    <a:pt x="1828" y="1524"/>
                    <a:pt x="1828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27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76" y="802"/>
                    <a:pt x="1163" y="700"/>
                    <a:pt x="1061" y="599"/>
                  </a:cubicBezTo>
                  <a:cubicBezTo>
                    <a:pt x="993" y="554"/>
                    <a:pt x="937" y="509"/>
                    <a:pt x="881" y="452"/>
                  </a:cubicBezTo>
                  <a:cubicBezTo>
                    <a:pt x="824" y="407"/>
                    <a:pt x="756" y="362"/>
                    <a:pt x="700" y="328"/>
                  </a:cubicBezTo>
                  <a:cubicBezTo>
                    <a:pt x="632" y="294"/>
                    <a:pt x="576" y="249"/>
                    <a:pt x="520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684775" y="2931250"/>
              <a:ext cx="33875" cy="39800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5" y="373"/>
                  </a:cubicBezTo>
                  <a:cubicBezTo>
                    <a:pt x="339" y="429"/>
                    <a:pt x="373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45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1" y="1264"/>
                    <a:pt x="1095" y="1309"/>
                    <a:pt x="1129" y="1343"/>
                  </a:cubicBezTo>
                  <a:cubicBezTo>
                    <a:pt x="1253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61" y="1061"/>
                    <a:pt x="1028" y="1005"/>
                  </a:cubicBezTo>
                  <a:cubicBezTo>
                    <a:pt x="960" y="903"/>
                    <a:pt x="881" y="801"/>
                    <a:pt x="791" y="700"/>
                  </a:cubicBezTo>
                  <a:cubicBezTo>
                    <a:pt x="700" y="598"/>
                    <a:pt x="610" y="497"/>
                    <a:pt x="531" y="418"/>
                  </a:cubicBezTo>
                  <a:cubicBezTo>
                    <a:pt x="441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568550" y="2929825"/>
              <a:ext cx="129525" cy="133600"/>
            </a:xfrm>
            <a:custGeom>
              <a:avLst/>
              <a:gdLst/>
              <a:ahLst/>
              <a:cxnLst/>
              <a:rect l="l" t="t" r="r" b="b"/>
              <a:pathLst>
                <a:path w="5181" h="5344" extrusionOk="0">
                  <a:moveTo>
                    <a:pt x="5033" y="1"/>
                  </a:moveTo>
                  <a:lnTo>
                    <a:pt x="4638" y="91"/>
                  </a:lnTo>
                  <a:cubicBezTo>
                    <a:pt x="4153" y="204"/>
                    <a:pt x="3679" y="351"/>
                    <a:pt x="3217" y="543"/>
                  </a:cubicBezTo>
                  <a:cubicBezTo>
                    <a:pt x="1851" y="1129"/>
                    <a:pt x="147" y="2280"/>
                    <a:pt x="34" y="3928"/>
                  </a:cubicBezTo>
                  <a:cubicBezTo>
                    <a:pt x="1" y="4357"/>
                    <a:pt x="136" y="4785"/>
                    <a:pt x="396" y="5124"/>
                  </a:cubicBezTo>
                  <a:cubicBezTo>
                    <a:pt x="565" y="5225"/>
                    <a:pt x="745" y="5293"/>
                    <a:pt x="937" y="5316"/>
                  </a:cubicBezTo>
                  <a:cubicBezTo>
                    <a:pt x="1079" y="5335"/>
                    <a:pt x="1219" y="5344"/>
                    <a:pt x="1356" y="5344"/>
                  </a:cubicBezTo>
                  <a:cubicBezTo>
                    <a:pt x="2040" y="5344"/>
                    <a:pt x="2672" y="5120"/>
                    <a:pt x="3273" y="4763"/>
                  </a:cubicBezTo>
                  <a:cubicBezTo>
                    <a:pt x="4108" y="4266"/>
                    <a:pt x="4650" y="3420"/>
                    <a:pt x="4932" y="2495"/>
                  </a:cubicBezTo>
                  <a:cubicBezTo>
                    <a:pt x="5033" y="2122"/>
                    <a:pt x="5101" y="1739"/>
                    <a:pt x="5146" y="1344"/>
                  </a:cubicBezTo>
                  <a:cubicBezTo>
                    <a:pt x="5180" y="892"/>
                    <a:pt x="5135" y="441"/>
                    <a:pt x="5033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618900" y="2923900"/>
              <a:ext cx="88475" cy="85725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4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28" y="2334"/>
                    <a:pt x="399" y="2864"/>
                    <a:pt x="677" y="2864"/>
                  </a:cubicBezTo>
                  <a:cubicBezTo>
                    <a:pt x="726" y="2864"/>
                    <a:pt x="784" y="2848"/>
                    <a:pt x="853" y="2811"/>
                  </a:cubicBezTo>
                  <a:cubicBezTo>
                    <a:pt x="866" y="3152"/>
                    <a:pt x="1082" y="3366"/>
                    <a:pt x="1322" y="3366"/>
                  </a:cubicBezTo>
                  <a:cubicBezTo>
                    <a:pt x="1486" y="3366"/>
                    <a:pt x="1661" y="3266"/>
                    <a:pt x="1789" y="3036"/>
                  </a:cubicBezTo>
                  <a:lnTo>
                    <a:pt x="1789" y="3036"/>
                  </a:lnTo>
                  <a:cubicBezTo>
                    <a:pt x="1738" y="3326"/>
                    <a:pt x="1871" y="3428"/>
                    <a:pt x="2060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578150" y="2929550"/>
              <a:ext cx="137975" cy="148575"/>
            </a:xfrm>
            <a:custGeom>
              <a:avLst/>
              <a:gdLst/>
              <a:ahLst/>
              <a:cxnLst/>
              <a:rect l="l" t="t" r="r" b="b"/>
              <a:pathLst>
                <a:path w="5519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17" y="1738"/>
                    <a:pt x="4649" y="2122"/>
                    <a:pt x="4537" y="2506"/>
                  </a:cubicBezTo>
                  <a:cubicBezTo>
                    <a:pt x="4254" y="3420"/>
                    <a:pt x="3724" y="4266"/>
                    <a:pt x="2889" y="4763"/>
                  </a:cubicBezTo>
                  <a:cubicBezTo>
                    <a:pt x="2282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3" y="5315"/>
                  </a:cubicBezTo>
                  <a:cubicBezTo>
                    <a:pt x="361" y="5293"/>
                    <a:pt x="170" y="5225"/>
                    <a:pt x="0" y="5124"/>
                  </a:cubicBezTo>
                  <a:lnTo>
                    <a:pt x="0" y="5124"/>
                  </a:lnTo>
                  <a:cubicBezTo>
                    <a:pt x="215" y="5417"/>
                    <a:pt x="508" y="5643"/>
                    <a:pt x="847" y="5778"/>
                  </a:cubicBezTo>
                  <a:cubicBezTo>
                    <a:pt x="1117" y="5891"/>
                    <a:pt x="1404" y="5943"/>
                    <a:pt x="1696" y="5943"/>
                  </a:cubicBezTo>
                  <a:cubicBezTo>
                    <a:pt x="2916" y="5943"/>
                    <a:pt x="4217" y="5042"/>
                    <a:pt x="4672" y="3995"/>
                  </a:cubicBezTo>
                  <a:cubicBezTo>
                    <a:pt x="5247" y="2743"/>
                    <a:pt x="5518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674625" y="2928425"/>
              <a:ext cx="22875" cy="80700"/>
            </a:xfrm>
            <a:custGeom>
              <a:avLst/>
              <a:gdLst/>
              <a:ahLst/>
              <a:cxnLst/>
              <a:rect l="l" t="t" r="r" b="b"/>
              <a:pathLst>
                <a:path w="915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13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689" y="1230"/>
                    <a:pt x="666" y="1332"/>
                  </a:cubicBezTo>
                  <a:cubicBezTo>
                    <a:pt x="632" y="1434"/>
                    <a:pt x="610" y="1535"/>
                    <a:pt x="576" y="1637"/>
                  </a:cubicBezTo>
                  <a:cubicBezTo>
                    <a:pt x="508" y="1840"/>
                    <a:pt x="429" y="2032"/>
                    <a:pt x="373" y="2223"/>
                  </a:cubicBezTo>
                  <a:cubicBezTo>
                    <a:pt x="305" y="2404"/>
                    <a:pt x="237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18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57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81" y="1072"/>
                  </a:cubicBezTo>
                  <a:cubicBezTo>
                    <a:pt x="903" y="982"/>
                    <a:pt x="915" y="881"/>
                    <a:pt x="915" y="790"/>
                  </a:cubicBezTo>
                  <a:lnTo>
                    <a:pt x="915" y="520"/>
                  </a:lnTo>
                  <a:cubicBezTo>
                    <a:pt x="915" y="452"/>
                    <a:pt x="915" y="373"/>
                    <a:pt x="892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36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6659100" y="2932375"/>
              <a:ext cx="34175" cy="73650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2" y="57"/>
                    <a:pt x="1321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65" y="429"/>
                    <a:pt x="1253" y="497"/>
                  </a:cubicBezTo>
                  <a:cubicBezTo>
                    <a:pt x="1231" y="565"/>
                    <a:pt x="1208" y="655"/>
                    <a:pt x="1174" y="734"/>
                  </a:cubicBezTo>
                  <a:cubicBezTo>
                    <a:pt x="1152" y="813"/>
                    <a:pt x="1118" y="892"/>
                    <a:pt x="1073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04" y="1343"/>
                    <a:pt x="858" y="1434"/>
                    <a:pt x="813" y="1524"/>
                  </a:cubicBezTo>
                  <a:cubicBezTo>
                    <a:pt x="723" y="1704"/>
                    <a:pt x="622" y="1874"/>
                    <a:pt x="520" y="2043"/>
                  </a:cubicBezTo>
                  <a:cubicBezTo>
                    <a:pt x="430" y="2212"/>
                    <a:pt x="339" y="2370"/>
                    <a:pt x="260" y="2494"/>
                  </a:cubicBezTo>
                  <a:cubicBezTo>
                    <a:pt x="181" y="2630"/>
                    <a:pt x="114" y="2742"/>
                    <a:pt x="69" y="2821"/>
                  </a:cubicBezTo>
                  <a:cubicBezTo>
                    <a:pt x="23" y="2900"/>
                    <a:pt x="1" y="2946"/>
                    <a:pt x="1" y="2946"/>
                  </a:cubicBezTo>
                  <a:cubicBezTo>
                    <a:pt x="1" y="2946"/>
                    <a:pt x="136" y="2788"/>
                    <a:pt x="339" y="2551"/>
                  </a:cubicBezTo>
                  <a:cubicBezTo>
                    <a:pt x="430" y="2438"/>
                    <a:pt x="531" y="2291"/>
                    <a:pt x="644" y="2122"/>
                  </a:cubicBezTo>
                  <a:cubicBezTo>
                    <a:pt x="757" y="1964"/>
                    <a:pt x="858" y="1795"/>
                    <a:pt x="960" y="1603"/>
                  </a:cubicBezTo>
                  <a:cubicBezTo>
                    <a:pt x="1005" y="1513"/>
                    <a:pt x="1062" y="1422"/>
                    <a:pt x="1095" y="1321"/>
                  </a:cubicBezTo>
                  <a:cubicBezTo>
                    <a:pt x="1141" y="1230"/>
                    <a:pt x="1174" y="1140"/>
                    <a:pt x="1208" y="1039"/>
                  </a:cubicBezTo>
                  <a:cubicBezTo>
                    <a:pt x="1242" y="948"/>
                    <a:pt x="1265" y="858"/>
                    <a:pt x="1287" y="779"/>
                  </a:cubicBezTo>
                  <a:cubicBezTo>
                    <a:pt x="1310" y="689"/>
                    <a:pt x="1332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44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663050" y="2934625"/>
              <a:ext cx="28525" cy="41775"/>
            </a:xfrm>
            <a:custGeom>
              <a:avLst/>
              <a:gdLst/>
              <a:ahLst/>
              <a:cxnLst/>
              <a:rect l="l" t="t" r="r" b="b"/>
              <a:pathLst>
                <a:path w="1141" h="1671" extrusionOk="0">
                  <a:moveTo>
                    <a:pt x="1141" y="1"/>
                  </a:moveTo>
                  <a:cubicBezTo>
                    <a:pt x="1073" y="80"/>
                    <a:pt x="1005" y="159"/>
                    <a:pt x="949" y="249"/>
                  </a:cubicBezTo>
                  <a:cubicBezTo>
                    <a:pt x="836" y="407"/>
                    <a:pt x="700" y="621"/>
                    <a:pt x="565" y="836"/>
                  </a:cubicBezTo>
                  <a:cubicBezTo>
                    <a:pt x="497" y="937"/>
                    <a:pt x="430" y="1039"/>
                    <a:pt x="362" y="1140"/>
                  </a:cubicBezTo>
                  <a:cubicBezTo>
                    <a:pt x="328" y="1186"/>
                    <a:pt x="306" y="1242"/>
                    <a:pt x="272" y="1287"/>
                  </a:cubicBezTo>
                  <a:cubicBezTo>
                    <a:pt x="238" y="1321"/>
                    <a:pt x="215" y="1366"/>
                    <a:pt x="181" y="1411"/>
                  </a:cubicBezTo>
                  <a:cubicBezTo>
                    <a:pt x="125" y="1490"/>
                    <a:pt x="80" y="1547"/>
                    <a:pt x="46" y="1592"/>
                  </a:cubicBezTo>
                  <a:cubicBezTo>
                    <a:pt x="23" y="1614"/>
                    <a:pt x="12" y="1637"/>
                    <a:pt x="1" y="1671"/>
                  </a:cubicBezTo>
                  <a:cubicBezTo>
                    <a:pt x="23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72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2" y="1344"/>
                    <a:pt x="588" y="1298"/>
                  </a:cubicBezTo>
                  <a:cubicBezTo>
                    <a:pt x="621" y="1253"/>
                    <a:pt x="768" y="1276"/>
                    <a:pt x="802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7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4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654875" y="2943375"/>
              <a:ext cx="28800" cy="22025"/>
            </a:xfrm>
            <a:custGeom>
              <a:avLst/>
              <a:gdLst/>
              <a:ahLst/>
              <a:cxnLst/>
              <a:rect l="l" t="t" r="r" b="b"/>
              <a:pathLst>
                <a:path w="1152" h="88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84" y="34"/>
                    <a:pt x="1016" y="68"/>
                    <a:pt x="948" y="113"/>
                  </a:cubicBezTo>
                  <a:cubicBezTo>
                    <a:pt x="903" y="159"/>
                    <a:pt x="824" y="204"/>
                    <a:pt x="757" y="249"/>
                  </a:cubicBezTo>
                  <a:cubicBezTo>
                    <a:pt x="689" y="294"/>
                    <a:pt x="621" y="350"/>
                    <a:pt x="554" y="407"/>
                  </a:cubicBezTo>
                  <a:cubicBezTo>
                    <a:pt x="486" y="463"/>
                    <a:pt x="407" y="508"/>
                    <a:pt x="339" y="565"/>
                  </a:cubicBezTo>
                  <a:cubicBezTo>
                    <a:pt x="317" y="587"/>
                    <a:pt x="283" y="621"/>
                    <a:pt x="249" y="644"/>
                  </a:cubicBezTo>
                  <a:cubicBezTo>
                    <a:pt x="215" y="666"/>
                    <a:pt x="192" y="689"/>
                    <a:pt x="170" y="711"/>
                  </a:cubicBezTo>
                  <a:cubicBezTo>
                    <a:pt x="102" y="768"/>
                    <a:pt x="46" y="813"/>
                    <a:pt x="1" y="881"/>
                  </a:cubicBezTo>
                  <a:cubicBezTo>
                    <a:pt x="68" y="858"/>
                    <a:pt x="147" y="824"/>
                    <a:pt x="215" y="790"/>
                  </a:cubicBezTo>
                  <a:cubicBezTo>
                    <a:pt x="294" y="768"/>
                    <a:pt x="362" y="723"/>
                    <a:pt x="429" y="689"/>
                  </a:cubicBezTo>
                  <a:cubicBezTo>
                    <a:pt x="497" y="644"/>
                    <a:pt x="576" y="587"/>
                    <a:pt x="655" y="531"/>
                  </a:cubicBezTo>
                  <a:cubicBezTo>
                    <a:pt x="791" y="429"/>
                    <a:pt x="915" y="316"/>
                    <a:pt x="1016" y="181"/>
                  </a:cubicBezTo>
                  <a:cubicBezTo>
                    <a:pt x="1061" y="125"/>
                    <a:pt x="1106" y="57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523700" y="2854200"/>
              <a:ext cx="174925" cy="100050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2" y="12"/>
                    <a:pt x="2020" y="36"/>
                  </a:cubicBezTo>
                  <a:cubicBezTo>
                    <a:pt x="869" y="160"/>
                    <a:pt x="204" y="893"/>
                    <a:pt x="0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7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29" y="3037"/>
                    <a:pt x="6977" y="3037"/>
                  </a:cubicBezTo>
                  <a:cubicBezTo>
                    <a:pt x="6983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89750" y="2873500"/>
              <a:ext cx="108875" cy="76575"/>
            </a:xfrm>
            <a:custGeom>
              <a:avLst/>
              <a:gdLst/>
              <a:ahLst/>
              <a:cxnLst/>
              <a:rect l="l" t="t" r="r" b="b"/>
              <a:pathLst>
                <a:path w="4355" h="3063" extrusionOk="0">
                  <a:moveTo>
                    <a:pt x="1318" y="1"/>
                  </a:moveTo>
                  <a:cubicBezTo>
                    <a:pt x="905" y="1"/>
                    <a:pt x="930" y="353"/>
                    <a:pt x="1127" y="697"/>
                  </a:cubicBezTo>
                  <a:cubicBezTo>
                    <a:pt x="998" y="652"/>
                    <a:pt x="886" y="632"/>
                    <a:pt x="791" y="632"/>
                  </a:cubicBezTo>
                  <a:cubicBezTo>
                    <a:pt x="382" y="632"/>
                    <a:pt x="309" y="1011"/>
                    <a:pt x="676" y="1441"/>
                  </a:cubicBezTo>
                  <a:cubicBezTo>
                    <a:pt x="1" y="1754"/>
                    <a:pt x="595" y="2562"/>
                    <a:pt x="1140" y="2562"/>
                  </a:cubicBezTo>
                  <a:cubicBezTo>
                    <a:pt x="1205" y="2562"/>
                    <a:pt x="1269" y="2550"/>
                    <a:pt x="1330" y="2525"/>
                  </a:cubicBezTo>
                  <a:lnTo>
                    <a:pt x="1330" y="2525"/>
                  </a:lnTo>
                  <a:cubicBezTo>
                    <a:pt x="979" y="2897"/>
                    <a:pt x="1558" y="3063"/>
                    <a:pt x="1880" y="3063"/>
                  </a:cubicBezTo>
                  <a:cubicBezTo>
                    <a:pt x="1920" y="3063"/>
                    <a:pt x="1955" y="3060"/>
                    <a:pt x="1985" y="3055"/>
                  </a:cubicBezTo>
                  <a:cubicBezTo>
                    <a:pt x="2738" y="2946"/>
                    <a:pt x="3317" y="2219"/>
                    <a:pt x="4043" y="2219"/>
                  </a:cubicBezTo>
                  <a:cubicBezTo>
                    <a:pt x="4144" y="2219"/>
                    <a:pt x="4247" y="2234"/>
                    <a:pt x="4355" y="2265"/>
                  </a:cubicBezTo>
                  <a:lnTo>
                    <a:pt x="3994" y="1915"/>
                  </a:lnTo>
                  <a:cubicBezTo>
                    <a:pt x="3520" y="1329"/>
                    <a:pt x="3350" y="753"/>
                    <a:pt x="2741" y="358"/>
                  </a:cubicBezTo>
                  <a:cubicBezTo>
                    <a:pt x="2425" y="132"/>
                    <a:pt x="1816" y="42"/>
                    <a:pt x="1432" y="8"/>
                  </a:cubicBezTo>
                  <a:cubicBezTo>
                    <a:pt x="1391" y="3"/>
                    <a:pt x="1352" y="1"/>
                    <a:pt x="1318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517200" y="2903875"/>
              <a:ext cx="182275" cy="67900"/>
            </a:xfrm>
            <a:custGeom>
              <a:avLst/>
              <a:gdLst/>
              <a:ahLst/>
              <a:cxnLst/>
              <a:rect l="l" t="t" r="r" b="b"/>
              <a:pathLst>
                <a:path w="7291" h="2716" extrusionOk="0">
                  <a:moveTo>
                    <a:pt x="260" y="1"/>
                  </a:moveTo>
                  <a:cubicBezTo>
                    <a:pt x="260" y="23"/>
                    <a:pt x="249" y="35"/>
                    <a:pt x="249" y="57"/>
                  </a:cubicBezTo>
                  <a:cubicBezTo>
                    <a:pt x="1" y="1355"/>
                    <a:pt x="1626" y="2562"/>
                    <a:pt x="2754" y="2698"/>
                  </a:cubicBezTo>
                  <a:cubicBezTo>
                    <a:pt x="2861" y="2710"/>
                    <a:pt x="2966" y="2716"/>
                    <a:pt x="3069" y="2716"/>
                  </a:cubicBezTo>
                  <a:cubicBezTo>
                    <a:pt x="3802" y="2716"/>
                    <a:pt x="4438" y="2420"/>
                    <a:pt x="5101" y="2133"/>
                  </a:cubicBezTo>
                  <a:cubicBezTo>
                    <a:pt x="5553" y="1942"/>
                    <a:pt x="5993" y="1727"/>
                    <a:pt x="6422" y="1479"/>
                  </a:cubicBezTo>
                  <a:cubicBezTo>
                    <a:pt x="6692" y="1310"/>
                    <a:pt x="6986" y="1174"/>
                    <a:pt x="7291" y="1084"/>
                  </a:cubicBezTo>
                  <a:lnTo>
                    <a:pt x="7257" y="1050"/>
                  </a:lnTo>
                  <a:cubicBezTo>
                    <a:pt x="7250" y="1050"/>
                    <a:pt x="7243" y="1050"/>
                    <a:pt x="7237" y="1050"/>
                  </a:cubicBezTo>
                  <a:cubicBezTo>
                    <a:pt x="6489" y="1050"/>
                    <a:pt x="5234" y="1672"/>
                    <a:pt x="4932" y="1784"/>
                  </a:cubicBezTo>
                  <a:cubicBezTo>
                    <a:pt x="4505" y="1938"/>
                    <a:pt x="4060" y="2015"/>
                    <a:pt x="3618" y="2015"/>
                  </a:cubicBezTo>
                  <a:cubicBezTo>
                    <a:pt x="2929" y="2015"/>
                    <a:pt x="2247" y="1828"/>
                    <a:pt x="1648" y="1456"/>
                  </a:cubicBezTo>
                  <a:cubicBezTo>
                    <a:pt x="1073" y="1084"/>
                    <a:pt x="59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589700" y="2918275"/>
              <a:ext cx="101875" cy="17500"/>
            </a:xfrm>
            <a:custGeom>
              <a:avLst/>
              <a:gdLst/>
              <a:ahLst/>
              <a:cxnLst/>
              <a:rect l="l" t="t" r="r" b="b"/>
              <a:pathLst>
                <a:path w="4075" h="700" extrusionOk="0">
                  <a:moveTo>
                    <a:pt x="4007" y="573"/>
                  </a:moveTo>
                  <a:cubicBezTo>
                    <a:pt x="4001" y="582"/>
                    <a:pt x="3997" y="588"/>
                    <a:pt x="3996" y="588"/>
                  </a:cubicBezTo>
                  <a:cubicBezTo>
                    <a:pt x="3996" y="588"/>
                    <a:pt x="3996" y="588"/>
                    <a:pt x="3996" y="587"/>
                  </a:cubicBezTo>
                  <a:cubicBezTo>
                    <a:pt x="3973" y="621"/>
                    <a:pt x="3950" y="655"/>
                    <a:pt x="3939" y="689"/>
                  </a:cubicBezTo>
                  <a:cubicBezTo>
                    <a:pt x="3939" y="689"/>
                    <a:pt x="4007" y="576"/>
                    <a:pt x="4007" y="576"/>
                  </a:cubicBezTo>
                  <a:cubicBezTo>
                    <a:pt x="4007" y="576"/>
                    <a:pt x="4007" y="577"/>
                    <a:pt x="4007" y="577"/>
                  </a:cubicBezTo>
                  <a:cubicBezTo>
                    <a:pt x="4007" y="577"/>
                    <a:pt x="4007" y="575"/>
                    <a:pt x="4007" y="573"/>
                  </a:cubicBezTo>
                  <a:close/>
                  <a:moveTo>
                    <a:pt x="46" y="0"/>
                  </a:moveTo>
                  <a:cubicBezTo>
                    <a:pt x="46" y="0"/>
                    <a:pt x="1" y="91"/>
                    <a:pt x="35" y="124"/>
                  </a:cubicBezTo>
                  <a:cubicBezTo>
                    <a:pt x="57" y="147"/>
                    <a:pt x="35" y="260"/>
                    <a:pt x="80" y="294"/>
                  </a:cubicBezTo>
                  <a:cubicBezTo>
                    <a:pt x="136" y="339"/>
                    <a:pt x="193" y="373"/>
                    <a:pt x="260" y="406"/>
                  </a:cubicBezTo>
                  <a:cubicBezTo>
                    <a:pt x="339" y="452"/>
                    <a:pt x="430" y="497"/>
                    <a:pt x="520" y="531"/>
                  </a:cubicBezTo>
                  <a:cubicBezTo>
                    <a:pt x="746" y="598"/>
                    <a:pt x="971" y="643"/>
                    <a:pt x="1208" y="666"/>
                  </a:cubicBezTo>
                  <a:cubicBezTo>
                    <a:pt x="1344" y="677"/>
                    <a:pt x="1468" y="700"/>
                    <a:pt x="1603" y="700"/>
                  </a:cubicBezTo>
                  <a:cubicBezTo>
                    <a:pt x="1739" y="700"/>
                    <a:pt x="1874" y="700"/>
                    <a:pt x="2021" y="689"/>
                  </a:cubicBezTo>
                  <a:cubicBezTo>
                    <a:pt x="2292" y="655"/>
                    <a:pt x="2562" y="610"/>
                    <a:pt x="2811" y="576"/>
                  </a:cubicBezTo>
                  <a:cubicBezTo>
                    <a:pt x="2935" y="553"/>
                    <a:pt x="3048" y="531"/>
                    <a:pt x="3172" y="519"/>
                  </a:cubicBezTo>
                  <a:cubicBezTo>
                    <a:pt x="3273" y="508"/>
                    <a:pt x="3386" y="497"/>
                    <a:pt x="3488" y="497"/>
                  </a:cubicBezTo>
                  <a:cubicBezTo>
                    <a:pt x="3578" y="497"/>
                    <a:pt x="3668" y="497"/>
                    <a:pt x="3759" y="508"/>
                  </a:cubicBezTo>
                  <a:cubicBezTo>
                    <a:pt x="3826" y="508"/>
                    <a:pt x="3905" y="519"/>
                    <a:pt x="3973" y="531"/>
                  </a:cubicBezTo>
                  <a:cubicBezTo>
                    <a:pt x="3984" y="536"/>
                    <a:pt x="3996" y="541"/>
                    <a:pt x="4010" y="545"/>
                  </a:cubicBezTo>
                  <a:lnTo>
                    <a:pt x="4010" y="545"/>
                  </a:lnTo>
                  <a:cubicBezTo>
                    <a:pt x="4008" y="556"/>
                    <a:pt x="4007" y="568"/>
                    <a:pt x="4007" y="573"/>
                  </a:cubicBezTo>
                  <a:lnTo>
                    <a:pt x="4007" y="573"/>
                  </a:lnTo>
                  <a:cubicBezTo>
                    <a:pt x="4011" y="566"/>
                    <a:pt x="4017" y="558"/>
                    <a:pt x="4022" y="549"/>
                  </a:cubicBezTo>
                  <a:lnTo>
                    <a:pt x="4022" y="549"/>
                  </a:lnTo>
                  <a:cubicBezTo>
                    <a:pt x="4033" y="552"/>
                    <a:pt x="4043" y="553"/>
                    <a:pt x="4052" y="553"/>
                  </a:cubicBezTo>
                  <a:cubicBezTo>
                    <a:pt x="4063" y="553"/>
                    <a:pt x="4063" y="553"/>
                    <a:pt x="4063" y="531"/>
                  </a:cubicBezTo>
                  <a:cubicBezTo>
                    <a:pt x="4058" y="529"/>
                    <a:pt x="4053" y="527"/>
                    <a:pt x="4049" y="526"/>
                  </a:cubicBezTo>
                  <a:lnTo>
                    <a:pt x="4049" y="526"/>
                  </a:lnTo>
                  <a:cubicBezTo>
                    <a:pt x="4044" y="526"/>
                    <a:pt x="4039" y="527"/>
                    <a:pt x="4035" y="528"/>
                  </a:cubicBezTo>
                  <a:lnTo>
                    <a:pt x="4035" y="528"/>
                  </a:lnTo>
                  <a:cubicBezTo>
                    <a:pt x="4037" y="526"/>
                    <a:pt x="4038" y="524"/>
                    <a:pt x="4039" y="522"/>
                  </a:cubicBezTo>
                  <a:lnTo>
                    <a:pt x="4039" y="522"/>
                  </a:lnTo>
                  <a:cubicBezTo>
                    <a:pt x="4042" y="523"/>
                    <a:pt x="4046" y="524"/>
                    <a:pt x="4049" y="526"/>
                  </a:cubicBezTo>
                  <a:lnTo>
                    <a:pt x="4049" y="526"/>
                  </a:lnTo>
                  <a:cubicBezTo>
                    <a:pt x="4049" y="526"/>
                    <a:pt x="4049" y="526"/>
                    <a:pt x="4049" y="526"/>
                  </a:cubicBezTo>
                  <a:cubicBezTo>
                    <a:pt x="4054" y="526"/>
                    <a:pt x="4060" y="527"/>
                    <a:pt x="4063" y="531"/>
                  </a:cubicBezTo>
                  <a:cubicBezTo>
                    <a:pt x="4075" y="531"/>
                    <a:pt x="4063" y="508"/>
                    <a:pt x="4063" y="497"/>
                  </a:cubicBezTo>
                  <a:cubicBezTo>
                    <a:pt x="4063" y="495"/>
                    <a:pt x="4063" y="494"/>
                    <a:pt x="4062" y="494"/>
                  </a:cubicBezTo>
                  <a:cubicBezTo>
                    <a:pt x="4059" y="494"/>
                    <a:pt x="4050" y="506"/>
                    <a:pt x="4039" y="522"/>
                  </a:cubicBezTo>
                  <a:lnTo>
                    <a:pt x="4039" y="522"/>
                  </a:lnTo>
                  <a:cubicBezTo>
                    <a:pt x="4018" y="514"/>
                    <a:pt x="4001" y="508"/>
                    <a:pt x="3984" y="508"/>
                  </a:cubicBezTo>
                  <a:cubicBezTo>
                    <a:pt x="3917" y="485"/>
                    <a:pt x="3849" y="463"/>
                    <a:pt x="3781" y="440"/>
                  </a:cubicBezTo>
                  <a:cubicBezTo>
                    <a:pt x="3691" y="429"/>
                    <a:pt x="3589" y="418"/>
                    <a:pt x="3499" y="406"/>
                  </a:cubicBezTo>
                  <a:cubicBezTo>
                    <a:pt x="3436" y="403"/>
                    <a:pt x="3372" y="402"/>
                    <a:pt x="3309" y="402"/>
                  </a:cubicBezTo>
                  <a:cubicBezTo>
                    <a:pt x="3135" y="402"/>
                    <a:pt x="2962" y="413"/>
                    <a:pt x="2788" y="429"/>
                  </a:cubicBezTo>
                  <a:cubicBezTo>
                    <a:pt x="2540" y="463"/>
                    <a:pt x="2269" y="508"/>
                    <a:pt x="2010" y="531"/>
                  </a:cubicBezTo>
                  <a:cubicBezTo>
                    <a:pt x="1874" y="542"/>
                    <a:pt x="1739" y="542"/>
                    <a:pt x="1615" y="542"/>
                  </a:cubicBezTo>
                  <a:cubicBezTo>
                    <a:pt x="1479" y="542"/>
                    <a:pt x="1355" y="531"/>
                    <a:pt x="1231" y="519"/>
                  </a:cubicBezTo>
                  <a:cubicBezTo>
                    <a:pt x="1005" y="508"/>
                    <a:pt x="780" y="474"/>
                    <a:pt x="565" y="418"/>
                  </a:cubicBezTo>
                  <a:cubicBezTo>
                    <a:pt x="475" y="384"/>
                    <a:pt x="396" y="350"/>
                    <a:pt x="317" y="316"/>
                  </a:cubicBezTo>
                  <a:cubicBezTo>
                    <a:pt x="238" y="282"/>
                    <a:pt x="204" y="215"/>
                    <a:pt x="148" y="181"/>
                  </a:cubicBezTo>
                  <a:cubicBezTo>
                    <a:pt x="103" y="158"/>
                    <a:pt x="114" y="45"/>
                    <a:pt x="91" y="34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630050" y="2912050"/>
              <a:ext cx="56175" cy="16675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19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3" y="80"/>
                    <a:pt x="136" y="114"/>
                    <a:pt x="170" y="136"/>
                  </a:cubicBezTo>
                  <a:cubicBezTo>
                    <a:pt x="215" y="170"/>
                    <a:pt x="260" y="204"/>
                    <a:pt x="294" y="238"/>
                  </a:cubicBezTo>
                  <a:cubicBezTo>
                    <a:pt x="418" y="283"/>
                    <a:pt x="531" y="340"/>
                    <a:pt x="655" y="373"/>
                  </a:cubicBezTo>
                  <a:cubicBezTo>
                    <a:pt x="723" y="396"/>
                    <a:pt x="790" y="419"/>
                    <a:pt x="869" y="430"/>
                  </a:cubicBezTo>
                  <a:lnTo>
                    <a:pt x="1084" y="486"/>
                  </a:lnTo>
                  <a:cubicBezTo>
                    <a:pt x="1219" y="509"/>
                    <a:pt x="1366" y="531"/>
                    <a:pt x="1501" y="554"/>
                  </a:cubicBezTo>
                  <a:lnTo>
                    <a:pt x="1874" y="610"/>
                  </a:lnTo>
                  <a:cubicBezTo>
                    <a:pt x="1987" y="622"/>
                    <a:pt x="2077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98" y="554"/>
                    <a:pt x="1908" y="520"/>
                  </a:cubicBezTo>
                  <a:cubicBezTo>
                    <a:pt x="1806" y="486"/>
                    <a:pt x="1671" y="441"/>
                    <a:pt x="1535" y="407"/>
                  </a:cubicBezTo>
                  <a:cubicBezTo>
                    <a:pt x="1411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33" y="227"/>
                    <a:pt x="565" y="204"/>
                    <a:pt x="508" y="193"/>
                  </a:cubicBezTo>
                  <a:lnTo>
                    <a:pt x="339" y="136"/>
                  </a:lnTo>
                  <a:cubicBezTo>
                    <a:pt x="283" y="125"/>
                    <a:pt x="238" y="114"/>
                    <a:pt x="192" y="91"/>
                  </a:cubicBezTo>
                  <a:cubicBezTo>
                    <a:pt x="159" y="80"/>
                    <a:pt x="125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1750" y="2901625"/>
              <a:ext cx="53050" cy="24850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29" y="678"/>
                    <a:pt x="1275" y="734"/>
                    <a:pt x="1400" y="779"/>
                  </a:cubicBezTo>
                  <a:cubicBezTo>
                    <a:pt x="1512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4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01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52900" y="2759725"/>
              <a:ext cx="107800" cy="173250"/>
            </a:xfrm>
            <a:custGeom>
              <a:avLst/>
              <a:gdLst/>
              <a:ahLst/>
              <a:cxnLst/>
              <a:rect l="l" t="t" r="r" b="b"/>
              <a:pathLst>
                <a:path w="4312" h="6930" extrusionOk="0">
                  <a:moveTo>
                    <a:pt x="2382" y="1"/>
                  </a:moveTo>
                  <a:cubicBezTo>
                    <a:pt x="1253" y="395"/>
                    <a:pt x="249" y="994"/>
                    <a:pt x="91" y="2382"/>
                  </a:cubicBezTo>
                  <a:cubicBezTo>
                    <a:pt x="1" y="3307"/>
                    <a:pt x="12" y="3792"/>
                    <a:pt x="350" y="4627"/>
                  </a:cubicBezTo>
                  <a:cubicBezTo>
                    <a:pt x="554" y="5124"/>
                    <a:pt x="994" y="6297"/>
                    <a:pt x="1535" y="6816"/>
                  </a:cubicBezTo>
                  <a:cubicBezTo>
                    <a:pt x="1614" y="6850"/>
                    <a:pt x="1682" y="6895"/>
                    <a:pt x="1761" y="6929"/>
                  </a:cubicBezTo>
                  <a:cubicBezTo>
                    <a:pt x="2020" y="5925"/>
                    <a:pt x="2224" y="5722"/>
                    <a:pt x="2777" y="4920"/>
                  </a:cubicBezTo>
                  <a:cubicBezTo>
                    <a:pt x="2957" y="4661"/>
                    <a:pt x="3499" y="4232"/>
                    <a:pt x="3657" y="3973"/>
                  </a:cubicBezTo>
                  <a:cubicBezTo>
                    <a:pt x="3826" y="3736"/>
                    <a:pt x="3849" y="3544"/>
                    <a:pt x="3961" y="3262"/>
                  </a:cubicBezTo>
                  <a:cubicBezTo>
                    <a:pt x="4311" y="2280"/>
                    <a:pt x="3612" y="1095"/>
                    <a:pt x="2935" y="441"/>
                  </a:cubicBezTo>
                  <a:cubicBezTo>
                    <a:pt x="2765" y="271"/>
                    <a:pt x="2585" y="125"/>
                    <a:pt x="2382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03125" y="2941125"/>
              <a:ext cx="2275" cy="3125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cubicBezTo>
                    <a:pt x="11" y="34"/>
                    <a:pt x="34" y="79"/>
                    <a:pt x="45" y="124"/>
                  </a:cubicBezTo>
                  <a:lnTo>
                    <a:pt x="90" y="23"/>
                  </a:lnTo>
                  <a:cubicBezTo>
                    <a:pt x="57" y="12"/>
                    <a:pt x="34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656300" y="2822325"/>
              <a:ext cx="78150" cy="11065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6"/>
                    <a:pt x="846" y="543"/>
                  </a:cubicBezTo>
                  <a:cubicBezTo>
                    <a:pt x="738" y="381"/>
                    <a:pt x="621" y="280"/>
                    <a:pt x="505" y="280"/>
                  </a:cubicBezTo>
                  <a:cubicBezTo>
                    <a:pt x="404" y="280"/>
                    <a:pt x="304" y="358"/>
                    <a:pt x="214" y="543"/>
                  </a:cubicBezTo>
                  <a:cubicBezTo>
                    <a:pt x="79" y="825"/>
                    <a:pt x="11" y="1141"/>
                    <a:pt x="0" y="1457"/>
                  </a:cubicBezTo>
                  <a:cubicBezTo>
                    <a:pt x="56" y="1694"/>
                    <a:pt x="124" y="1920"/>
                    <a:pt x="214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46" y="4391"/>
                    <a:pt x="1636" y="4425"/>
                  </a:cubicBezTo>
                  <a:cubicBezTo>
                    <a:pt x="1884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94"/>
                    <a:pt x="3092" y="1514"/>
                  </a:cubicBezTo>
                  <a:cubicBezTo>
                    <a:pt x="3042" y="1374"/>
                    <a:pt x="2962" y="1329"/>
                    <a:pt x="2866" y="1329"/>
                  </a:cubicBezTo>
                  <a:cubicBezTo>
                    <a:pt x="2745" y="1329"/>
                    <a:pt x="2599" y="1402"/>
                    <a:pt x="2460" y="1446"/>
                  </a:cubicBezTo>
                  <a:cubicBezTo>
                    <a:pt x="2494" y="1164"/>
                    <a:pt x="2765" y="588"/>
                    <a:pt x="2505" y="351"/>
                  </a:cubicBezTo>
                  <a:cubicBezTo>
                    <a:pt x="2450" y="303"/>
                    <a:pt x="2391" y="283"/>
                    <a:pt x="2330" y="283"/>
                  </a:cubicBezTo>
                  <a:cubicBezTo>
                    <a:pt x="2108" y="283"/>
                    <a:pt x="1868" y="552"/>
                    <a:pt x="1727" y="667"/>
                  </a:cubicBezTo>
                  <a:cubicBezTo>
                    <a:pt x="1602" y="521"/>
                    <a:pt x="1433" y="47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22425" y="2751925"/>
              <a:ext cx="90025" cy="178225"/>
            </a:xfrm>
            <a:custGeom>
              <a:avLst/>
              <a:gdLst/>
              <a:ahLst/>
              <a:cxnLst/>
              <a:rect l="l" t="t" r="r" b="b"/>
              <a:pathLst>
                <a:path w="3601" h="7129" extrusionOk="0">
                  <a:moveTo>
                    <a:pt x="2597" y="0"/>
                  </a:moveTo>
                  <a:cubicBezTo>
                    <a:pt x="1914" y="0"/>
                    <a:pt x="1270" y="442"/>
                    <a:pt x="791" y="1294"/>
                  </a:cubicBezTo>
                  <a:cubicBezTo>
                    <a:pt x="1" y="2682"/>
                    <a:pt x="215" y="3765"/>
                    <a:pt x="1095" y="5289"/>
                  </a:cubicBezTo>
                  <a:cubicBezTo>
                    <a:pt x="1174" y="5424"/>
                    <a:pt x="1739" y="6553"/>
                    <a:pt x="2754" y="7128"/>
                  </a:cubicBezTo>
                  <a:cubicBezTo>
                    <a:pt x="2213" y="6609"/>
                    <a:pt x="1761" y="5436"/>
                    <a:pt x="1569" y="4939"/>
                  </a:cubicBezTo>
                  <a:cubicBezTo>
                    <a:pt x="1231" y="4104"/>
                    <a:pt x="1220" y="3619"/>
                    <a:pt x="1310" y="2705"/>
                  </a:cubicBezTo>
                  <a:cubicBezTo>
                    <a:pt x="1468" y="1306"/>
                    <a:pt x="2461" y="707"/>
                    <a:pt x="3601" y="313"/>
                  </a:cubicBezTo>
                  <a:cubicBezTo>
                    <a:pt x="3266" y="103"/>
                    <a:pt x="2927" y="0"/>
                    <a:pt x="25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674900" y="2836750"/>
              <a:ext cx="16400" cy="83800"/>
            </a:xfrm>
            <a:custGeom>
              <a:avLst/>
              <a:gdLst/>
              <a:ahLst/>
              <a:cxnLst/>
              <a:rect l="l" t="t" r="r" b="b"/>
              <a:pathLst>
                <a:path w="656" h="3352" extrusionOk="0">
                  <a:moveTo>
                    <a:pt x="170" y="0"/>
                  </a:moveTo>
                  <a:cubicBezTo>
                    <a:pt x="170" y="0"/>
                    <a:pt x="147" y="45"/>
                    <a:pt x="125" y="136"/>
                  </a:cubicBezTo>
                  <a:cubicBezTo>
                    <a:pt x="114" y="192"/>
                    <a:pt x="102" y="237"/>
                    <a:pt x="80" y="305"/>
                  </a:cubicBezTo>
                  <a:cubicBezTo>
                    <a:pt x="68" y="372"/>
                    <a:pt x="46" y="451"/>
                    <a:pt x="46" y="519"/>
                  </a:cubicBezTo>
                  <a:cubicBezTo>
                    <a:pt x="35" y="609"/>
                    <a:pt x="23" y="700"/>
                    <a:pt x="12" y="790"/>
                  </a:cubicBezTo>
                  <a:cubicBezTo>
                    <a:pt x="1" y="880"/>
                    <a:pt x="1" y="982"/>
                    <a:pt x="12" y="1083"/>
                  </a:cubicBezTo>
                  <a:cubicBezTo>
                    <a:pt x="12" y="1185"/>
                    <a:pt x="12" y="1298"/>
                    <a:pt x="23" y="1399"/>
                  </a:cubicBezTo>
                  <a:cubicBezTo>
                    <a:pt x="35" y="1512"/>
                    <a:pt x="35" y="1614"/>
                    <a:pt x="57" y="1727"/>
                  </a:cubicBezTo>
                  <a:cubicBezTo>
                    <a:pt x="80" y="1828"/>
                    <a:pt x="102" y="1941"/>
                    <a:pt x="125" y="2043"/>
                  </a:cubicBezTo>
                  <a:cubicBezTo>
                    <a:pt x="147" y="2155"/>
                    <a:pt x="181" y="2246"/>
                    <a:pt x="204" y="2347"/>
                  </a:cubicBezTo>
                  <a:cubicBezTo>
                    <a:pt x="238" y="2449"/>
                    <a:pt x="260" y="2539"/>
                    <a:pt x="305" y="2629"/>
                  </a:cubicBezTo>
                  <a:cubicBezTo>
                    <a:pt x="339" y="2720"/>
                    <a:pt x="373" y="2799"/>
                    <a:pt x="407" y="2878"/>
                  </a:cubicBezTo>
                  <a:cubicBezTo>
                    <a:pt x="430" y="2945"/>
                    <a:pt x="463" y="3013"/>
                    <a:pt x="497" y="3069"/>
                  </a:cubicBezTo>
                  <a:lnTo>
                    <a:pt x="588" y="3227"/>
                  </a:lnTo>
                  <a:cubicBezTo>
                    <a:pt x="633" y="3306"/>
                    <a:pt x="655" y="3352"/>
                    <a:pt x="655" y="3352"/>
                  </a:cubicBezTo>
                  <a:cubicBezTo>
                    <a:pt x="655" y="3352"/>
                    <a:pt x="633" y="3306"/>
                    <a:pt x="610" y="3216"/>
                  </a:cubicBezTo>
                  <a:cubicBezTo>
                    <a:pt x="576" y="3126"/>
                    <a:pt x="531" y="3002"/>
                    <a:pt x="486" y="2844"/>
                  </a:cubicBezTo>
                  <a:cubicBezTo>
                    <a:pt x="463" y="2765"/>
                    <a:pt x="441" y="2686"/>
                    <a:pt x="418" y="2595"/>
                  </a:cubicBezTo>
                  <a:cubicBezTo>
                    <a:pt x="384" y="2505"/>
                    <a:pt x="373" y="2404"/>
                    <a:pt x="351" y="2313"/>
                  </a:cubicBezTo>
                  <a:cubicBezTo>
                    <a:pt x="317" y="2212"/>
                    <a:pt x="294" y="2110"/>
                    <a:pt x="272" y="2009"/>
                  </a:cubicBezTo>
                  <a:cubicBezTo>
                    <a:pt x="260" y="1907"/>
                    <a:pt x="226" y="1806"/>
                    <a:pt x="215" y="1704"/>
                  </a:cubicBezTo>
                  <a:cubicBezTo>
                    <a:pt x="204" y="1591"/>
                    <a:pt x="193" y="1490"/>
                    <a:pt x="181" y="1388"/>
                  </a:cubicBezTo>
                  <a:cubicBezTo>
                    <a:pt x="159" y="1287"/>
                    <a:pt x="159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36" y="372"/>
                    <a:pt x="147" y="248"/>
                    <a:pt x="159" y="147"/>
                  </a:cubicBezTo>
                  <a:cubicBezTo>
                    <a:pt x="170" y="57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687600" y="2820650"/>
              <a:ext cx="16950" cy="109200"/>
            </a:xfrm>
            <a:custGeom>
              <a:avLst/>
              <a:gdLst/>
              <a:ahLst/>
              <a:cxnLst/>
              <a:rect l="l" t="t" r="r" b="b"/>
              <a:pathLst>
                <a:path w="678" h="4368" extrusionOk="0">
                  <a:moveTo>
                    <a:pt x="678" y="1"/>
                  </a:moveTo>
                  <a:cubicBezTo>
                    <a:pt x="678" y="1"/>
                    <a:pt x="644" y="57"/>
                    <a:pt x="576" y="159"/>
                  </a:cubicBezTo>
                  <a:cubicBezTo>
                    <a:pt x="531" y="227"/>
                    <a:pt x="497" y="294"/>
                    <a:pt x="463" y="362"/>
                  </a:cubicBezTo>
                  <a:cubicBezTo>
                    <a:pt x="418" y="441"/>
                    <a:pt x="384" y="531"/>
                    <a:pt x="350" y="622"/>
                  </a:cubicBezTo>
                  <a:cubicBezTo>
                    <a:pt x="305" y="712"/>
                    <a:pt x="271" y="825"/>
                    <a:pt x="238" y="938"/>
                  </a:cubicBezTo>
                  <a:cubicBezTo>
                    <a:pt x="204" y="1062"/>
                    <a:pt x="159" y="1186"/>
                    <a:pt x="136" y="1310"/>
                  </a:cubicBezTo>
                  <a:cubicBezTo>
                    <a:pt x="113" y="1445"/>
                    <a:pt x="91" y="1569"/>
                    <a:pt x="68" y="1716"/>
                  </a:cubicBezTo>
                  <a:cubicBezTo>
                    <a:pt x="46" y="1852"/>
                    <a:pt x="34" y="1998"/>
                    <a:pt x="23" y="2134"/>
                  </a:cubicBezTo>
                  <a:cubicBezTo>
                    <a:pt x="12" y="2280"/>
                    <a:pt x="12" y="2416"/>
                    <a:pt x="12" y="2562"/>
                  </a:cubicBezTo>
                  <a:cubicBezTo>
                    <a:pt x="1" y="2698"/>
                    <a:pt x="12" y="2833"/>
                    <a:pt x="23" y="2969"/>
                  </a:cubicBezTo>
                  <a:cubicBezTo>
                    <a:pt x="23" y="3104"/>
                    <a:pt x="34" y="3228"/>
                    <a:pt x="57" y="3341"/>
                  </a:cubicBezTo>
                  <a:cubicBezTo>
                    <a:pt x="68" y="3465"/>
                    <a:pt x="80" y="3578"/>
                    <a:pt x="102" y="3680"/>
                  </a:cubicBezTo>
                  <a:cubicBezTo>
                    <a:pt x="113" y="3781"/>
                    <a:pt x="136" y="3871"/>
                    <a:pt x="159" y="3962"/>
                  </a:cubicBezTo>
                  <a:cubicBezTo>
                    <a:pt x="170" y="4041"/>
                    <a:pt x="192" y="4108"/>
                    <a:pt x="215" y="4187"/>
                  </a:cubicBezTo>
                  <a:cubicBezTo>
                    <a:pt x="249" y="4300"/>
                    <a:pt x="271" y="4368"/>
                    <a:pt x="271" y="4368"/>
                  </a:cubicBezTo>
                  <a:cubicBezTo>
                    <a:pt x="271" y="4368"/>
                    <a:pt x="271" y="4289"/>
                    <a:pt x="249" y="4165"/>
                  </a:cubicBezTo>
                  <a:cubicBezTo>
                    <a:pt x="226" y="4041"/>
                    <a:pt x="215" y="3871"/>
                    <a:pt x="192" y="3657"/>
                  </a:cubicBezTo>
                  <a:cubicBezTo>
                    <a:pt x="181" y="3454"/>
                    <a:pt x="170" y="3217"/>
                    <a:pt x="170" y="2957"/>
                  </a:cubicBezTo>
                  <a:cubicBezTo>
                    <a:pt x="170" y="2822"/>
                    <a:pt x="170" y="2687"/>
                    <a:pt x="170" y="2551"/>
                  </a:cubicBezTo>
                  <a:cubicBezTo>
                    <a:pt x="170" y="2427"/>
                    <a:pt x="170" y="2280"/>
                    <a:pt x="181" y="2145"/>
                  </a:cubicBezTo>
                  <a:cubicBezTo>
                    <a:pt x="192" y="2010"/>
                    <a:pt x="204" y="1863"/>
                    <a:pt x="226" y="1739"/>
                  </a:cubicBezTo>
                  <a:cubicBezTo>
                    <a:pt x="238" y="1603"/>
                    <a:pt x="260" y="1468"/>
                    <a:pt x="283" y="1344"/>
                  </a:cubicBezTo>
                  <a:cubicBezTo>
                    <a:pt x="305" y="1208"/>
                    <a:pt x="317" y="1084"/>
                    <a:pt x="350" y="971"/>
                  </a:cubicBezTo>
                  <a:cubicBezTo>
                    <a:pt x="384" y="859"/>
                    <a:pt x="407" y="746"/>
                    <a:pt x="429" y="655"/>
                  </a:cubicBezTo>
                  <a:cubicBezTo>
                    <a:pt x="463" y="554"/>
                    <a:pt x="497" y="464"/>
                    <a:pt x="520" y="385"/>
                  </a:cubicBezTo>
                  <a:cubicBezTo>
                    <a:pt x="554" y="306"/>
                    <a:pt x="576" y="238"/>
                    <a:pt x="599" y="181"/>
                  </a:cubicBezTo>
                  <a:lnTo>
                    <a:pt x="678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694100" y="2852825"/>
              <a:ext cx="14400" cy="76750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lnTo>
                    <a:pt x="576" y="0"/>
                  </a:lnTo>
                  <a:cubicBezTo>
                    <a:pt x="576" y="0"/>
                    <a:pt x="542" y="34"/>
                    <a:pt x="508" y="113"/>
                  </a:cubicBezTo>
                  <a:cubicBezTo>
                    <a:pt x="485" y="158"/>
                    <a:pt x="451" y="203"/>
                    <a:pt x="429" y="260"/>
                  </a:cubicBezTo>
                  <a:cubicBezTo>
                    <a:pt x="395" y="316"/>
                    <a:pt x="372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58" y="1016"/>
                    <a:pt x="136" y="1117"/>
                    <a:pt x="124" y="1208"/>
                  </a:cubicBezTo>
                  <a:cubicBezTo>
                    <a:pt x="102" y="1309"/>
                    <a:pt x="79" y="1400"/>
                    <a:pt x="68" y="1501"/>
                  </a:cubicBezTo>
                  <a:cubicBezTo>
                    <a:pt x="57" y="1591"/>
                    <a:pt x="45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23" y="2934"/>
                  </a:cubicBezTo>
                  <a:cubicBezTo>
                    <a:pt x="23" y="2979"/>
                    <a:pt x="34" y="3024"/>
                    <a:pt x="45" y="3070"/>
                  </a:cubicBezTo>
                  <a:cubicBezTo>
                    <a:pt x="45" y="3070"/>
                    <a:pt x="45" y="3024"/>
                    <a:pt x="57" y="2923"/>
                  </a:cubicBezTo>
                  <a:cubicBezTo>
                    <a:pt x="57" y="2889"/>
                    <a:pt x="68" y="2833"/>
                    <a:pt x="68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02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27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395" y="610"/>
                    <a:pt x="418" y="531"/>
                    <a:pt x="429" y="463"/>
                  </a:cubicBezTo>
                  <a:cubicBezTo>
                    <a:pt x="451" y="395"/>
                    <a:pt x="463" y="316"/>
                    <a:pt x="485" y="271"/>
                  </a:cubicBezTo>
                  <a:cubicBezTo>
                    <a:pt x="508" y="215"/>
                    <a:pt x="519" y="170"/>
                    <a:pt x="530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695225" y="2870025"/>
              <a:ext cx="20600" cy="59550"/>
            </a:xfrm>
            <a:custGeom>
              <a:avLst/>
              <a:gdLst/>
              <a:ahLst/>
              <a:cxnLst/>
              <a:rect l="l" t="t" r="r" b="b"/>
              <a:pathLst>
                <a:path w="824" h="2382" extrusionOk="0">
                  <a:moveTo>
                    <a:pt x="824" y="1"/>
                  </a:moveTo>
                  <a:lnTo>
                    <a:pt x="768" y="91"/>
                  </a:lnTo>
                  <a:cubicBezTo>
                    <a:pt x="711" y="170"/>
                    <a:pt x="655" y="260"/>
                    <a:pt x="621" y="339"/>
                  </a:cubicBezTo>
                  <a:cubicBezTo>
                    <a:pt x="553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79" y="1727"/>
                    <a:pt x="68" y="1795"/>
                  </a:cubicBezTo>
                  <a:cubicBezTo>
                    <a:pt x="45" y="1863"/>
                    <a:pt x="34" y="1930"/>
                    <a:pt x="23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lnTo>
                    <a:pt x="23" y="2291"/>
                  </a:lnTo>
                  <a:cubicBezTo>
                    <a:pt x="34" y="2246"/>
                    <a:pt x="34" y="2212"/>
                    <a:pt x="57" y="2167"/>
                  </a:cubicBezTo>
                  <a:cubicBezTo>
                    <a:pt x="79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60" y="1637"/>
                  </a:cubicBezTo>
                  <a:cubicBezTo>
                    <a:pt x="305" y="1490"/>
                    <a:pt x="373" y="1355"/>
                    <a:pt x="418" y="1197"/>
                  </a:cubicBezTo>
                  <a:cubicBezTo>
                    <a:pt x="463" y="1050"/>
                    <a:pt x="519" y="903"/>
                    <a:pt x="576" y="768"/>
                  </a:cubicBezTo>
                  <a:cubicBezTo>
                    <a:pt x="621" y="621"/>
                    <a:pt x="666" y="486"/>
                    <a:pt x="700" y="373"/>
                  </a:cubicBezTo>
                  <a:cubicBezTo>
                    <a:pt x="745" y="271"/>
                    <a:pt x="768" y="170"/>
                    <a:pt x="790" y="102"/>
                  </a:cubicBezTo>
                  <a:cubicBezTo>
                    <a:pt x="801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032775" y="2125000"/>
              <a:ext cx="516900" cy="383775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59" y="11239"/>
                  </a:cubicBezTo>
                  <a:cubicBezTo>
                    <a:pt x="206" y="11239"/>
                    <a:pt x="262" y="11239"/>
                    <a:pt x="217" y="11251"/>
                  </a:cubicBezTo>
                  <a:cubicBezTo>
                    <a:pt x="0" y="11294"/>
                    <a:pt x="3850" y="15351"/>
                    <a:pt x="9176" y="15351"/>
                  </a:cubicBezTo>
                  <a:cubicBezTo>
                    <a:pt x="10768" y="15351"/>
                    <a:pt x="12491" y="14989"/>
                    <a:pt x="14277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031150" y="2122450"/>
              <a:ext cx="605700" cy="471425"/>
            </a:xfrm>
            <a:custGeom>
              <a:avLst/>
              <a:gdLst/>
              <a:ahLst/>
              <a:cxnLst/>
              <a:rect l="l" t="t" r="r" b="b"/>
              <a:pathLst>
                <a:path w="24228" h="18857" extrusionOk="0">
                  <a:moveTo>
                    <a:pt x="19240" y="113"/>
                  </a:moveTo>
                  <a:cubicBezTo>
                    <a:pt x="19770" y="2799"/>
                    <a:pt x="20741" y="10777"/>
                    <a:pt x="14342" y="14151"/>
                  </a:cubicBezTo>
                  <a:cubicBezTo>
                    <a:pt x="6579" y="18247"/>
                    <a:pt x="0" y="11420"/>
                    <a:pt x="282" y="11364"/>
                  </a:cubicBezTo>
                  <a:cubicBezTo>
                    <a:pt x="327" y="11353"/>
                    <a:pt x="271" y="11353"/>
                    <a:pt x="124" y="11341"/>
                  </a:cubicBezTo>
                  <a:lnTo>
                    <a:pt x="0" y="11420"/>
                  </a:lnTo>
                  <a:cubicBezTo>
                    <a:pt x="0" y="11420"/>
                    <a:pt x="5879" y="18856"/>
                    <a:pt x="13158" y="15550"/>
                  </a:cubicBezTo>
                  <a:cubicBezTo>
                    <a:pt x="24227" y="10517"/>
                    <a:pt x="19420" y="1"/>
                    <a:pt x="19420" y="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286175" y="2209350"/>
              <a:ext cx="119625" cy="74500"/>
            </a:xfrm>
            <a:custGeom>
              <a:avLst/>
              <a:gdLst/>
              <a:ahLst/>
              <a:cxnLst/>
              <a:rect l="l" t="t" r="r" b="b"/>
              <a:pathLst>
                <a:path w="4785" h="2980" extrusionOk="0">
                  <a:moveTo>
                    <a:pt x="4785" y="0"/>
                  </a:moveTo>
                  <a:cubicBezTo>
                    <a:pt x="4491" y="79"/>
                    <a:pt x="4209" y="181"/>
                    <a:pt x="3938" y="305"/>
                  </a:cubicBezTo>
                  <a:cubicBezTo>
                    <a:pt x="3645" y="406"/>
                    <a:pt x="3374" y="542"/>
                    <a:pt x="3115" y="700"/>
                  </a:cubicBezTo>
                  <a:cubicBezTo>
                    <a:pt x="2821" y="869"/>
                    <a:pt x="2517" y="1050"/>
                    <a:pt x="2223" y="1241"/>
                  </a:cubicBezTo>
                  <a:cubicBezTo>
                    <a:pt x="1941" y="1445"/>
                    <a:pt x="1648" y="1636"/>
                    <a:pt x="1399" y="1839"/>
                  </a:cubicBezTo>
                  <a:cubicBezTo>
                    <a:pt x="1140" y="2043"/>
                    <a:pt x="880" y="2223"/>
                    <a:pt x="677" y="2392"/>
                  </a:cubicBezTo>
                  <a:cubicBezTo>
                    <a:pt x="440" y="2573"/>
                    <a:pt x="215" y="2765"/>
                    <a:pt x="0" y="2979"/>
                  </a:cubicBezTo>
                  <a:cubicBezTo>
                    <a:pt x="282" y="2889"/>
                    <a:pt x="564" y="2787"/>
                    <a:pt x="835" y="2663"/>
                  </a:cubicBezTo>
                  <a:cubicBezTo>
                    <a:pt x="1117" y="2550"/>
                    <a:pt x="1388" y="2415"/>
                    <a:pt x="1648" y="2257"/>
                  </a:cubicBezTo>
                  <a:cubicBezTo>
                    <a:pt x="1941" y="2099"/>
                    <a:pt x="2234" y="1907"/>
                    <a:pt x="2539" y="1704"/>
                  </a:cubicBezTo>
                  <a:cubicBezTo>
                    <a:pt x="2832" y="1512"/>
                    <a:pt x="3115" y="1320"/>
                    <a:pt x="3385" y="1117"/>
                  </a:cubicBezTo>
                  <a:cubicBezTo>
                    <a:pt x="3510" y="1016"/>
                    <a:pt x="3634" y="914"/>
                    <a:pt x="3758" y="824"/>
                  </a:cubicBezTo>
                  <a:cubicBezTo>
                    <a:pt x="3882" y="745"/>
                    <a:pt x="3995" y="655"/>
                    <a:pt x="4096" y="576"/>
                  </a:cubicBezTo>
                  <a:cubicBezTo>
                    <a:pt x="4333" y="395"/>
                    <a:pt x="4559" y="203"/>
                    <a:pt x="4785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98725" y="2204275"/>
              <a:ext cx="40925" cy="28700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0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1235075" y="1951775"/>
              <a:ext cx="646600" cy="731175"/>
            </a:xfrm>
            <a:custGeom>
              <a:avLst/>
              <a:gdLst/>
              <a:ahLst/>
              <a:cxnLst/>
              <a:rect l="l" t="t" r="r" b="b"/>
              <a:pathLst>
                <a:path w="25864" h="29247" extrusionOk="0">
                  <a:moveTo>
                    <a:pt x="21384" y="1"/>
                  </a:moveTo>
                  <a:lnTo>
                    <a:pt x="21384" y="1"/>
                  </a:lnTo>
                  <a:cubicBezTo>
                    <a:pt x="23663" y="3420"/>
                    <a:pt x="24036" y="8227"/>
                    <a:pt x="22896" y="12063"/>
                  </a:cubicBezTo>
                  <a:cubicBezTo>
                    <a:pt x="22332" y="14027"/>
                    <a:pt x="21384" y="15697"/>
                    <a:pt x="20639" y="17548"/>
                  </a:cubicBezTo>
                  <a:cubicBezTo>
                    <a:pt x="19951" y="19297"/>
                    <a:pt x="19127" y="21170"/>
                    <a:pt x="17694" y="22467"/>
                  </a:cubicBezTo>
                  <a:cubicBezTo>
                    <a:pt x="16441" y="23562"/>
                    <a:pt x="14771" y="23889"/>
                    <a:pt x="13417" y="24860"/>
                  </a:cubicBezTo>
                  <a:cubicBezTo>
                    <a:pt x="11917" y="25853"/>
                    <a:pt x="10427" y="26293"/>
                    <a:pt x="8678" y="26643"/>
                  </a:cubicBezTo>
                  <a:cubicBezTo>
                    <a:pt x="7159" y="26920"/>
                    <a:pt x="5688" y="27073"/>
                    <a:pt x="4243" y="27073"/>
                  </a:cubicBezTo>
                  <a:cubicBezTo>
                    <a:pt x="2811" y="27073"/>
                    <a:pt x="1404" y="26923"/>
                    <a:pt x="0" y="26597"/>
                  </a:cubicBezTo>
                  <a:lnTo>
                    <a:pt x="0" y="26597"/>
                  </a:lnTo>
                  <a:cubicBezTo>
                    <a:pt x="2401" y="28337"/>
                    <a:pt x="5280" y="29246"/>
                    <a:pt x="8288" y="29246"/>
                  </a:cubicBezTo>
                  <a:cubicBezTo>
                    <a:pt x="9903" y="29246"/>
                    <a:pt x="11556" y="28984"/>
                    <a:pt x="13192" y="28448"/>
                  </a:cubicBezTo>
                  <a:cubicBezTo>
                    <a:pt x="15223" y="27782"/>
                    <a:pt x="17581" y="26868"/>
                    <a:pt x="19330" y="25650"/>
                  </a:cubicBezTo>
                  <a:cubicBezTo>
                    <a:pt x="24408" y="22118"/>
                    <a:pt x="25695" y="17198"/>
                    <a:pt x="25796" y="11285"/>
                  </a:cubicBezTo>
                  <a:cubicBezTo>
                    <a:pt x="25864" y="7606"/>
                    <a:pt x="24623" y="3781"/>
                    <a:pt x="22174" y="870"/>
                  </a:cubicBezTo>
                  <a:cubicBezTo>
                    <a:pt x="21914" y="565"/>
                    <a:pt x="21655" y="272"/>
                    <a:pt x="21384" y="1"/>
                  </a:cubicBezTo>
                  <a:close/>
                </a:path>
              </a:pathLst>
            </a:custGeom>
            <a:solidFill>
              <a:srgbClr val="CB64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066950" y="1862650"/>
              <a:ext cx="769325" cy="765950"/>
            </a:xfrm>
            <a:custGeom>
              <a:avLst/>
              <a:gdLst/>
              <a:ahLst/>
              <a:cxnLst/>
              <a:rect l="l" t="t" r="r" b="b"/>
              <a:pathLst>
                <a:path w="30773" h="30638" extrusionOk="0">
                  <a:moveTo>
                    <a:pt x="19203" y="0"/>
                  </a:moveTo>
                  <a:cubicBezTo>
                    <a:pt x="16365" y="0"/>
                    <a:pt x="13463" y="827"/>
                    <a:pt x="10934" y="2313"/>
                  </a:cubicBezTo>
                  <a:cubicBezTo>
                    <a:pt x="9129" y="3374"/>
                    <a:pt x="7402" y="4649"/>
                    <a:pt x="6082" y="6296"/>
                  </a:cubicBezTo>
                  <a:cubicBezTo>
                    <a:pt x="5055" y="7594"/>
                    <a:pt x="4096" y="8734"/>
                    <a:pt x="3464" y="10043"/>
                  </a:cubicBezTo>
                  <a:cubicBezTo>
                    <a:pt x="1230" y="14590"/>
                    <a:pt x="0" y="20909"/>
                    <a:pt x="2641" y="25547"/>
                  </a:cubicBezTo>
                  <a:cubicBezTo>
                    <a:pt x="3656" y="27364"/>
                    <a:pt x="5044" y="28933"/>
                    <a:pt x="6725" y="30162"/>
                  </a:cubicBezTo>
                  <a:cubicBezTo>
                    <a:pt x="8129" y="30488"/>
                    <a:pt x="9536" y="30638"/>
                    <a:pt x="10968" y="30638"/>
                  </a:cubicBezTo>
                  <a:cubicBezTo>
                    <a:pt x="12413" y="30638"/>
                    <a:pt x="13884" y="30485"/>
                    <a:pt x="15403" y="30208"/>
                  </a:cubicBezTo>
                  <a:cubicBezTo>
                    <a:pt x="17152" y="29858"/>
                    <a:pt x="18642" y="29418"/>
                    <a:pt x="20154" y="28425"/>
                  </a:cubicBezTo>
                  <a:cubicBezTo>
                    <a:pt x="21508" y="27454"/>
                    <a:pt x="23178" y="27127"/>
                    <a:pt x="24419" y="26032"/>
                  </a:cubicBezTo>
                  <a:cubicBezTo>
                    <a:pt x="25852" y="24735"/>
                    <a:pt x="26676" y="22862"/>
                    <a:pt x="27364" y="21113"/>
                  </a:cubicBezTo>
                  <a:cubicBezTo>
                    <a:pt x="28109" y="19262"/>
                    <a:pt x="29057" y="17592"/>
                    <a:pt x="29621" y="15628"/>
                  </a:cubicBezTo>
                  <a:cubicBezTo>
                    <a:pt x="30772" y="11792"/>
                    <a:pt x="30400" y="6985"/>
                    <a:pt x="28109" y="3566"/>
                  </a:cubicBezTo>
                  <a:cubicBezTo>
                    <a:pt x="25677" y="1104"/>
                    <a:pt x="22483" y="0"/>
                    <a:pt x="19203" y="0"/>
                  </a:cubicBezTo>
                  <a:close/>
                </a:path>
              </a:pathLst>
            </a:custGeom>
            <a:solidFill>
              <a:srgbClr val="973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1110375" y="1891075"/>
              <a:ext cx="701350" cy="708125"/>
            </a:xfrm>
            <a:custGeom>
              <a:avLst/>
              <a:gdLst/>
              <a:ahLst/>
              <a:cxnLst/>
              <a:rect l="l" t="t" r="r" b="b"/>
              <a:pathLst>
                <a:path w="28054" h="28325" extrusionOk="0">
                  <a:moveTo>
                    <a:pt x="17685" y="1"/>
                  </a:moveTo>
                  <a:cubicBezTo>
                    <a:pt x="17609" y="1"/>
                    <a:pt x="17534" y="1"/>
                    <a:pt x="17457" y="3"/>
                  </a:cubicBezTo>
                  <a:cubicBezTo>
                    <a:pt x="10484" y="104"/>
                    <a:pt x="3318" y="5656"/>
                    <a:pt x="1186" y="12291"/>
                  </a:cubicBezTo>
                  <a:cubicBezTo>
                    <a:pt x="746" y="13747"/>
                    <a:pt x="91" y="15654"/>
                    <a:pt x="1" y="17267"/>
                  </a:cubicBezTo>
                  <a:cubicBezTo>
                    <a:pt x="12" y="18621"/>
                    <a:pt x="588" y="19987"/>
                    <a:pt x="915" y="21341"/>
                  </a:cubicBezTo>
                  <a:cubicBezTo>
                    <a:pt x="1569" y="24049"/>
                    <a:pt x="2483" y="25178"/>
                    <a:pt x="4605" y="26735"/>
                  </a:cubicBezTo>
                  <a:lnTo>
                    <a:pt x="5180" y="27152"/>
                  </a:lnTo>
                  <a:cubicBezTo>
                    <a:pt x="7290" y="27987"/>
                    <a:pt x="8938" y="28224"/>
                    <a:pt x="11195" y="28315"/>
                  </a:cubicBezTo>
                  <a:cubicBezTo>
                    <a:pt x="11320" y="28321"/>
                    <a:pt x="11445" y="28324"/>
                    <a:pt x="11569" y="28324"/>
                  </a:cubicBezTo>
                  <a:cubicBezTo>
                    <a:pt x="14924" y="28324"/>
                    <a:pt x="17595" y="26018"/>
                    <a:pt x="20403" y="24343"/>
                  </a:cubicBezTo>
                  <a:cubicBezTo>
                    <a:pt x="23810" y="22323"/>
                    <a:pt x="25040" y="18520"/>
                    <a:pt x="26417" y="15011"/>
                  </a:cubicBezTo>
                  <a:cubicBezTo>
                    <a:pt x="27196" y="13307"/>
                    <a:pt x="28053" y="11591"/>
                    <a:pt x="27771" y="9752"/>
                  </a:cubicBezTo>
                  <a:cubicBezTo>
                    <a:pt x="27523" y="8105"/>
                    <a:pt x="27004" y="6514"/>
                    <a:pt x="26225" y="5035"/>
                  </a:cubicBezTo>
                  <a:cubicBezTo>
                    <a:pt x="24400" y="1661"/>
                    <a:pt x="21457" y="1"/>
                    <a:pt x="17685" y="1"/>
                  </a:cubicBezTo>
                  <a:close/>
                </a:path>
              </a:pathLst>
            </a:custGeom>
            <a:solidFill>
              <a:srgbClr val="FFF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1229700" y="2001350"/>
              <a:ext cx="453650" cy="494625"/>
            </a:xfrm>
            <a:custGeom>
              <a:avLst/>
              <a:gdLst/>
              <a:ahLst/>
              <a:cxnLst/>
              <a:rect l="l" t="t" r="r" b="b"/>
              <a:pathLst>
                <a:path w="18146" h="19785" extrusionOk="0">
                  <a:moveTo>
                    <a:pt x="11535" y="1"/>
                  </a:moveTo>
                  <a:cubicBezTo>
                    <a:pt x="10802" y="1"/>
                    <a:pt x="10072" y="196"/>
                    <a:pt x="8949" y="545"/>
                  </a:cubicBezTo>
                  <a:cubicBezTo>
                    <a:pt x="8216" y="805"/>
                    <a:pt x="7234" y="726"/>
                    <a:pt x="6523" y="1053"/>
                  </a:cubicBezTo>
                  <a:cubicBezTo>
                    <a:pt x="5654" y="1426"/>
                    <a:pt x="5259" y="2396"/>
                    <a:pt x="4650" y="3186"/>
                  </a:cubicBezTo>
                  <a:cubicBezTo>
                    <a:pt x="3612" y="4461"/>
                    <a:pt x="1254" y="5589"/>
                    <a:pt x="1129" y="7372"/>
                  </a:cubicBezTo>
                  <a:cubicBezTo>
                    <a:pt x="1028" y="8275"/>
                    <a:pt x="1197" y="8952"/>
                    <a:pt x="949" y="9877"/>
                  </a:cubicBezTo>
                  <a:cubicBezTo>
                    <a:pt x="734" y="10645"/>
                    <a:pt x="215" y="11491"/>
                    <a:pt x="182" y="12292"/>
                  </a:cubicBezTo>
                  <a:cubicBezTo>
                    <a:pt x="1" y="13849"/>
                    <a:pt x="1163" y="15395"/>
                    <a:pt x="1682" y="16862"/>
                  </a:cubicBezTo>
                  <a:cubicBezTo>
                    <a:pt x="2371" y="18690"/>
                    <a:pt x="5417" y="19458"/>
                    <a:pt x="7324" y="19785"/>
                  </a:cubicBezTo>
                  <a:lnTo>
                    <a:pt x="8374" y="18893"/>
                  </a:lnTo>
                  <a:cubicBezTo>
                    <a:pt x="8385" y="18912"/>
                    <a:pt x="8397" y="18921"/>
                    <a:pt x="8410" y="18921"/>
                  </a:cubicBezTo>
                  <a:cubicBezTo>
                    <a:pt x="8550" y="18921"/>
                    <a:pt x="8826" y="17972"/>
                    <a:pt x="9186" y="17663"/>
                  </a:cubicBezTo>
                  <a:cubicBezTo>
                    <a:pt x="9717" y="17223"/>
                    <a:pt x="10766" y="17280"/>
                    <a:pt x="11308" y="16919"/>
                  </a:cubicBezTo>
                  <a:cubicBezTo>
                    <a:pt x="12086" y="16490"/>
                    <a:pt x="12515" y="15666"/>
                    <a:pt x="13181" y="15113"/>
                  </a:cubicBezTo>
                  <a:cubicBezTo>
                    <a:pt x="13914" y="14538"/>
                    <a:pt x="14467" y="14165"/>
                    <a:pt x="15065" y="13375"/>
                  </a:cubicBezTo>
                  <a:cubicBezTo>
                    <a:pt x="15889" y="12473"/>
                    <a:pt x="16284" y="12134"/>
                    <a:pt x="16476" y="10972"/>
                  </a:cubicBezTo>
                  <a:cubicBezTo>
                    <a:pt x="16600" y="10464"/>
                    <a:pt x="16442" y="10182"/>
                    <a:pt x="16713" y="9640"/>
                  </a:cubicBezTo>
                  <a:cubicBezTo>
                    <a:pt x="16961" y="9347"/>
                    <a:pt x="17525" y="9370"/>
                    <a:pt x="17751" y="8997"/>
                  </a:cubicBezTo>
                  <a:cubicBezTo>
                    <a:pt x="18078" y="8354"/>
                    <a:pt x="17875" y="7214"/>
                    <a:pt x="17932" y="6481"/>
                  </a:cubicBezTo>
                  <a:cubicBezTo>
                    <a:pt x="18135" y="5319"/>
                    <a:pt x="18146" y="5082"/>
                    <a:pt x="17649" y="4010"/>
                  </a:cubicBezTo>
                  <a:cubicBezTo>
                    <a:pt x="17311" y="3220"/>
                    <a:pt x="16961" y="2114"/>
                    <a:pt x="16318" y="1471"/>
                  </a:cubicBezTo>
                  <a:cubicBezTo>
                    <a:pt x="15618" y="839"/>
                    <a:pt x="14907" y="861"/>
                    <a:pt x="14039" y="591"/>
                  </a:cubicBezTo>
                  <a:cubicBezTo>
                    <a:pt x="12960" y="185"/>
                    <a:pt x="12246" y="1"/>
                    <a:pt x="11535" y="1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319150" y="2105225"/>
              <a:ext cx="378025" cy="416350"/>
            </a:xfrm>
            <a:custGeom>
              <a:avLst/>
              <a:gdLst/>
              <a:ahLst/>
              <a:cxnLst/>
              <a:rect l="l" t="t" r="r" b="b"/>
              <a:pathLst>
                <a:path w="15121" h="16654" extrusionOk="0">
                  <a:moveTo>
                    <a:pt x="13837" y="0"/>
                  </a:moveTo>
                  <a:cubicBezTo>
                    <a:pt x="12889" y="0"/>
                    <a:pt x="11830" y="1238"/>
                    <a:pt x="11408" y="1931"/>
                  </a:cubicBezTo>
                  <a:lnTo>
                    <a:pt x="11408" y="1931"/>
                  </a:lnTo>
                  <a:cubicBezTo>
                    <a:pt x="11839" y="741"/>
                    <a:pt x="10890" y="83"/>
                    <a:pt x="9782" y="83"/>
                  </a:cubicBezTo>
                  <a:cubicBezTo>
                    <a:pt x="9671" y="83"/>
                    <a:pt x="9558" y="89"/>
                    <a:pt x="9445" y="103"/>
                  </a:cubicBezTo>
                  <a:cubicBezTo>
                    <a:pt x="8113" y="182"/>
                    <a:pt x="6658" y="1412"/>
                    <a:pt x="5665" y="2213"/>
                  </a:cubicBezTo>
                  <a:cubicBezTo>
                    <a:pt x="4085" y="3556"/>
                    <a:pt x="0" y="9390"/>
                    <a:pt x="3521" y="10766"/>
                  </a:cubicBezTo>
                  <a:cubicBezTo>
                    <a:pt x="2934" y="12256"/>
                    <a:pt x="790" y="15562"/>
                    <a:pt x="3329" y="16533"/>
                  </a:cubicBezTo>
                  <a:cubicBezTo>
                    <a:pt x="3562" y="16616"/>
                    <a:pt x="3803" y="16653"/>
                    <a:pt x="4049" y="16653"/>
                  </a:cubicBezTo>
                  <a:cubicBezTo>
                    <a:pt x="5906" y="16653"/>
                    <a:pt x="8029" y="14498"/>
                    <a:pt x="9185" y="13452"/>
                  </a:cubicBezTo>
                  <a:cubicBezTo>
                    <a:pt x="12582" y="10405"/>
                    <a:pt x="15121" y="6129"/>
                    <a:pt x="15031" y="1457"/>
                  </a:cubicBezTo>
                  <a:cubicBezTo>
                    <a:pt x="15065" y="1389"/>
                    <a:pt x="15076" y="1299"/>
                    <a:pt x="15042" y="1220"/>
                  </a:cubicBezTo>
                  <a:lnTo>
                    <a:pt x="14399" y="171"/>
                  </a:lnTo>
                  <a:cubicBezTo>
                    <a:pt x="14221" y="52"/>
                    <a:pt x="14031" y="0"/>
                    <a:pt x="13837" y="0"/>
                  </a:cubicBezTo>
                  <a:close/>
                </a:path>
              </a:pathLst>
            </a:custGeom>
            <a:solidFill>
              <a:srgbClr val="F2E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1703650" y="2441525"/>
              <a:ext cx="69975" cy="108350"/>
            </a:xfrm>
            <a:custGeom>
              <a:avLst/>
              <a:gdLst/>
              <a:ahLst/>
              <a:cxnLst/>
              <a:rect l="l" t="t" r="r" b="b"/>
              <a:pathLst>
                <a:path w="2799" h="4334" extrusionOk="0">
                  <a:moveTo>
                    <a:pt x="0" y="0"/>
                  </a:moveTo>
                  <a:cubicBezTo>
                    <a:pt x="0" y="0"/>
                    <a:pt x="57" y="68"/>
                    <a:pt x="170" y="169"/>
                  </a:cubicBezTo>
                  <a:lnTo>
                    <a:pt x="362" y="350"/>
                  </a:lnTo>
                  <a:cubicBezTo>
                    <a:pt x="452" y="418"/>
                    <a:pt x="531" y="497"/>
                    <a:pt x="599" y="587"/>
                  </a:cubicBezTo>
                  <a:cubicBezTo>
                    <a:pt x="678" y="677"/>
                    <a:pt x="757" y="767"/>
                    <a:pt x="858" y="869"/>
                  </a:cubicBezTo>
                  <a:cubicBezTo>
                    <a:pt x="948" y="959"/>
                    <a:pt x="1016" y="1095"/>
                    <a:pt x="1118" y="1207"/>
                  </a:cubicBezTo>
                  <a:cubicBezTo>
                    <a:pt x="1298" y="1456"/>
                    <a:pt x="1467" y="1715"/>
                    <a:pt x="1625" y="1986"/>
                  </a:cubicBezTo>
                  <a:cubicBezTo>
                    <a:pt x="1783" y="2268"/>
                    <a:pt x="1941" y="2539"/>
                    <a:pt x="2077" y="2821"/>
                  </a:cubicBezTo>
                  <a:cubicBezTo>
                    <a:pt x="2133" y="2968"/>
                    <a:pt x="2212" y="3092"/>
                    <a:pt x="2269" y="3216"/>
                  </a:cubicBezTo>
                  <a:cubicBezTo>
                    <a:pt x="2325" y="3351"/>
                    <a:pt x="2381" y="3464"/>
                    <a:pt x="2438" y="3577"/>
                  </a:cubicBezTo>
                  <a:cubicBezTo>
                    <a:pt x="2551" y="3803"/>
                    <a:pt x="2630" y="3995"/>
                    <a:pt x="2697" y="4130"/>
                  </a:cubicBezTo>
                  <a:cubicBezTo>
                    <a:pt x="2765" y="4254"/>
                    <a:pt x="2799" y="4333"/>
                    <a:pt x="2799" y="4333"/>
                  </a:cubicBezTo>
                  <a:cubicBezTo>
                    <a:pt x="2799" y="4333"/>
                    <a:pt x="2799" y="4243"/>
                    <a:pt x="2788" y="4096"/>
                  </a:cubicBezTo>
                  <a:cubicBezTo>
                    <a:pt x="2765" y="3893"/>
                    <a:pt x="2743" y="3690"/>
                    <a:pt x="2697" y="3498"/>
                  </a:cubicBezTo>
                  <a:cubicBezTo>
                    <a:pt x="2641" y="3205"/>
                    <a:pt x="2562" y="2923"/>
                    <a:pt x="2460" y="2652"/>
                  </a:cubicBezTo>
                  <a:cubicBezTo>
                    <a:pt x="2415" y="2505"/>
                    <a:pt x="2348" y="2347"/>
                    <a:pt x="2280" y="2200"/>
                  </a:cubicBezTo>
                  <a:lnTo>
                    <a:pt x="2043" y="1749"/>
                  </a:lnTo>
                  <a:lnTo>
                    <a:pt x="1761" y="1320"/>
                  </a:lnTo>
                  <a:cubicBezTo>
                    <a:pt x="1671" y="1185"/>
                    <a:pt x="1558" y="1061"/>
                    <a:pt x="1445" y="937"/>
                  </a:cubicBezTo>
                  <a:cubicBezTo>
                    <a:pt x="1343" y="824"/>
                    <a:pt x="1230" y="711"/>
                    <a:pt x="1106" y="609"/>
                  </a:cubicBezTo>
                  <a:cubicBezTo>
                    <a:pt x="993" y="519"/>
                    <a:pt x="869" y="440"/>
                    <a:pt x="768" y="361"/>
                  </a:cubicBezTo>
                  <a:cubicBezTo>
                    <a:pt x="678" y="293"/>
                    <a:pt x="576" y="226"/>
                    <a:pt x="463" y="192"/>
                  </a:cubicBezTo>
                  <a:lnTo>
                    <a:pt x="226" y="79"/>
                  </a:lnTo>
                  <a:cubicBezTo>
                    <a:pt x="91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1773050" y="2474225"/>
              <a:ext cx="18075" cy="34175"/>
            </a:xfrm>
            <a:custGeom>
              <a:avLst/>
              <a:gdLst/>
              <a:ahLst/>
              <a:cxnLst/>
              <a:rect l="l" t="t" r="r" b="b"/>
              <a:pathLst>
                <a:path w="723" h="1367" extrusionOk="0">
                  <a:moveTo>
                    <a:pt x="12" y="1"/>
                  </a:moveTo>
                  <a:cubicBezTo>
                    <a:pt x="0" y="91"/>
                    <a:pt x="0" y="193"/>
                    <a:pt x="12" y="283"/>
                  </a:cubicBezTo>
                  <a:cubicBezTo>
                    <a:pt x="46" y="452"/>
                    <a:pt x="91" y="622"/>
                    <a:pt x="170" y="768"/>
                  </a:cubicBezTo>
                  <a:cubicBezTo>
                    <a:pt x="203" y="847"/>
                    <a:pt x="249" y="926"/>
                    <a:pt x="305" y="994"/>
                  </a:cubicBezTo>
                  <a:cubicBezTo>
                    <a:pt x="361" y="1062"/>
                    <a:pt x="407" y="1129"/>
                    <a:pt x="452" y="1186"/>
                  </a:cubicBezTo>
                  <a:cubicBezTo>
                    <a:pt x="519" y="1254"/>
                    <a:pt x="587" y="1310"/>
                    <a:pt x="655" y="1366"/>
                  </a:cubicBezTo>
                  <a:cubicBezTo>
                    <a:pt x="689" y="1276"/>
                    <a:pt x="711" y="1186"/>
                    <a:pt x="723" y="1096"/>
                  </a:cubicBezTo>
                  <a:cubicBezTo>
                    <a:pt x="723" y="904"/>
                    <a:pt x="689" y="723"/>
                    <a:pt x="598" y="554"/>
                  </a:cubicBezTo>
                  <a:cubicBezTo>
                    <a:pt x="519" y="385"/>
                    <a:pt x="395" y="249"/>
                    <a:pt x="249" y="136"/>
                  </a:cubicBezTo>
                  <a:cubicBezTo>
                    <a:pt x="181" y="80"/>
                    <a:pt x="102" y="35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1757525" y="2392700"/>
              <a:ext cx="38950" cy="70275"/>
            </a:xfrm>
            <a:custGeom>
              <a:avLst/>
              <a:gdLst/>
              <a:ahLst/>
              <a:cxnLst/>
              <a:rect l="l" t="t" r="r" b="b"/>
              <a:pathLst>
                <a:path w="1558" h="2811" extrusionOk="0">
                  <a:moveTo>
                    <a:pt x="1" y="1"/>
                  </a:moveTo>
                  <a:cubicBezTo>
                    <a:pt x="46" y="170"/>
                    <a:pt x="102" y="328"/>
                    <a:pt x="181" y="486"/>
                  </a:cubicBezTo>
                  <a:cubicBezTo>
                    <a:pt x="215" y="565"/>
                    <a:pt x="238" y="633"/>
                    <a:pt x="294" y="712"/>
                  </a:cubicBezTo>
                  <a:cubicBezTo>
                    <a:pt x="339" y="791"/>
                    <a:pt x="362" y="870"/>
                    <a:pt x="407" y="960"/>
                  </a:cubicBezTo>
                  <a:cubicBezTo>
                    <a:pt x="475" y="1118"/>
                    <a:pt x="576" y="1287"/>
                    <a:pt x="667" y="1457"/>
                  </a:cubicBezTo>
                  <a:cubicBezTo>
                    <a:pt x="836" y="1784"/>
                    <a:pt x="1028" y="2100"/>
                    <a:pt x="1231" y="2404"/>
                  </a:cubicBezTo>
                  <a:cubicBezTo>
                    <a:pt x="1332" y="2540"/>
                    <a:pt x="1434" y="2675"/>
                    <a:pt x="1558" y="2811"/>
                  </a:cubicBezTo>
                  <a:cubicBezTo>
                    <a:pt x="1547" y="2630"/>
                    <a:pt x="1524" y="2461"/>
                    <a:pt x="1490" y="2292"/>
                  </a:cubicBezTo>
                  <a:cubicBezTo>
                    <a:pt x="1400" y="1919"/>
                    <a:pt x="1265" y="1569"/>
                    <a:pt x="1095" y="1231"/>
                  </a:cubicBezTo>
                  <a:cubicBezTo>
                    <a:pt x="982" y="1050"/>
                    <a:pt x="870" y="881"/>
                    <a:pt x="757" y="723"/>
                  </a:cubicBezTo>
                  <a:cubicBezTo>
                    <a:pt x="655" y="576"/>
                    <a:pt x="542" y="441"/>
                    <a:pt x="407" y="328"/>
                  </a:cubicBezTo>
                  <a:cubicBezTo>
                    <a:pt x="283" y="204"/>
                    <a:pt x="147" y="102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1786875" y="2365900"/>
              <a:ext cx="30475" cy="58150"/>
            </a:xfrm>
            <a:custGeom>
              <a:avLst/>
              <a:gdLst/>
              <a:ahLst/>
              <a:cxnLst/>
              <a:rect l="l" t="t" r="r" b="b"/>
              <a:pathLst>
                <a:path w="1219" h="2326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36"/>
                    <a:pt x="79" y="272"/>
                    <a:pt x="136" y="407"/>
                  </a:cubicBezTo>
                  <a:cubicBezTo>
                    <a:pt x="158" y="464"/>
                    <a:pt x="192" y="531"/>
                    <a:pt x="215" y="588"/>
                  </a:cubicBezTo>
                  <a:cubicBezTo>
                    <a:pt x="260" y="644"/>
                    <a:pt x="271" y="723"/>
                    <a:pt x="305" y="791"/>
                  </a:cubicBezTo>
                  <a:cubicBezTo>
                    <a:pt x="373" y="926"/>
                    <a:pt x="440" y="1062"/>
                    <a:pt x="519" y="1197"/>
                  </a:cubicBezTo>
                  <a:cubicBezTo>
                    <a:pt x="576" y="1344"/>
                    <a:pt x="655" y="1479"/>
                    <a:pt x="734" y="1615"/>
                  </a:cubicBezTo>
                  <a:cubicBezTo>
                    <a:pt x="813" y="1739"/>
                    <a:pt x="880" y="1863"/>
                    <a:pt x="937" y="1976"/>
                  </a:cubicBezTo>
                  <a:cubicBezTo>
                    <a:pt x="1016" y="2100"/>
                    <a:pt x="1095" y="2213"/>
                    <a:pt x="1196" y="2325"/>
                  </a:cubicBezTo>
                  <a:cubicBezTo>
                    <a:pt x="1219" y="2179"/>
                    <a:pt x="1219" y="2032"/>
                    <a:pt x="1208" y="1885"/>
                  </a:cubicBezTo>
                  <a:cubicBezTo>
                    <a:pt x="1208" y="1615"/>
                    <a:pt x="1072" y="1299"/>
                    <a:pt x="937" y="983"/>
                  </a:cubicBezTo>
                  <a:cubicBezTo>
                    <a:pt x="847" y="836"/>
                    <a:pt x="756" y="689"/>
                    <a:pt x="655" y="554"/>
                  </a:cubicBezTo>
                  <a:cubicBezTo>
                    <a:pt x="576" y="441"/>
                    <a:pt x="474" y="328"/>
                    <a:pt x="350" y="238"/>
                  </a:cubicBezTo>
                  <a:cubicBezTo>
                    <a:pt x="249" y="148"/>
                    <a:pt x="124" y="69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1795325" y="2294250"/>
              <a:ext cx="43750" cy="122475"/>
            </a:xfrm>
            <a:custGeom>
              <a:avLst/>
              <a:gdLst/>
              <a:ahLst/>
              <a:cxnLst/>
              <a:rect l="l" t="t" r="r" b="b"/>
              <a:pathLst>
                <a:path w="1750" h="4899" extrusionOk="0">
                  <a:moveTo>
                    <a:pt x="1" y="1"/>
                  </a:moveTo>
                  <a:cubicBezTo>
                    <a:pt x="57" y="260"/>
                    <a:pt x="136" y="531"/>
                    <a:pt x="227" y="791"/>
                  </a:cubicBezTo>
                  <a:cubicBezTo>
                    <a:pt x="272" y="903"/>
                    <a:pt x="317" y="1028"/>
                    <a:pt x="373" y="1163"/>
                  </a:cubicBezTo>
                  <a:cubicBezTo>
                    <a:pt x="430" y="1298"/>
                    <a:pt x="452" y="1434"/>
                    <a:pt x="509" y="1580"/>
                  </a:cubicBezTo>
                  <a:cubicBezTo>
                    <a:pt x="588" y="1863"/>
                    <a:pt x="712" y="2156"/>
                    <a:pt x="813" y="2461"/>
                  </a:cubicBezTo>
                  <a:cubicBezTo>
                    <a:pt x="915" y="2777"/>
                    <a:pt x="1005" y="3081"/>
                    <a:pt x="1118" y="3363"/>
                  </a:cubicBezTo>
                  <a:cubicBezTo>
                    <a:pt x="1220" y="3657"/>
                    <a:pt x="1321" y="3916"/>
                    <a:pt x="1411" y="4142"/>
                  </a:cubicBezTo>
                  <a:cubicBezTo>
                    <a:pt x="1502" y="4402"/>
                    <a:pt x="1614" y="4650"/>
                    <a:pt x="1750" y="4898"/>
                  </a:cubicBezTo>
                  <a:cubicBezTo>
                    <a:pt x="1739" y="4627"/>
                    <a:pt x="1716" y="4345"/>
                    <a:pt x="1671" y="4074"/>
                  </a:cubicBezTo>
                  <a:cubicBezTo>
                    <a:pt x="1637" y="3792"/>
                    <a:pt x="1592" y="3521"/>
                    <a:pt x="1524" y="3251"/>
                  </a:cubicBezTo>
                  <a:cubicBezTo>
                    <a:pt x="1456" y="2946"/>
                    <a:pt x="1355" y="2630"/>
                    <a:pt x="1265" y="2314"/>
                  </a:cubicBezTo>
                  <a:cubicBezTo>
                    <a:pt x="1141" y="1998"/>
                    <a:pt x="1016" y="1682"/>
                    <a:pt x="892" y="1400"/>
                  </a:cubicBezTo>
                  <a:cubicBezTo>
                    <a:pt x="836" y="1265"/>
                    <a:pt x="768" y="1129"/>
                    <a:pt x="689" y="1005"/>
                  </a:cubicBezTo>
                  <a:cubicBezTo>
                    <a:pt x="621" y="881"/>
                    <a:pt x="554" y="768"/>
                    <a:pt x="486" y="666"/>
                  </a:cubicBezTo>
                  <a:cubicBezTo>
                    <a:pt x="339" y="429"/>
                    <a:pt x="170" y="215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1830875" y="2293400"/>
              <a:ext cx="30225" cy="131500"/>
            </a:xfrm>
            <a:custGeom>
              <a:avLst/>
              <a:gdLst/>
              <a:ahLst/>
              <a:cxnLst/>
              <a:rect l="l" t="t" r="r" b="b"/>
              <a:pathLst>
                <a:path w="1209" h="5260" extrusionOk="0">
                  <a:moveTo>
                    <a:pt x="1" y="1"/>
                  </a:moveTo>
                  <a:cubicBezTo>
                    <a:pt x="1" y="1"/>
                    <a:pt x="23" y="91"/>
                    <a:pt x="57" y="238"/>
                  </a:cubicBezTo>
                  <a:cubicBezTo>
                    <a:pt x="91" y="385"/>
                    <a:pt x="181" y="576"/>
                    <a:pt x="226" y="825"/>
                  </a:cubicBezTo>
                  <a:cubicBezTo>
                    <a:pt x="260" y="949"/>
                    <a:pt x="294" y="1084"/>
                    <a:pt x="339" y="1208"/>
                  </a:cubicBezTo>
                  <a:cubicBezTo>
                    <a:pt x="373" y="1344"/>
                    <a:pt x="396" y="1513"/>
                    <a:pt x="441" y="1648"/>
                  </a:cubicBezTo>
                  <a:cubicBezTo>
                    <a:pt x="520" y="1953"/>
                    <a:pt x="565" y="2280"/>
                    <a:pt x="633" y="2596"/>
                  </a:cubicBezTo>
                  <a:cubicBezTo>
                    <a:pt x="678" y="2923"/>
                    <a:pt x="745" y="3251"/>
                    <a:pt x="779" y="3567"/>
                  </a:cubicBezTo>
                  <a:cubicBezTo>
                    <a:pt x="791" y="3713"/>
                    <a:pt x="824" y="3860"/>
                    <a:pt x="836" y="4007"/>
                  </a:cubicBezTo>
                  <a:cubicBezTo>
                    <a:pt x="847" y="4153"/>
                    <a:pt x="858" y="4289"/>
                    <a:pt x="870" y="4413"/>
                  </a:cubicBezTo>
                  <a:cubicBezTo>
                    <a:pt x="903" y="4661"/>
                    <a:pt x="903" y="4876"/>
                    <a:pt x="926" y="5022"/>
                  </a:cubicBezTo>
                  <a:cubicBezTo>
                    <a:pt x="937" y="5169"/>
                    <a:pt x="949" y="5259"/>
                    <a:pt x="949" y="5259"/>
                  </a:cubicBezTo>
                  <a:cubicBezTo>
                    <a:pt x="949" y="5259"/>
                    <a:pt x="982" y="5169"/>
                    <a:pt x="1016" y="5034"/>
                  </a:cubicBezTo>
                  <a:cubicBezTo>
                    <a:pt x="1084" y="4830"/>
                    <a:pt x="1118" y="4627"/>
                    <a:pt x="1152" y="4413"/>
                  </a:cubicBezTo>
                  <a:cubicBezTo>
                    <a:pt x="1197" y="4120"/>
                    <a:pt x="1208" y="3826"/>
                    <a:pt x="1197" y="3533"/>
                  </a:cubicBezTo>
                  <a:cubicBezTo>
                    <a:pt x="1208" y="3364"/>
                    <a:pt x="1197" y="3194"/>
                    <a:pt x="1174" y="3036"/>
                  </a:cubicBezTo>
                  <a:cubicBezTo>
                    <a:pt x="1152" y="2856"/>
                    <a:pt x="1152" y="2686"/>
                    <a:pt x="1106" y="2517"/>
                  </a:cubicBezTo>
                  <a:cubicBezTo>
                    <a:pt x="1073" y="2348"/>
                    <a:pt x="1028" y="2179"/>
                    <a:pt x="994" y="2009"/>
                  </a:cubicBezTo>
                  <a:cubicBezTo>
                    <a:pt x="960" y="1851"/>
                    <a:pt x="903" y="1682"/>
                    <a:pt x="847" y="1535"/>
                  </a:cubicBezTo>
                  <a:cubicBezTo>
                    <a:pt x="745" y="1242"/>
                    <a:pt x="633" y="971"/>
                    <a:pt x="486" y="712"/>
                  </a:cubicBezTo>
                  <a:cubicBezTo>
                    <a:pt x="384" y="531"/>
                    <a:pt x="271" y="351"/>
                    <a:pt x="147" y="193"/>
                  </a:cubicBezTo>
                  <a:cubicBezTo>
                    <a:pt x="57" y="6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1831450" y="2221750"/>
              <a:ext cx="26525" cy="83250"/>
            </a:xfrm>
            <a:custGeom>
              <a:avLst/>
              <a:gdLst/>
              <a:ahLst/>
              <a:cxnLst/>
              <a:rect l="l" t="t" r="r" b="b"/>
              <a:pathLst>
                <a:path w="1061" h="3330" extrusionOk="0">
                  <a:moveTo>
                    <a:pt x="0" y="1"/>
                  </a:moveTo>
                  <a:cubicBezTo>
                    <a:pt x="11" y="192"/>
                    <a:pt x="45" y="373"/>
                    <a:pt x="79" y="554"/>
                  </a:cubicBezTo>
                  <a:cubicBezTo>
                    <a:pt x="102" y="644"/>
                    <a:pt x="113" y="734"/>
                    <a:pt x="147" y="813"/>
                  </a:cubicBezTo>
                  <a:cubicBezTo>
                    <a:pt x="181" y="903"/>
                    <a:pt x="181" y="1005"/>
                    <a:pt x="215" y="1095"/>
                  </a:cubicBezTo>
                  <a:cubicBezTo>
                    <a:pt x="248" y="1298"/>
                    <a:pt x="316" y="1501"/>
                    <a:pt x="373" y="1705"/>
                  </a:cubicBezTo>
                  <a:cubicBezTo>
                    <a:pt x="485" y="2088"/>
                    <a:pt x="621" y="2461"/>
                    <a:pt x="779" y="2833"/>
                  </a:cubicBezTo>
                  <a:cubicBezTo>
                    <a:pt x="858" y="3002"/>
                    <a:pt x="948" y="3172"/>
                    <a:pt x="1050" y="3329"/>
                  </a:cubicBezTo>
                  <a:cubicBezTo>
                    <a:pt x="1061" y="3138"/>
                    <a:pt x="1061" y="2946"/>
                    <a:pt x="1050" y="2765"/>
                  </a:cubicBezTo>
                  <a:cubicBezTo>
                    <a:pt x="1016" y="2359"/>
                    <a:pt x="948" y="1953"/>
                    <a:pt x="835" y="1569"/>
                  </a:cubicBezTo>
                  <a:cubicBezTo>
                    <a:pt x="756" y="1355"/>
                    <a:pt x="689" y="1140"/>
                    <a:pt x="598" y="949"/>
                  </a:cubicBezTo>
                  <a:cubicBezTo>
                    <a:pt x="531" y="779"/>
                    <a:pt x="440" y="610"/>
                    <a:pt x="339" y="452"/>
                  </a:cubicBezTo>
                  <a:cubicBezTo>
                    <a:pt x="237" y="294"/>
                    <a:pt x="124" y="136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1834275" y="2167600"/>
              <a:ext cx="46275" cy="152075"/>
            </a:xfrm>
            <a:custGeom>
              <a:avLst/>
              <a:gdLst/>
              <a:ahLst/>
              <a:cxnLst/>
              <a:rect l="l" t="t" r="r" b="b"/>
              <a:pathLst>
                <a:path w="1851" h="6083" extrusionOk="0">
                  <a:moveTo>
                    <a:pt x="0" y="0"/>
                  </a:moveTo>
                  <a:lnTo>
                    <a:pt x="102" y="260"/>
                  </a:lnTo>
                  <a:cubicBezTo>
                    <a:pt x="169" y="429"/>
                    <a:pt x="305" y="643"/>
                    <a:pt x="395" y="925"/>
                  </a:cubicBezTo>
                  <a:cubicBezTo>
                    <a:pt x="440" y="1072"/>
                    <a:pt x="508" y="1219"/>
                    <a:pt x="564" y="1365"/>
                  </a:cubicBezTo>
                  <a:cubicBezTo>
                    <a:pt x="632" y="1523"/>
                    <a:pt x="677" y="1704"/>
                    <a:pt x="734" y="1873"/>
                  </a:cubicBezTo>
                  <a:cubicBezTo>
                    <a:pt x="869" y="2223"/>
                    <a:pt x="959" y="2607"/>
                    <a:pt x="1072" y="2979"/>
                  </a:cubicBezTo>
                  <a:cubicBezTo>
                    <a:pt x="1174" y="3363"/>
                    <a:pt x="1264" y="3746"/>
                    <a:pt x="1354" y="4108"/>
                  </a:cubicBezTo>
                  <a:cubicBezTo>
                    <a:pt x="1444" y="4469"/>
                    <a:pt x="1501" y="4830"/>
                    <a:pt x="1569" y="5112"/>
                  </a:cubicBezTo>
                  <a:cubicBezTo>
                    <a:pt x="1648" y="5394"/>
                    <a:pt x="1681" y="5642"/>
                    <a:pt x="1727" y="5811"/>
                  </a:cubicBezTo>
                  <a:cubicBezTo>
                    <a:pt x="1760" y="5981"/>
                    <a:pt x="1794" y="6082"/>
                    <a:pt x="1794" y="6082"/>
                  </a:cubicBezTo>
                  <a:cubicBezTo>
                    <a:pt x="1794" y="6082"/>
                    <a:pt x="1806" y="5981"/>
                    <a:pt x="1817" y="5800"/>
                  </a:cubicBezTo>
                  <a:cubicBezTo>
                    <a:pt x="1839" y="5552"/>
                    <a:pt x="1851" y="5315"/>
                    <a:pt x="1851" y="5067"/>
                  </a:cubicBezTo>
                  <a:cubicBezTo>
                    <a:pt x="1851" y="4717"/>
                    <a:pt x="1817" y="4367"/>
                    <a:pt x="1772" y="4029"/>
                  </a:cubicBezTo>
                  <a:cubicBezTo>
                    <a:pt x="1749" y="3825"/>
                    <a:pt x="1715" y="3634"/>
                    <a:pt x="1670" y="3442"/>
                  </a:cubicBezTo>
                  <a:cubicBezTo>
                    <a:pt x="1636" y="3250"/>
                    <a:pt x="1591" y="3047"/>
                    <a:pt x="1546" y="2844"/>
                  </a:cubicBezTo>
                  <a:lnTo>
                    <a:pt x="1354" y="2268"/>
                  </a:lnTo>
                  <a:cubicBezTo>
                    <a:pt x="1298" y="2076"/>
                    <a:pt x="1219" y="1896"/>
                    <a:pt x="1140" y="1715"/>
                  </a:cubicBezTo>
                  <a:cubicBezTo>
                    <a:pt x="1004" y="1388"/>
                    <a:pt x="835" y="1072"/>
                    <a:pt x="632" y="779"/>
                  </a:cubicBezTo>
                  <a:cubicBezTo>
                    <a:pt x="508" y="576"/>
                    <a:pt x="350" y="384"/>
                    <a:pt x="192" y="2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02950" y="2071675"/>
              <a:ext cx="60675" cy="102425"/>
            </a:xfrm>
            <a:custGeom>
              <a:avLst/>
              <a:gdLst/>
              <a:ahLst/>
              <a:cxnLst/>
              <a:rect l="l" t="t" r="r" b="b"/>
              <a:pathLst>
                <a:path w="2427" h="409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226"/>
                    <a:pt x="226" y="452"/>
                    <a:pt x="362" y="666"/>
                  </a:cubicBezTo>
                  <a:cubicBezTo>
                    <a:pt x="587" y="1061"/>
                    <a:pt x="903" y="1558"/>
                    <a:pt x="1219" y="2054"/>
                  </a:cubicBezTo>
                  <a:cubicBezTo>
                    <a:pt x="1377" y="2314"/>
                    <a:pt x="1524" y="2551"/>
                    <a:pt x="1671" y="2799"/>
                  </a:cubicBezTo>
                  <a:cubicBezTo>
                    <a:pt x="1727" y="2912"/>
                    <a:pt x="1817" y="3025"/>
                    <a:pt x="1874" y="3137"/>
                  </a:cubicBezTo>
                  <a:cubicBezTo>
                    <a:pt x="1930" y="3250"/>
                    <a:pt x="1998" y="3352"/>
                    <a:pt x="2054" y="3442"/>
                  </a:cubicBezTo>
                  <a:cubicBezTo>
                    <a:pt x="2167" y="3634"/>
                    <a:pt x="2246" y="3803"/>
                    <a:pt x="2314" y="3916"/>
                  </a:cubicBezTo>
                  <a:cubicBezTo>
                    <a:pt x="2381" y="4029"/>
                    <a:pt x="2427" y="4097"/>
                    <a:pt x="2427" y="4097"/>
                  </a:cubicBezTo>
                  <a:cubicBezTo>
                    <a:pt x="2427" y="4097"/>
                    <a:pt x="2427" y="4029"/>
                    <a:pt x="2404" y="3894"/>
                  </a:cubicBezTo>
                  <a:cubicBezTo>
                    <a:pt x="2393" y="3702"/>
                    <a:pt x="2359" y="3521"/>
                    <a:pt x="2302" y="3341"/>
                  </a:cubicBezTo>
                  <a:cubicBezTo>
                    <a:pt x="2246" y="3092"/>
                    <a:pt x="2156" y="2844"/>
                    <a:pt x="2043" y="2596"/>
                  </a:cubicBezTo>
                  <a:cubicBezTo>
                    <a:pt x="1987" y="2460"/>
                    <a:pt x="1930" y="2325"/>
                    <a:pt x="1851" y="2201"/>
                  </a:cubicBezTo>
                  <a:cubicBezTo>
                    <a:pt x="1783" y="2065"/>
                    <a:pt x="1716" y="1930"/>
                    <a:pt x="1625" y="1806"/>
                  </a:cubicBezTo>
                  <a:cubicBezTo>
                    <a:pt x="1546" y="1682"/>
                    <a:pt x="1456" y="1558"/>
                    <a:pt x="1366" y="1422"/>
                  </a:cubicBezTo>
                  <a:cubicBezTo>
                    <a:pt x="1287" y="1298"/>
                    <a:pt x="1185" y="1185"/>
                    <a:pt x="1106" y="1072"/>
                  </a:cubicBezTo>
                  <a:cubicBezTo>
                    <a:pt x="937" y="869"/>
                    <a:pt x="768" y="678"/>
                    <a:pt x="576" y="497"/>
                  </a:cubicBezTo>
                  <a:cubicBezTo>
                    <a:pt x="395" y="316"/>
                    <a:pt x="204" y="147"/>
                    <a:pt x="1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830025" y="2060950"/>
              <a:ext cx="19500" cy="29375"/>
            </a:xfrm>
            <a:custGeom>
              <a:avLst/>
              <a:gdLst/>
              <a:ahLst/>
              <a:cxnLst/>
              <a:rect l="l" t="t" r="r" b="b"/>
              <a:pathLst>
                <a:path w="780" h="1175" extrusionOk="0">
                  <a:moveTo>
                    <a:pt x="12" y="1"/>
                  </a:moveTo>
                  <a:cubicBezTo>
                    <a:pt x="1" y="91"/>
                    <a:pt x="1" y="170"/>
                    <a:pt x="12" y="260"/>
                  </a:cubicBezTo>
                  <a:cubicBezTo>
                    <a:pt x="35" y="418"/>
                    <a:pt x="102" y="576"/>
                    <a:pt x="193" y="723"/>
                  </a:cubicBezTo>
                  <a:cubicBezTo>
                    <a:pt x="283" y="858"/>
                    <a:pt x="396" y="971"/>
                    <a:pt x="531" y="1061"/>
                  </a:cubicBezTo>
                  <a:cubicBezTo>
                    <a:pt x="610" y="1107"/>
                    <a:pt x="689" y="1140"/>
                    <a:pt x="768" y="1174"/>
                  </a:cubicBezTo>
                  <a:cubicBezTo>
                    <a:pt x="779" y="1084"/>
                    <a:pt x="779" y="994"/>
                    <a:pt x="768" y="915"/>
                  </a:cubicBezTo>
                  <a:cubicBezTo>
                    <a:pt x="712" y="576"/>
                    <a:pt x="531" y="283"/>
                    <a:pt x="249" y="114"/>
                  </a:cubicBezTo>
                  <a:cubicBezTo>
                    <a:pt x="170" y="57"/>
                    <a:pt x="91" y="23"/>
                    <a:pt x="12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1687575" y="2481300"/>
              <a:ext cx="45150" cy="56425"/>
            </a:xfrm>
            <a:custGeom>
              <a:avLst/>
              <a:gdLst/>
              <a:ahLst/>
              <a:cxnLst/>
              <a:rect l="l" t="t" r="r" b="b"/>
              <a:pathLst>
                <a:path w="1806" h="2257" extrusionOk="0">
                  <a:moveTo>
                    <a:pt x="0" y="0"/>
                  </a:moveTo>
                  <a:cubicBezTo>
                    <a:pt x="34" y="147"/>
                    <a:pt x="79" y="305"/>
                    <a:pt x="147" y="440"/>
                  </a:cubicBezTo>
                  <a:cubicBezTo>
                    <a:pt x="282" y="745"/>
                    <a:pt x="452" y="1038"/>
                    <a:pt x="655" y="1309"/>
                  </a:cubicBezTo>
                  <a:cubicBezTo>
                    <a:pt x="880" y="1569"/>
                    <a:pt x="1129" y="1806"/>
                    <a:pt x="1400" y="2009"/>
                  </a:cubicBezTo>
                  <a:cubicBezTo>
                    <a:pt x="1535" y="2110"/>
                    <a:pt x="1670" y="2189"/>
                    <a:pt x="1806" y="2257"/>
                  </a:cubicBezTo>
                  <a:cubicBezTo>
                    <a:pt x="1761" y="2110"/>
                    <a:pt x="1693" y="1964"/>
                    <a:pt x="1614" y="1828"/>
                  </a:cubicBezTo>
                  <a:cubicBezTo>
                    <a:pt x="1456" y="1546"/>
                    <a:pt x="1264" y="1275"/>
                    <a:pt x="1050" y="1027"/>
                  </a:cubicBezTo>
                  <a:cubicBezTo>
                    <a:pt x="847" y="756"/>
                    <a:pt x="621" y="508"/>
                    <a:pt x="373" y="282"/>
                  </a:cubicBezTo>
                  <a:cubicBezTo>
                    <a:pt x="260" y="181"/>
                    <a:pt x="124" y="79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1665275" y="2520500"/>
              <a:ext cx="41775" cy="41500"/>
            </a:xfrm>
            <a:custGeom>
              <a:avLst/>
              <a:gdLst/>
              <a:ahLst/>
              <a:cxnLst/>
              <a:rect l="l" t="t" r="r" b="b"/>
              <a:pathLst>
                <a:path w="1671" h="1660" extrusionOk="0">
                  <a:moveTo>
                    <a:pt x="1" y="1"/>
                  </a:moveTo>
                  <a:cubicBezTo>
                    <a:pt x="35" y="125"/>
                    <a:pt x="91" y="238"/>
                    <a:pt x="159" y="350"/>
                  </a:cubicBezTo>
                  <a:cubicBezTo>
                    <a:pt x="441" y="824"/>
                    <a:pt x="836" y="1219"/>
                    <a:pt x="1310" y="1490"/>
                  </a:cubicBezTo>
                  <a:cubicBezTo>
                    <a:pt x="1423" y="1558"/>
                    <a:pt x="1547" y="1614"/>
                    <a:pt x="1671" y="1659"/>
                  </a:cubicBezTo>
                  <a:cubicBezTo>
                    <a:pt x="1637" y="1535"/>
                    <a:pt x="1581" y="1422"/>
                    <a:pt x="1513" y="1310"/>
                  </a:cubicBezTo>
                  <a:cubicBezTo>
                    <a:pt x="1366" y="1073"/>
                    <a:pt x="1197" y="858"/>
                    <a:pt x="1005" y="666"/>
                  </a:cubicBezTo>
                  <a:cubicBezTo>
                    <a:pt x="813" y="463"/>
                    <a:pt x="599" y="305"/>
                    <a:pt x="362" y="159"/>
                  </a:cubicBezTo>
                  <a:cubicBezTo>
                    <a:pt x="249" y="91"/>
                    <a:pt x="125" y="34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1635100" y="2585375"/>
              <a:ext cx="50525" cy="28075"/>
            </a:xfrm>
            <a:custGeom>
              <a:avLst/>
              <a:gdLst/>
              <a:ahLst/>
              <a:cxnLst/>
              <a:rect l="l" t="t" r="r" b="b"/>
              <a:pathLst>
                <a:path w="2021" h="1123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114"/>
                    <a:pt x="125" y="227"/>
                    <a:pt x="204" y="328"/>
                  </a:cubicBezTo>
                  <a:cubicBezTo>
                    <a:pt x="384" y="543"/>
                    <a:pt x="598" y="723"/>
                    <a:pt x="835" y="870"/>
                  </a:cubicBezTo>
                  <a:cubicBezTo>
                    <a:pt x="971" y="938"/>
                    <a:pt x="1106" y="994"/>
                    <a:pt x="1242" y="1039"/>
                  </a:cubicBezTo>
                  <a:cubicBezTo>
                    <a:pt x="1366" y="1084"/>
                    <a:pt x="1501" y="1107"/>
                    <a:pt x="1625" y="1118"/>
                  </a:cubicBezTo>
                  <a:cubicBezTo>
                    <a:pt x="1665" y="1121"/>
                    <a:pt x="1704" y="1123"/>
                    <a:pt x="1742" y="1123"/>
                  </a:cubicBezTo>
                  <a:cubicBezTo>
                    <a:pt x="1834" y="1123"/>
                    <a:pt x="1925" y="1115"/>
                    <a:pt x="2020" y="1107"/>
                  </a:cubicBezTo>
                  <a:cubicBezTo>
                    <a:pt x="1930" y="1005"/>
                    <a:pt x="1828" y="926"/>
                    <a:pt x="1727" y="859"/>
                  </a:cubicBezTo>
                  <a:cubicBezTo>
                    <a:pt x="1682" y="825"/>
                    <a:pt x="1625" y="791"/>
                    <a:pt x="1580" y="757"/>
                  </a:cubicBezTo>
                  <a:cubicBezTo>
                    <a:pt x="1524" y="734"/>
                    <a:pt x="1479" y="689"/>
                    <a:pt x="1422" y="655"/>
                  </a:cubicBezTo>
                  <a:cubicBezTo>
                    <a:pt x="1309" y="576"/>
                    <a:pt x="1197" y="509"/>
                    <a:pt x="1072" y="452"/>
                  </a:cubicBezTo>
                  <a:cubicBezTo>
                    <a:pt x="960" y="373"/>
                    <a:pt x="835" y="317"/>
                    <a:pt x="711" y="260"/>
                  </a:cubicBezTo>
                  <a:cubicBezTo>
                    <a:pt x="598" y="215"/>
                    <a:pt x="486" y="148"/>
                    <a:pt x="373" y="114"/>
                  </a:cubicBezTo>
                  <a:cubicBezTo>
                    <a:pt x="260" y="57"/>
                    <a:pt x="136" y="2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1628900" y="2608800"/>
              <a:ext cx="52500" cy="21050"/>
            </a:xfrm>
            <a:custGeom>
              <a:avLst/>
              <a:gdLst/>
              <a:ahLst/>
              <a:cxnLst/>
              <a:rect l="l" t="t" r="r" b="b"/>
              <a:pathLst>
                <a:path w="2100" h="842" extrusionOk="0">
                  <a:moveTo>
                    <a:pt x="0" y="1"/>
                  </a:moveTo>
                  <a:cubicBezTo>
                    <a:pt x="68" y="102"/>
                    <a:pt x="147" y="204"/>
                    <a:pt x="237" y="283"/>
                  </a:cubicBezTo>
                  <a:cubicBezTo>
                    <a:pt x="327" y="373"/>
                    <a:pt x="429" y="452"/>
                    <a:pt x="531" y="520"/>
                  </a:cubicBezTo>
                  <a:cubicBezTo>
                    <a:pt x="655" y="587"/>
                    <a:pt x="790" y="666"/>
                    <a:pt x="914" y="723"/>
                  </a:cubicBezTo>
                  <a:cubicBezTo>
                    <a:pt x="1129" y="797"/>
                    <a:pt x="1360" y="841"/>
                    <a:pt x="1586" y="841"/>
                  </a:cubicBezTo>
                  <a:cubicBezTo>
                    <a:pt x="1633" y="841"/>
                    <a:pt x="1680" y="839"/>
                    <a:pt x="1727" y="836"/>
                  </a:cubicBezTo>
                  <a:cubicBezTo>
                    <a:pt x="1851" y="824"/>
                    <a:pt x="1975" y="802"/>
                    <a:pt x="2099" y="757"/>
                  </a:cubicBezTo>
                  <a:cubicBezTo>
                    <a:pt x="1997" y="689"/>
                    <a:pt x="1885" y="621"/>
                    <a:pt x="1772" y="565"/>
                  </a:cubicBezTo>
                  <a:cubicBezTo>
                    <a:pt x="1681" y="520"/>
                    <a:pt x="1569" y="474"/>
                    <a:pt x="1456" y="418"/>
                  </a:cubicBezTo>
                  <a:cubicBezTo>
                    <a:pt x="1343" y="362"/>
                    <a:pt x="1219" y="316"/>
                    <a:pt x="1095" y="283"/>
                  </a:cubicBezTo>
                  <a:cubicBezTo>
                    <a:pt x="971" y="226"/>
                    <a:pt x="846" y="181"/>
                    <a:pt x="722" y="147"/>
                  </a:cubicBezTo>
                  <a:cubicBezTo>
                    <a:pt x="598" y="113"/>
                    <a:pt x="485" y="80"/>
                    <a:pt x="373" y="46"/>
                  </a:cubicBezTo>
                  <a:cubicBezTo>
                    <a:pt x="248" y="12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579800" y="2601475"/>
              <a:ext cx="34450" cy="14625"/>
            </a:xfrm>
            <a:custGeom>
              <a:avLst/>
              <a:gdLst/>
              <a:ahLst/>
              <a:cxnLst/>
              <a:rect l="l" t="t" r="r" b="b"/>
              <a:pathLst>
                <a:path w="1378" h="585" extrusionOk="0">
                  <a:moveTo>
                    <a:pt x="260" y="0"/>
                  </a:moveTo>
                  <a:cubicBezTo>
                    <a:pt x="170" y="11"/>
                    <a:pt x="80" y="23"/>
                    <a:pt x="1" y="57"/>
                  </a:cubicBezTo>
                  <a:cubicBezTo>
                    <a:pt x="46" y="124"/>
                    <a:pt x="102" y="203"/>
                    <a:pt x="170" y="260"/>
                  </a:cubicBezTo>
                  <a:cubicBezTo>
                    <a:pt x="294" y="373"/>
                    <a:pt x="441" y="474"/>
                    <a:pt x="599" y="530"/>
                  </a:cubicBezTo>
                  <a:cubicBezTo>
                    <a:pt x="723" y="564"/>
                    <a:pt x="853" y="584"/>
                    <a:pt x="980" y="584"/>
                  </a:cubicBezTo>
                  <a:cubicBezTo>
                    <a:pt x="1026" y="584"/>
                    <a:pt x="1072" y="582"/>
                    <a:pt x="1118" y="576"/>
                  </a:cubicBezTo>
                  <a:cubicBezTo>
                    <a:pt x="1208" y="576"/>
                    <a:pt x="1298" y="553"/>
                    <a:pt x="1377" y="508"/>
                  </a:cubicBezTo>
                  <a:cubicBezTo>
                    <a:pt x="1332" y="440"/>
                    <a:pt x="1276" y="373"/>
                    <a:pt x="1208" y="316"/>
                  </a:cubicBezTo>
                  <a:cubicBezTo>
                    <a:pt x="1084" y="215"/>
                    <a:pt x="926" y="124"/>
                    <a:pt x="768" y="79"/>
                  </a:cubicBezTo>
                  <a:cubicBezTo>
                    <a:pt x="610" y="23"/>
                    <a:pt x="429" y="0"/>
                    <a:pt x="26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1538325" y="2612750"/>
              <a:ext cx="77625" cy="34275"/>
            </a:xfrm>
            <a:custGeom>
              <a:avLst/>
              <a:gdLst/>
              <a:ahLst/>
              <a:cxnLst/>
              <a:rect l="l" t="t" r="r" b="b"/>
              <a:pathLst>
                <a:path w="3105" h="1371" extrusionOk="0">
                  <a:moveTo>
                    <a:pt x="1" y="1"/>
                  </a:moveTo>
                  <a:lnTo>
                    <a:pt x="1" y="1"/>
                  </a:lnTo>
                  <a:cubicBezTo>
                    <a:pt x="114" y="147"/>
                    <a:pt x="238" y="283"/>
                    <a:pt x="373" y="407"/>
                  </a:cubicBezTo>
                  <a:cubicBezTo>
                    <a:pt x="509" y="531"/>
                    <a:pt x="655" y="644"/>
                    <a:pt x="813" y="757"/>
                  </a:cubicBezTo>
                  <a:cubicBezTo>
                    <a:pt x="994" y="869"/>
                    <a:pt x="1186" y="982"/>
                    <a:pt x="1378" y="1072"/>
                  </a:cubicBezTo>
                  <a:cubicBezTo>
                    <a:pt x="1581" y="1163"/>
                    <a:pt x="1784" y="1230"/>
                    <a:pt x="1987" y="1287"/>
                  </a:cubicBezTo>
                  <a:cubicBezTo>
                    <a:pt x="2167" y="1332"/>
                    <a:pt x="2359" y="1366"/>
                    <a:pt x="2551" y="1366"/>
                  </a:cubicBezTo>
                  <a:cubicBezTo>
                    <a:pt x="2587" y="1369"/>
                    <a:pt x="2624" y="1370"/>
                    <a:pt x="2660" y="1370"/>
                  </a:cubicBezTo>
                  <a:cubicBezTo>
                    <a:pt x="2759" y="1370"/>
                    <a:pt x="2858" y="1360"/>
                    <a:pt x="2957" y="1343"/>
                  </a:cubicBezTo>
                  <a:cubicBezTo>
                    <a:pt x="3059" y="1332"/>
                    <a:pt x="3104" y="1321"/>
                    <a:pt x="3104" y="1321"/>
                  </a:cubicBezTo>
                  <a:lnTo>
                    <a:pt x="2969" y="1253"/>
                  </a:lnTo>
                  <a:cubicBezTo>
                    <a:pt x="2878" y="1208"/>
                    <a:pt x="2754" y="1163"/>
                    <a:pt x="2619" y="1095"/>
                  </a:cubicBezTo>
                  <a:cubicBezTo>
                    <a:pt x="2472" y="1039"/>
                    <a:pt x="2303" y="960"/>
                    <a:pt x="2134" y="881"/>
                  </a:cubicBezTo>
                  <a:cubicBezTo>
                    <a:pt x="1953" y="813"/>
                    <a:pt x="1773" y="711"/>
                    <a:pt x="1581" y="632"/>
                  </a:cubicBezTo>
                  <a:cubicBezTo>
                    <a:pt x="1208" y="463"/>
                    <a:pt x="825" y="294"/>
                    <a:pt x="531" y="181"/>
                  </a:cubicBezTo>
                  <a:cubicBezTo>
                    <a:pt x="351" y="102"/>
                    <a:pt x="181" y="46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1427475" y="2621775"/>
              <a:ext cx="58125" cy="35575"/>
            </a:xfrm>
            <a:custGeom>
              <a:avLst/>
              <a:gdLst/>
              <a:ahLst/>
              <a:cxnLst/>
              <a:rect l="l" t="t" r="r" b="b"/>
              <a:pathLst>
                <a:path w="2325" h="1423" extrusionOk="0">
                  <a:moveTo>
                    <a:pt x="0" y="1"/>
                  </a:moveTo>
                  <a:cubicBezTo>
                    <a:pt x="68" y="125"/>
                    <a:pt x="158" y="249"/>
                    <a:pt x="260" y="362"/>
                  </a:cubicBezTo>
                  <a:cubicBezTo>
                    <a:pt x="474" y="587"/>
                    <a:pt x="711" y="802"/>
                    <a:pt x="971" y="982"/>
                  </a:cubicBezTo>
                  <a:cubicBezTo>
                    <a:pt x="1264" y="1129"/>
                    <a:pt x="1569" y="1253"/>
                    <a:pt x="1885" y="1343"/>
                  </a:cubicBezTo>
                  <a:cubicBezTo>
                    <a:pt x="2020" y="1389"/>
                    <a:pt x="2167" y="1411"/>
                    <a:pt x="2325" y="1422"/>
                  </a:cubicBezTo>
                  <a:cubicBezTo>
                    <a:pt x="2223" y="1310"/>
                    <a:pt x="2122" y="1197"/>
                    <a:pt x="2009" y="1106"/>
                  </a:cubicBezTo>
                  <a:cubicBezTo>
                    <a:pt x="1772" y="903"/>
                    <a:pt x="1524" y="723"/>
                    <a:pt x="1253" y="587"/>
                  </a:cubicBezTo>
                  <a:cubicBezTo>
                    <a:pt x="993" y="407"/>
                    <a:pt x="711" y="249"/>
                    <a:pt x="418" y="136"/>
                  </a:cubicBezTo>
                  <a:cubicBezTo>
                    <a:pt x="282" y="68"/>
                    <a:pt x="136" y="34"/>
                    <a:pt x="0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1390800" y="2626575"/>
              <a:ext cx="75625" cy="41500"/>
            </a:xfrm>
            <a:custGeom>
              <a:avLst/>
              <a:gdLst/>
              <a:ahLst/>
              <a:cxnLst/>
              <a:rect l="l" t="t" r="r" b="b"/>
              <a:pathLst>
                <a:path w="3025" h="1660" extrusionOk="0">
                  <a:moveTo>
                    <a:pt x="0" y="0"/>
                  </a:moveTo>
                  <a:lnTo>
                    <a:pt x="0" y="0"/>
                  </a:lnTo>
                  <a:cubicBezTo>
                    <a:pt x="124" y="147"/>
                    <a:pt x="249" y="283"/>
                    <a:pt x="395" y="407"/>
                  </a:cubicBezTo>
                  <a:cubicBezTo>
                    <a:pt x="700" y="655"/>
                    <a:pt x="1016" y="892"/>
                    <a:pt x="1354" y="1095"/>
                  </a:cubicBezTo>
                  <a:cubicBezTo>
                    <a:pt x="1557" y="1197"/>
                    <a:pt x="1749" y="1298"/>
                    <a:pt x="1930" y="1377"/>
                  </a:cubicBezTo>
                  <a:cubicBezTo>
                    <a:pt x="2110" y="1467"/>
                    <a:pt x="2291" y="1524"/>
                    <a:pt x="2472" y="1569"/>
                  </a:cubicBezTo>
                  <a:cubicBezTo>
                    <a:pt x="2652" y="1614"/>
                    <a:pt x="2833" y="1637"/>
                    <a:pt x="3024" y="1659"/>
                  </a:cubicBezTo>
                  <a:cubicBezTo>
                    <a:pt x="2889" y="1535"/>
                    <a:pt x="2742" y="1411"/>
                    <a:pt x="2584" y="1309"/>
                  </a:cubicBezTo>
                  <a:cubicBezTo>
                    <a:pt x="2449" y="1219"/>
                    <a:pt x="2302" y="1129"/>
                    <a:pt x="2133" y="1005"/>
                  </a:cubicBezTo>
                  <a:cubicBezTo>
                    <a:pt x="1975" y="892"/>
                    <a:pt x="1783" y="790"/>
                    <a:pt x="1603" y="677"/>
                  </a:cubicBezTo>
                  <a:cubicBezTo>
                    <a:pt x="1264" y="474"/>
                    <a:pt x="903" y="294"/>
                    <a:pt x="531" y="158"/>
                  </a:cubicBezTo>
                  <a:cubicBezTo>
                    <a:pt x="361" y="91"/>
                    <a:pt x="181" y="34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1502225" y="2642825"/>
              <a:ext cx="39800" cy="17625"/>
            </a:xfrm>
            <a:custGeom>
              <a:avLst/>
              <a:gdLst/>
              <a:ahLst/>
              <a:cxnLst/>
              <a:rect l="l" t="t" r="r" b="b"/>
              <a:pathLst>
                <a:path w="1592" h="705" extrusionOk="0">
                  <a:moveTo>
                    <a:pt x="213" y="0"/>
                  </a:moveTo>
                  <a:cubicBezTo>
                    <a:pt x="139" y="0"/>
                    <a:pt x="67" y="11"/>
                    <a:pt x="1" y="27"/>
                  </a:cubicBezTo>
                  <a:cubicBezTo>
                    <a:pt x="57" y="118"/>
                    <a:pt x="125" y="185"/>
                    <a:pt x="204" y="264"/>
                  </a:cubicBezTo>
                  <a:cubicBezTo>
                    <a:pt x="350" y="389"/>
                    <a:pt x="520" y="501"/>
                    <a:pt x="711" y="580"/>
                  </a:cubicBezTo>
                  <a:cubicBezTo>
                    <a:pt x="892" y="648"/>
                    <a:pt x="1095" y="693"/>
                    <a:pt x="1287" y="705"/>
                  </a:cubicBezTo>
                  <a:cubicBezTo>
                    <a:pt x="1388" y="705"/>
                    <a:pt x="1490" y="705"/>
                    <a:pt x="1592" y="682"/>
                  </a:cubicBezTo>
                  <a:cubicBezTo>
                    <a:pt x="1535" y="592"/>
                    <a:pt x="1456" y="513"/>
                    <a:pt x="1388" y="445"/>
                  </a:cubicBezTo>
                  <a:cubicBezTo>
                    <a:pt x="1231" y="310"/>
                    <a:pt x="1061" y="208"/>
                    <a:pt x="869" y="129"/>
                  </a:cubicBezTo>
                  <a:cubicBezTo>
                    <a:pt x="689" y="50"/>
                    <a:pt x="497" y="5"/>
                    <a:pt x="294" y="5"/>
                  </a:cubicBezTo>
                  <a:cubicBezTo>
                    <a:pt x="267" y="2"/>
                    <a:pt x="240" y="0"/>
                    <a:pt x="213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1344800" y="2633900"/>
              <a:ext cx="62950" cy="38400"/>
            </a:xfrm>
            <a:custGeom>
              <a:avLst/>
              <a:gdLst/>
              <a:ahLst/>
              <a:cxnLst/>
              <a:rect l="l" t="t" r="r" b="b"/>
              <a:pathLst>
                <a:path w="2518" h="1536" extrusionOk="0">
                  <a:moveTo>
                    <a:pt x="1" y="1"/>
                  </a:moveTo>
                  <a:lnTo>
                    <a:pt x="1" y="1"/>
                  </a:lnTo>
                  <a:cubicBezTo>
                    <a:pt x="91" y="125"/>
                    <a:pt x="193" y="249"/>
                    <a:pt x="317" y="362"/>
                  </a:cubicBezTo>
                  <a:cubicBezTo>
                    <a:pt x="554" y="599"/>
                    <a:pt x="825" y="813"/>
                    <a:pt x="1107" y="1005"/>
                  </a:cubicBezTo>
                  <a:cubicBezTo>
                    <a:pt x="1400" y="1197"/>
                    <a:pt x="1716" y="1344"/>
                    <a:pt x="2043" y="1445"/>
                  </a:cubicBezTo>
                  <a:cubicBezTo>
                    <a:pt x="2201" y="1490"/>
                    <a:pt x="2359" y="1524"/>
                    <a:pt x="2517" y="1535"/>
                  </a:cubicBezTo>
                  <a:cubicBezTo>
                    <a:pt x="2416" y="1411"/>
                    <a:pt x="2303" y="1298"/>
                    <a:pt x="2179" y="1197"/>
                  </a:cubicBezTo>
                  <a:cubicBezTo>
                    <a:pt x="2066" y="1107"/>
                    <a:pt x="1942" y="1016"/>
                    <a:pt x="1806" y="904"/>
                  </a:cubicBezTo>
                  <a:cubicBezTo>
                    <a:pt x="1671" y="802"/>
                    <a:pt x="1513" y="700"/>
                    <a:pt x="1366" y="599"/>
                  </a:cubicBezTo>
                  <a:cubicBezTo>
                    <a:pt x="1084" y="407"/>
                    <a:pt x="780" y="249"/>
                    <a:pt x="464" y="125"/>
                  </a:cubicBezTo>
                  <a:cubicBezTo>
                    <a:pt x="306" y="69"/>
                    <a:pt x="159" y="23"/>
                    <a:pt x="1" y="1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1276825" y="2616425"/>
              <a:ext cx="141350" cy="82950"/>
            </a:xfrm>
            <a:custGeom>
              <a:avLst/>
              <a:gdLst/>
              <a:ahLst/>
              <a:cxnLst/>
              <a:rect l="l" t="t" r="r" b="b"/>
              <a:pathLst>
                <a:path w="5654" h="3318" extrusionOk="0">
                  <a:moveTo>
                    <a:pt x="0" y="0"/>
                  </a:moveTo>
                  <a:cubicBezTo>
                    <a:pt x="0" y="0"/>
                    <a:pt x="271" y="327"/>
                    <a:pt x="711" y="756"/>
                  </a:cubicBezTo>
                  <a:cubicBezTo>
                    <a:pt x="824" y="869"/>
                    <a:pt x="937" y="993"/>
                    <a:pt x="1072" y="1106"/>
                  </a:cubicBezTo>
                  <a:cubicBezTo>
                    <a:pt x="1219" y="1230"/>
                    <a:pt x="1366" y="1343"/>
                    <a:pt x="1524" y="1456"/>
                  </a:cubicBezTo>
                  <a:cubicBezTo>
                    <a:pt x="1840" y="1682"/>
                    <a:pt x="2190" y="1919"/>
                    <a:pt x="2539" y="2155"/>
                  </a:cubicBezTo>
                  <a:cubicBezTo>
                    <a:pt x="2923" y="2336"/>
                    <a:pt x="3295" y="2528"/>
                    <a:pt x="3645" y="2686"/>
                  </a:cubicBezTo>
                  <a:cubicBezTo>
                    <a:pt x="3815" y="2776"/>
                    <a:pt x="3995" y="2844"/>
                    <a:pt x="4164" y="2912"/>
                  </a:cubicBezTo>
                  <a:cubicBezTo>
                    <a:pt x="4334" y="2968"/>
                    <a:pt x="4503" y="3013"/>
                    <a:pt x="4650" y="3058"/>
                  </a:cubicBezTo>
                  <a:cubicBezTo>
                    <a:pt x="5248" y="3239"/>
                    <a:pt x="5654" y="3318"/>
                    <a:pt x="5654" y="3318"/>
                  </a:cubicBezTo>
                  <a:cubicBezTo>
                    <a:pt x="5654" y="3318"/>
                    <a:pt x="5304" y="3092"/>
                    <a:pt x="4762" y="2810"/>
                  </a:cubicBezTo>
                  <a:cubicBezTo>
                    <a:pt x="4627" y="2731"/>
                    <a:pt x="4469" y="2663"/>
                    <a:pt x="4311" y="2584"/>
                  </a:cubicBezTo>
                  <a:cubicBezTo>
                    <a:pt x="4153" y="2505"/>
                    <a:pt x="4006" y="2392"/>
                    <a:pt x="3837" y="2302"/>
                  </a:cubicBezTo>
                  <a:cubicBezTo>
                    <a:pt x="3510" y="2110"/>
                    <a:pt x="3149" y="1930"/>
                    <a:pt x="2788" y="1738"/>
                  </a:cubicBezTo>
                  <a:cubicBezTo>
                    <a:pt x="2449" y="1524"/>
                    <a:pt x="2111" y="1298"/>
                    <a:pt x="1772" y="1117"/>
                  </a:cubicBezTo>
                  <a:cubicBezTo>
                    <a:pt x="1614" y="1004"/>
                    <a:pt x="1445" y="937"/>
                    <a:pt x="1298" y="835"/>
                  </a:cubicBezTo>
                  <a:cubicBezTo>
                    <a:pt x="1163" y="734"/>
                    <a:pt x="1016" y="643"/>
                    <a:pt x="892" y="553"/>
                  </a:cubicBezTo>
                  <a:cubicBezTo>
                    <a:pt x="373" y="20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455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916650" y="3244950"/>
              <a:ext cx="577475" cy="434775"/>
            </a:xfrm>
            <a:custGeom>
              <a:avLst/>
              <a:gdLst/>
              <a:ahLst/>
              <a:cxnLst/>
              <a:rect l="l" t="t" r="r" b="b"/>
              <a:pathLst>
                <a:path w="23099" h="173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546" y="79"/>
                    <a:pt x="1467" y="158"/>
                    <a:pt x="1388" y="237"/>
                  </a:cubicBezTo>
                  <a:cubicBezTo>
                    <a:pt x="79" y="1648"/>
                    <a:pt x="0" y="5981"/>
                    <a:pt x="576" y="8463"/>
                  </a:cubicBezTo>
                  <a:cubicBezTo>
                    <a:pt x="1467" y="12481"/>
                    <a:pt x="5766" y="16520"/>
                    <a:pt x="10099" y="17242"/>
                  </a:cubicBezTo>
                  <a:cubicBezTo>
                    <a:pt x="10690" y="17341"/>
                    <a:pt x="11295" y="17391"/>
                    <a:pt x="11905" y="17391"/>
                  </a:cubicBezTo>
                  <a:cubicBezTo>
                    <a:pt x="16163" y="17391"/>
                    <a:pt x="20710" y="14994"/>
                    <a:pt x="23099" y="10404"/>
                  </a:cubicBezTo>
                  <a:lnTo>
                    <a:pt x="23099" y="10404"/>
                  </a:lnTo>
                  <a:cubicBezTo>
                    <a:pt x="22930" y="10619"/>
                    <a:pt x="22704" y="10799"/>
                    <a:pt x="22467" y="10935"/>
                  </a:cubicBezTo>
                  <a:cubicBezTo>
                    <a:pt x="20985" y="11789"/>
                    <a:pt x="19359" y="12079"/>
                    <a:pt x="17695" y="12079"/>
                  </a:cubicBezTo>
                  <a:cubicBezTo>
                    <a:pt x="15974" y="12079"/>
                    <a:pt x="14212" y="11769"/>
                    <a:pt x="12526" y="11454"/>
                  </a:cubicBezTo>
                  <a:cubicBezTo>
                    <a:pt x="10303" y="11093"/>
                    <a:pt x="7820" y="9727"/>
                    <a:pt x="5924" y="8509"/>
                  </a:cubicBezTo>
                  <a:cubicBezTo>
                    <a:pt x="4739" y="7775"/>
                    <a:pt x="3306" y="6861"/>
                    <a:pt x="2358" y="5812"/>
                  </a:cubicBezTo>
                  <a:cubicBezTo>
                    <a:pt x="1049" y="4469"/>
                    <a:pt x="248" y="1749"/>
                    <a:pt x="1625" y="0"/>
                  </a:cubicBezTo>
                  <a:close/>
                </a:path>
              </a:pathLst>
            </a:custGeom>
            <a:solidFill>
              <a:srgbClr val="B43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922850" y="3178550"/>
              <a:ext cx="593275" cy="368350"/>
            </a:xfrm>
            <a:custGeom>
              <a:avLst/>
              <a:gdLst/>
              <a:ahLst/>
              <a:cxnLst/>
              <a:rect l="l" t="t" r="r" b="b"/>
              <a:pathLst>
                <a:path w="23731" h="14734" extrusionOk="0">
                  <a:moveTo>
                    <a:pt x="8910" y="0"/>
                  </a:moveTo>
                  <a:cubicBezTo>
                    <a:pt x="6097" y="0"/>
                    <a:pt x="3414" y="610"/>
                    <a:pt x="1377" y="2656"/>
                  </a:cubicBezTo>
                  <a:cubicBezTo>
                    <a:pt x="0" y="4405"/>
                    <a:pt x="813" y="7125"/>
                    <a:pt x="2110" y="8468"/>
                  </a:cubicBezTo>
                  <a:cubicBezTo>
                    <a:pt x="3070" y="9517"/>
                    <a:pt x="4503" y="10420"/>
                    <a:pt x="5676" y="11165"/>
                  </a:cubicBezTo>
                  <a:cubicBezTo>
                    <a:pt x="7572" y="12383"/>
                    <a:pt x="10066" y="13749"/>
                    <a:pt x="12289" y="14110"/>
                  </a:cubicBezTo>
                  <a:cubicBezTo>
                    <a:pt x="13965" y="14424"/>
                    <a:pt x="15720" y="14733"/>
                    <a:pt x="17436" y="14733"/>
                  </a:cubicBezTo>
                  <a:cubicBezTo>
                    <a:pt x="19103" y="14733"/>
                    <a:pt x="20734" y="14441"/>
                    <a:pt x="22219" y="13579"/>
                  </a:cubicBezTo>
                  <a:cubicBezTo>
                    <a:pt x="22467" y="13444"/>
                    <a:pt x="22682" y="13275"/>
                    <a:pt x="22862" y="13060"/>
                  </a:cubicBezTo>
                  <a:cubicBezTo>
                    <a:pt x="23020" y="12756"/>
                    <a:pt x="23167" y="12451"/>
                    <a:pt x="23302" y="12135"/>
                  </a:cubicBezTo>
                  <a:cubicBezTo>
                    <a:pt x="23731" y="11142"/>
                    <a:pt x="22964" y="8095"/>
                    <a:pt x="22061" y="6651"/>
                  </a:cubicBezTo>
                  <a:cubicBezTo>
                    <a:pt x="20267" y="3762"/>
                    <a:pt x="16712" y="1460"/>
                    <a:pt x="13496" y="591"/>
                  </a:cubicBezTo>
                  <a:cubicBezTo>
                    <a:pt x="12661" y="343"/>
                    <a:pt x="11815" y="185"/>
                    <a:pt x="10957" y="95"/>
                  </a:cubicBezTo>
                  <a:cubicBezTo>
                    <a:pt x="10272" y="36"/>
                    <a:pt x="9587" y="0"/>
                    <a:pt x="8910" y="0"/>
                  </a:cubicBezTo>
                  <a:close/>
                </a:path>
              </a:pathLst>
            </a:custGeom>
            <a:solidFill>
              <a:srgbClr val="D86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933000" y="3175500"/>
              <a:ext cx="576075" cy="373750"/>
            </a:xfrm>
            <a:custGeom>
              <a:avLst/>
              <a:gdLst/>
              <a:ahLst/>
              <a:cxnLst/>
              <a:rect l="l" t="t" r="r" b="b"/>
              <a:pathLst>
                <a:path w="23043" h="14950" extrusionOk="0">
                  <a:moveTo>
                    <a:pt x="8281" y="1"/>
                  </a:moveTo>
                  <a:cubicBezTo>
                    <a:pt x="8071" y="1"/>
                    <a:pt x="7861" y="4"/>
                    <a:pt x="7651" y="14"/>
                  </a:cubicBezTo>
                  <a:cubicBezTo>
                    <a:pt x="7155" y="25"/>
                    <a:pt x="6669" y="70"/>
                    <a:pt x="6173" y="138"/>
                  </a:cubicBezTo>
                  <a:cubicBezTo>
                    <a:pt x="5676" y="206"/>
                    <a:pt x="5191" y="307"/>
                    <a:pt x="4706" y="431"/>
                  </a:cubicBezTo>
                  <a:cubicBezTo>
                    <a:pt x="4232" y="567"/>
                    <a:pt x="3758" y="736"/>
                    <a:pt x="3296" y="939"/>
                  </a:cubicBezTo>
                  <a:cubicBezTo>
                    <a:pt x="3070" y="1041"/>
                    <a:pt x="2844" y="1153"/>
                    <a:pt x="2630" y="1277"/>
                  </a:cubicBezTo>
                  <a:cubicBezTo>
                    <a:pt x="2404" y="1402"/>
                    <a:pt x="2190" y="1526"/>
                    <a:pt x="1987" y="1672"/>
                  </a:cubicBezTo>
                  <a:cubicBezTo>
                    <a:pt x="1569" y="1966"/>
                    <a:pt x="1185" y="2282"/>
                    <a:pt x="824" y="2632"/>
                  </a:cubicBezTo>
                  <a:lnTo>
                    <a:pt x="824" y="2643"/>
                  </a:lnTo>
                  <a:lnTo>
                    <a:pt x="813" y="2654"/>
                  </a:lnTo>
                  <a:cubicBezTo>
                    <a:pt x="407" y="3162"/>
                    <a:pt x="159" y="3771"/>
                    <a:pt x="80" y="4414"/>
                  </a:cubicBezTo>
                  <a:cubicBezTo>
                    <a:pt x="1" y="5046"/>
                    <a:pt x="46" y="5690"/>
                    <a:pt x="204" y="6310"/>
                  </a:cubicBezTo>
                  <a:cubicBezTo>
                    <a:pt x="362" y="6920"/>
                    <a:pt x="621" y="7506"/>
                    <a:pt x="960" y="8037"/>
                  </a:cubicBezTo>
                  <a:cubicBezTo>
                    <a:pt x="1140" y="8308"/>
                    <a:pt x="1332" y="8556"/>
                    <a:pt x="1558" y="8793"/>
                  </a:cubicBezTo>
                  <a:lnTo>
                    <a:pt x="2224" y="9413"/>
                  </a:lnTo>
                  <a:cubicBezTo>
                    <a:pt x="2438" y="9628"/>
                    <a:pt x="2697" y="9797"/>
                    <a:pt x="2946" y="10000"/>
                  </a:cubicBezTo>
                  <a:cubicBezTo>
                    <a:pt x="3194" y="10192"/>
                    <a:pt x="3442" y="10361"/>
                    <a:pt x="3702" y="10531"/>
                  </a:cubicBezTo>
                  <a:cubicBezTo>
                    <a:pt x="4198" y="10880"/>
                    <a:pt x="4717" y="11196"/>
                    <a:pt x="5236" y="11524"/>
                  </a:cubicBezTo>
                  <a:cubicBezTo>
                    <a:pt x="6263" y="12178"/>
                    <a:pt x="7335" y="12776"/>
                    <a:pt x="8441" y="13295"/>
                  </a:cubicBezTo>
                  <a:lnTo>
                    <a:pt x="9287" y="13656"/>
                  </a:lnTo>
                  <a:lnTo>
                    <a:pt x="10156" y="13972"/>
                  </a:lnTo>
                  <a:cubicBezTo>
                    <a:pt x="10450" y="14051"/>
                    <a:pt x="10743" y="14141"/>
                    <a:pt x="11036" y="14220"/>
                  </a:cubicBezTo>
                  <a:lnTo>
                    <a:pt x="11939" y="14401"/>
                  </a:lnTo>
                  <a:cubicBezTo>
                    <a:pt x="13135" y="14615"/>
                    <a:pt x="14343" y="14807"/>
                    <a:pt x="15550" y="14897"/>
                  </a:cubicBezTo>
                  <a:cubicBezTo>
                    <a:pt x="15987" y="14930"/>
                    <a:pt x="16427" y="14949"/>
                    <a:pt x="16867" y="14949"/>
                  </a:cubicBezTo>
                  <a:cubicBezTo>
                    <a:pt x="17653" y="14949"/>
                    <a:pt x="18439" y="14887"/>
                    <a:pt x="19206" y="14728"/>
                  </a:cubicBezTo>
                  <a:cubicBezTo>
                    <a:pt x="19804" y="14615"/>
                    <a:pt x="20391" y="14435"/>
                    <a:pt x="20944" y="14187"/>
                  </a:cubicBezTo>
                  <a:cubicBezTo>
                    <a:pt x="21497" y="13927"/>
                    <a:pt x="22072" y="13679"/>
                    <a:pt x="22479" y="13205"/>
                  </a:cubicBezTo>
                  <a:lnTo>
                    <a:pt x="22851" y="12438"/>
                  </a:lnTo>
                  <a:cubicBezTo>
                    <a:pt x="22919" y="12302"/>
                    <a:pt x="22964" y="12167"/>
                    <a:pt x="22998" y="12031"/>
                  </a:cubicBezTo>
                  <a:cubicBezTo>
                    <a:pt x="23020" y="11896"/>
                    <a:pt x="23043" y="11749"/>
                    <a:pt x="23043" y="11614"/>
                  </a:cubicBezTo>
                  <a:cubicBezTo>
                    <a:pt x="23043" y="11038"/>
                    <a:pt x="22975" y="10474"/>
                    <a:pt x="22840" y="9932"/>
                  </a:cubicBezTo>
                  <a:cubicBezTo>
                    <a:pt x="22727" y="9380"/>
                    <a:pt x="22569" y="8838"/>
                    <a:pt x="22377" y="8308"/>
                  </a:cubicBezTo>
                  <a:cubicBezTo>
                    <a:pt x="22185" y="7766"/>
                    <a:pt x="21948" y="7258"/>
                    <a:pt x="21655" y="6773"/>
                  </a:cubicBezTo>
                  <a:lnTo>
                    <a:pt x="21655" y="6773"/>
                  </a:lnTo>
                  <a:cubicBezTo>
                    <a:pt x="21937" y="7258"/>
                    <a:pt x="22174" y="7777"/>
                    <a:pt x="22355" y="8319"/>
                  </a:cubicBezTo>
                  <a:cubicBezTo>
                    <a:pt x="22546" y="8849"/>
                    <a:pt x="22693" y="9391"/>
                    <a:pt x="22817" y="9944"/>
                  </a:cubicBezTo>
                  <a:cubicBezTo>
                    <a:pt x="22941" y="10485"/>
                    <a:pt x="22998" y="11050"/>
                    <a:pt x="22986" y="11614"/>
                  </a:cubicBezTo>
                  <a:cubicBezTo>
                    <a:pt x="22986" y="11749"/>
                    <a:pt x="22964" y="11896"/>
                    <a:pt x="22941" y="12031"/>
                  </a:cubicBezTo>
                  <a:cubicBezTo>
                    <a:pt x="22907" y="12167"/>
                    <a:pt x="22862" y="12291"/>
                    <a:pt x="22795" y="12415"/>
                  </a:cubicBezTo>
                  <a:lnTo>
                    <a:pt x="22434" y="13182"/>
                  </a:lnTo>
                  <a:cubicBezTo>
                    <a:pt x="22039" y="13634"/>
                    <a:pt x="21463" y="13893"/>
                    <a:pt x="20910" y="14119"/>
                  </a:cubicBezTo>
                  <a:cubicBezTo>
                    <a:pt x="20357" y="14345"/>
                    <a:pt x="19770" y="14514"/>
                    <a:pt x="19172" y="14615"/>
                  </a:cubicBezTo>
                  <a:cubicBezTo>
                    <a:pt x="18488" y="14726"/>
                    <a:pt x="17796" y="14781"/>
                    <a:pt x="17100" y="14781"/>
                  </a:cubicBezTo>
                  <a:cubicBezTo>
                    <a:pt x="16592" y="14781"/>
                    <a:pt x="16083" y="14752"/>
                    <a:pt x="15573" y="14694"/>
                  </a:cubicBezTo>
                  <a:cubicBezTo>
                    <a:pt x="14377" y="14570"/>
                    <a:pt x="13192" y="14356"/>
                    <a:pt x="11996" y="14108"/>
                  </a:cubicBezTo>
                  <a:lnTo>
                    <a:pt x="11115" y="13916"/>
                  </a:lnTo>
                  <a:cubicBezTo>
                    <a:pt x="10833" y="13837"/>
                    <a:pt x="10551" y="13735"/>
                    <a:pt x="10269" y="13645"/>
                  </a:cubicBezTo>
                  <a:lnTo>
                    <a:pt x="9434" y="13318"/>
                  </a:lnTo>
                  <a:lnTo>
                    <a:pt x="8610" y="12945"/>
                  </a:lnTo>
                  <a:cubicBezTo>
                    <a:pt x="8069" y="12674"/>
                    <a:pt x="7538" y="12404"/>
                    <a:pt x="7019" y="12099"/>
                  </a:cubicBezTo>
                  <a:cubicBezTo>
                    <a:pt x="6489" y="11806"/>
                    <a:pt x="5970" y="11490"/>
                    <a:pt x="5462" y="11162"/>
                  </a:cubicBezTo>
                  <a:cubicBezTo>
                    <a:pt x="4954" y="10835"/>
                    <a:pt x="4447" y="10508"/>
                    <a:pt x="3950" y="10169"/>
                  </a:cubicBezTo>
                  <a:cubicBezTo>
                    <a:pt x="3702" y="10000"/>
                    <a:pt x="3465" y="9831"/>
                    <a:pt x="3228" y="9639"/>
                  </a:cubicBezTo>
                  <a:cubicBezTo>
                    <a:pt x="3002" y="9447"/>
                    <a:pt x="2765" y="9289"/>
                    <a:pt x="2539" y="9075"/>
                  </a:cubicBezTo>
                  <a:lnTo>
                    <a:pt x="1885" y="8443"/>
                  </a:lnTo>
                  <a:cubicBezTo>
                    <a:pt x="1693" y="8240"/>
                    <a:pt x="1513" y="8014"/>
                    <a:pt x="1355" y="7777"/>
                  </a:cubicBezTo>
                  <a:cubicBezTo>
                    <a:pt x="1039" y="7292"/>
                    <a:pt x="802" y="6750"/>
                    <a:pt x="644" y="6197"/>
                  </a:cubicBezTo>
                  <a:cubicBezTo>
                    <a:pt x="497" y="5633"/>
                    <a:pt x="452" y="5046"/>
                    <a:pt x="520" y="4471"/>
                  </a:cubicBezTo>
                  <a:cubicBezTo>
                    <a:pt x="576" y="3907"/>
                    <a:pt x="802" y="3365"/>
                    <a:pt x="1140" y="2914"/>
                  </a:cubicBezTo>
                  <a:lnTo>
                    <a:pt x="1140" y="2914"/>
                  </a:lnTo>
                  <a:lnTo>
                    <a:pt x="1129" y="2936"/>
                  </a:lnTo>
                  <a:cubicBezTo>
                    <a:pt x="1467" y="2598"/>
                    <a:pt x="1829" y="2282"/>
                    <a:pt x="2224" y="2011"/>
                  </a:cubicBezTo>
                  <a:cubicBezTo>
                    <a:pt x="2607" y="1729"/>
                    <a:pt x="3025" y="1481"/>
                    <a:pt x="3465" y="1277"/>
                  </a:cubicBezTo>
                  <a:cubicBezTo>
                    <a:pt x="3894" y="1074"/>
                    <a:pt x="4345" y="905"/>
                    <a:pt x="4808" y="758"/>
                  </a:cubicBezTo>
                  <a:cubicBezTo>
                    <a:pt x="5270" y="623"/>
                    <a:pt x="5744" y="521"/>
                    <a:pt x="6218" y="442"/>
                  </a:cubicBezTo>
                  <a:cubicBezTo>
                    <a:pt x="6692" y="363"/>
                    <a:pt x="7177" y="307"/>
                    <a:pt x="7663" y="273"/>
                  </a:cubicBezTo>
                  <a:cubicBezTo>
                    <a:pt x="8018" y="257"/>
                    <a:pt x="8379" y="246"/>
                    <a:pt x="8737" y="246"/>
                  </a:cubicBezTo>
                  <a:cubicBezTo>
                    <a:pt x="8869" y="246"/>
                    <a:pt x="8999" y="248"/>
                    <a:pt x="9129" y="251"/>
                  </a:cubicBezTo>
                  <a:cubicBezTo>
                    <a:pt x="9615" y="262"/>
                    <a:pt x="10100" y="284"/>
                    <a:pt x="10596" y="318"/>
                  </a:cubicBezTo>
                  <a:cubicBezTo>
                    <a:pt x="11070" y="397"/>
                    <a:pt x="11556" y="420"/>
                    <a:pt x="12041" y="533"/>
                  </a:cubicBezTo>
                  <a:cubicBezTo>
                    <a:pt x="12515" y="657"/>
                    <a:pt x="13000" y="736"/>
                    <a:pt x="13463" y="894"/>
                  </a:cubicBezTo>
                  <a:cubicBezTo>
                    <a:pt x="13925" y="1018"/>
                    <a:pt x="14388" y="1187"/>
                    <a:pt x="14839" y="1379"/>
                  </a:cubicBezTo>
                  <a:lnTo>
                    <a:pt x="15516" y="1661"/>
                  </a:lnTo>
                  <a:lnTo>
                    <a:pt x="16171" y="1988"/>
                  </a:lnTo>
                  <a:cubicBezTo>
                    <a:pt x="16385" y="2113"/>
                    <a:pt x="16611" y="2214"/>
                    <a:pt x="16825" y="2338"/>
                  </a:cubicBezTo>
                  <a:lnTo>
                    <a:pt x="17446" y="2733"/>
                  </a:lnTo>
                  <a:cubicBezTo>
                    <a:pt x="17863" y="2981"/>
                    <a:pt x="18258" y="3264"/>
                    <a:pt x="18653" y="3579"/>
                  </a:cubicBezTo>
                  <a:cubicBezTo>
                    <a:pt x="19060" y="3850"/>
                    <a:pt x="19398" y="4211"/>
                    <a:pt x="19770" y="4527"/>
                  </a:cubicBezTo>
                  <a:cubicBezTo>
                    <a:pt x="19951" y="4685"/>
                    <a:pt x="20120" y="4866"/>
                    <a:pt x="20278" y="5046"/>
                  </a:cubicBezTo>
                  <a:lnTo>
                    <a:pt x="20775" y="5588"/>
                  </a:lnTo>
                  <a:cubicBezTo>
                    <a:pt x="21091" y="5960"/>
                    <a:pt x="21362" y="6378"/>
                    <a:pt x="21655" y="6773"/>
                  </a:cubicBezTo>
                  <a:cubicBezTo>
                    <a:pt x="21373" y="6378"/>
                    <a:pt x="21102" y="5960"/>
                    <a:pt x="20786" y="5588"/>
                  </a:cubicBezTo>
                  <a:lnTo>
                    <a:pt x="20301" y="5035"/>
                  </a:lnTo>
                  <a:cubicBezTo>
                    <a:pt x="20143" y="4855"/>
                    <a:pt x="19962" y="4674"/>
                    <a:pt x="19782" y="4516"/>
                  </a:cubicBezTo>
                  <a:cubicBezTo>
                    <a:pt x="19409" y="4189"/>
                    <a:pt x="19071" y="3828"/>
                    <a:pt x="18676" y="3546"/>
                  </a:cubicBezTo>
                  <a:cubicBezTo>
                    <a:pt x="18292" y="3230"/>
                    <a:pt x="17886" y="2948"/>
                    <a:pt x="17480" y="2677"/>
                  </a:cubicBezTo>
                  <a:lnTo>
                    <a:pt x="16859" y="2282"/>
                  </a:lnTo>
                  <a:cubicBezTo>
                    <a:pt x="16645" y="2158"/>
                    <a:pt x="16419" y="2045"/>
                    <a:pt x="16205" y="1932"/>
                  </a:cubicBezTo>
                  <a:lnTo>
                    <a:pt x="15561" y="1582"/>
                  </a:lnTo>
                  <a:lnTo>
                    <a:pt x="14884" y="1289"/>
                  </a:lnTo>
                  <a:cubicBezTo>
                    <a:pt x="14433" y="1086"/>
                    <a:pt x="13970" y="916"/>
                    <a:pt x="13496" y="770"/>
                  </a:cubicBezTo>
                  <a:cubicBezTo>
                    <a:pt x="13034" y="600"/>
                    <a:pt x="12549" y="499"/>
                    <a:pt x="12075" y="375"/>
                  </a:cubicBezTo>
                  <a:cubicBezTo>
                    <a:pt x="11601" y="262"/>
                    <a:pt x="11104" y="217"/>
                    <a:pt x="10608" y="127"/>
                  </a:cubicBezTo>
                  <a:cubicBezTo>
                    <a:pt x="10122" y="70"/>
                    <a:pt x="9637" y="25"/>
                    <a:pt x="9141" y="14"/>
                  </a:cubicBezTo>
                  <a:cubicBezTo>
                    <a:pt x="8854" y="7"/>
                    <a:pt x="8567" y="1"/>
                    <a:pt x="8281" y="1"/>
                  </a:cubicBezTo>
                  <a:close/>
                </a:path>
              </a:pathLst>
            </a:custGeom>
            <a:solidFill>
              <a:srgbClr val="952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1940900" y="3195075"/>
              <a:ext cx="556625" cy="335600"/>
            </a:xfrm>
            <a:custGeom>
              <a:avLst/>
              <a:gdLst/>
              <a:ahLst/>
              <a:cxnLst/>
              <a:rect l="l" t="t" r="r" b="b"/>
              <a:pathLst>
                <a:path w="22265" h="13424" extrusionOk="0">
                  <a:moveTo>
                    <a:pt x="8282" y="0"/>
                  </a:moveTo>
                  <a:cubicBezTo>
                    <a:pt x="7831" y="0"/>
                    <a:pt x="7380" y="15"/>
                    <a:pt x="6929" y="43"/>
                  </a:cubicBezTo>
                  <a:cubicBezTo>
                    <a:pt x="4469" y="235"/>
                    <a:pt x="2573" y="1025"/>
                    <a:pt x="1151" y="2435"/>
                  </a:cubicBezTo>
                  <a:cubicBezTo>
                    <a:pt x="0" y="3936"/>
                    <a:pt x="824" y="6295"/>
                    <a:pt x="1862" y="7367"/>
                  </a:cubicBezTo>
                  <a:cubicBezTo>
                    <a:pt x="2799" y="8382"/>
                    <a:pt x="4243" y="9285"/>
                    <a:pt x="5304" y="9951"/>
                  </a:cubicBezTo>
                  <a:cubicBezTo>
                    <a:pt x="7820" y="11564"/>
                    <a:pt x="9953" y="12523"/>
                    <a:pt x="11680" y="12806"/>
                  </a:cubicBezTo>
                  <a:cubicBezTo>
                    <a:pt x="13421" y="13139"/>
                    <a:pt x="15130" y="13423"/>
                    <a:pt x="16759" y="13423"/>
                  </a:cubicBezTo>
                  <a:cubicBezTo>
                    <a:pt x="17063" y="13423"/>
                    <a:pt x="17363" y="13414"/>
                    <a:pt x="17660" y="13392"/>
                  </a:cubicBezTo>
                  <a:cubicBezTo>
                    <a:pt x="19003" y="13279"/>
                    <a:pt x="20154" y="12952"/>
                    <a:pt x="21170" y="12365"/>
                  </a:cubicBezTo>
                  <a:cubicBezTo>
                    <a:pt x="21328" y="12275"/>
                    <a:pt x="21463" y="12162"/>
                    <a:pt x="21587" y="12027"/>
                  </a:cubicBezTo>
                  <a:cubicBezTo>
                    <a:pt x="21734" y="11745"/>
                    <a:pt x="21858" y="11485"/>
                    <a:pt x="21971" y="11226"/>
                  </a:cubicBezTo>
                  <a:cubicBezTo>
                    <a:pt x="22264" y="10549"/>
                    <a:pt x="21666" y="7761"/>
                    <a:pt x="20786" y="6340"/>
                  </a:cubicBezTo>
                  <a:cubicBezTo>
                    <a:pt x="19184" y="3778"/>
                    <a:pt x="15900" y="1454"/>
                    <a:pt x="12605" y="562"/>
                  </a:cubicBezTo>
                  <a:cubicBezTo>
                    <a:pt x="11804" y="337"/>
                    <a:pt x="10991" y="179"/>
                    <a:pt x="10179" y="88"/>
                  </a:cubicBezTo>
                  <a:cubicBezTo>
                    <a:pt x="9546" y="29"/>
                    <a:pt x="8914" y="0"/>
                    <a:pt x="8282" y="0"/>
                  </a:cubicBezTo>
                  <a:close/>
                </a:path>
              </a:pathLst>
            </a:custGeom>
            <a:solidFill>
              <a:srgbClr val="F4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1992250" y="3212925"/>
              <a:ext cx="463525" cy="296025"/>
            </a:xfrm>
            <a:custGeom>
              <a:avLst/>
              <a:gdLst/>
              <a:ahLst/>
              <a:cxnLst/>
              <a:rect l="l" t="t" r="r" b="b"/>
              <a:pathLst>
                <a:path w="18541" h="11841" extrusionOk="0">
                  <a:moveTo>
                    <a:pt x="7705" y="0"/>
                  </a:moveTo>
                  <a:cubicBezTo>
                    <a:pt x="7193" y="0"/>
                    <a:pt x="6679" y="50"/>
                    <a:pt x="6173" y="153"/>
                  </a:cubicBezTo>
                  <a:cubicBezTo>
                    <a:pt x="5281" y="345"/>
                    <a:pt x="4615" y="1044"/>
                    <a:pt x="3701" y="1202"/>
                  </a:cubicBezTo>
                  <a:cubicBezTo>
                    <a:pt x="2505" y="1417"/>
                    <a:pt x="1490" y="1168"/>
                    <a:pt x="700" y="2195"/>
                  </a:cubicBezTo>
                  <a:cubicBezTo>
                    <a:pt x="643" y="2263"/>
                    <a:pt x="587" y="2342"/>
                    <a:pt x="542" y="2410"/>
                  </a:cubicBezTo>
                  <a:cubicBezTo>
                    <a:pt x="0" y="3279"/>
                    <a:pt x="102" y="4294"/>
                    <a:pt x="587" y="5208"/>
                  </a:cubicBezTo>
                  <a:cubicBezTo>
                    <a:pt x="1275" y="6495"/>
                    <a:pt x="2460" y="7465"/>
                    <a:pt x="3747" y="8119"/>
                  </a:cubicBezTo>
                  <a:cubicBezTo>
                    <a:pt x="4717" y="8616"/>
                    <a:pt x="5857" y="8864"/>
                    <a:pt x="6895" y="9191"/>
                  </a:cubicBezTo>
                  <a:cubicBezTo>
                    <a:pt x="7989" y="9541"/>
                    <a:pt x="9118" y="9598"/>
                    <a:pt x="10111" y="10218"/>
                  </a:cubicBezTo>
                  <a:cubicBezTo>
                    <a:pt x="10889" y="10704"/>
                    <a:pt x="11476" y="11448"/>
                    <a:pt x="12413" y="11674"/>
                  </a:cubicBezTo>
                  <a:cubicBezTo>
                    <a:pt x="12863" y="11783"/>
                    <a:pt x="13388" y="11840"/>
                    <a:pt x="13932" y="11840"/>
                  </a:cubicBezTo>
                  <a:cubicBezTo>
                    <a:pt x="14971" y="11840"/>
                    <a:pt x="16077" y="11629"/>
                    <a:pt x="16848" y="11155"/>
                  </a:cubicBezTo>
                  <a:cubicBezTo>
                    <a:pt x="17829" y="10568"/>
                    <a:pt x="18540" y="9270"/>
                    <a:pt x="18292" y="8131"/>
                  </a:cubicBezTo>
                  <a:cubicBezTo>
                    <a:pt x="18190" y="7691"/>
                    <a:pt x="18066" y="7251"/>
                    <a:pt x="17739" y="6935"/>
                  </a:cubicBezTo>
                  <a:cubicBezTo>
                    <a:pt x="17288" y="6495"/>
                    <a:pt x="16656" y="6303"/>
                    <a:pt x="16362" y="5693"/>
                  </a:cubicBezTo>
                  <a:cubicBezTo>
                    <a:pt x="16137" y="5253"/>
                    <a:pt x="16238" y="4791"/>
                    <a:pt x="16204" y="4328"/>
                  </a:cubicBezTo>
                  <a:cubicBezTo>
                    <a:pt x="16125" y="3301"/>
                    <a:pt x="15166" y="2635"/>
                    <a:pt x="14342" y="2184"/>
                  </a:cubicBezTo>
                  <a:cubicBezTo>
                    <a:pt x="13395" y="1665"/>
                    <a:pt x="12277" y="1225"/>
                    <a:pt x="11262" y="774"/>
                  </a:cubicBezTo>
                  <a:cubicBezTo>
                    <a:pt x="10149" y="280"/>
                    <a:pt x="8929" y="0"/>
                    <a:pt x="770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043350" y="3343675"/>
              <a:ext cx="42100" cy="34750"/>
            </a:xfrm>
            <a:custGeom>
              <a:avLst/>
              <a:gdLst/>
              <a:ahLst/>
              <a:cxnLst/>
              <a:rect l="l" t="t" r="r" b="b"/>
              <a:pathLst>
                <a:path w="1684" h="1390" extrusionOk="0">
                  <a:moveTo>
                    <a:pt x="562" y="0"/>
                  </a:moveTo>
                  <a:cubicBezTo>
                    <a:pt x="0" y="0"/>
                    <a:pt x="175" y="927"/>
                    <a:pt x="597" y="1231"/>
                  </a:cubicBezTo>
                  <a:cubicBezTo>
                    <a:pt x="736" y="1333"/>
                    <a:pt x="924" y="1389"/>
                    <a:pt x="1101" y="1389"/>
                  </a:cubicBezTo>
                  <a:cubicBezTo>
                    <a:pt x="1410" y="1389"/>
                    <a:pt x="1683" y="1216"/>
                    <a:pt x="1590" y="813"/>
                  </a:cubicBezTo>
                  <a:cubicBezTo>
                    <a:pt x="1545" y="588"/>
                    <a:pt x="1195" y="204"/>
                    <a:pt x="868" y="68"/>
                  </a:cubicBezTo>
                  <a:cubicBezTo>
                    <a:pt x="748" y="21"/>
                    <a:pt x="647" y="0"/>
                    <a:pt x="5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031675" y="3288975"/>
              <a:ext cx="46925" cy="32525"/>
            </a:xfrm>
            <a:custGeom>
              <a:avLst/>
              <a:gdLst/>
              <a:ahLst/>
              <a:cxnLst/>
              <a:rect l="l" t="t" r="r" b="b"/>
              <a:pathLst>
                <a:path w="1877" h="1301" extrusionOk="0">
                  <a:moveTo>
                    <a:pt x="1200" y="1"/>
                  </a:moveTo>
                  <a:cubicBezTo>
                    <a:pt x="1095" y="1"/>
                    <a:pt x="983" y="21"/>
                    <a:pt x="872" y="56"/>
                  </a:cubicBezTo>
                  <a:cubicBezTo>
                    <a:pt x="500" y="158"/>
                    <a:pt x="138" y="428"/>
                    <a:pt x="82" y="688"/>
                  </a:cubicBezTo>
                  <a:cubicBezTo>
                    <a:pt x="0" y="1096"/>
                    <a:pt x="392" y="1300"/>
                    <a:pt x="754" y="1300"/>
                  </a:cubicBezTo>
                  <a:cubicBezTo>
                    <a:pt x="843" y="1300"/>
                    <a:pt x="930" y="1288"/>
                    <a:pt x="1007" y="1263"/>
                  </a:cubicBezTo>
                  <a:cubicBezTo>
                    <a:pt x="1335" y="1151"/>
                    <a:pt x="1876" y="507"/>
                    <a:pt x="1594" y="158"/>
                  </a:cubicBezTo>
                  <a:cubicBezTo>
                    <a:pt x="1505" y="48"/>
                    <a:pt x="1362" y="1"/>
                    <a:pt x="1200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016650" y="3317700"/>
              <a:ext cx="52350" cy="26500"/>
            </a:xfrm>
            <a:custGeom>
              <a:avLst/>
              <a:gdLst/>
              <a:ahLst/>
              <a:cxnLst/>
              <a:rect l="l" t="t" r="r" b="b"/>
              <a:pathLst>
                <a:path w="2094" h="1060" extrusionOk="0">
                  <a:moveTo>
                    <a:pt x="763" y="1"/>
                  </a:moveTo>
                  <a:cubicBezTo>
                    <a:pt x="421" y="1"/>
                    <a:pt x="1" y="104"/>
                    <a:pt x="107" y="532"/>
                  </a:cubicBezTo>
                  <a:cubicBezTo>
                    <a:pt x="198" y="918"/>
                    <a:pt x="702" y="1059"/>
                    <a:pt x="1125" y="1059"/>
                  </a:cubicBezTo>
                  <a:cubicBezTo>
                    <a:pt x="1283" y="1059"/>
                    <a:pt x="1430" y="1040"/>
                    <a:pt x="1541" y="1006"/>
                  </a:cubicBezTo>
                  <a:cubicBezTo>
                    <a:pt x="1845" y="916"/>
                    <a:pt x="2094" y="656"/>
                    <a:pt x="1857" y="363"/>
                  </a:cubicBezTo>
                  <a:cubicBezTo>
                    <a:pt x="1845" y="340"/>
                    <a:pt x="1834" y="329"/>
                    <a:pt x="1811" y="318"/>
                  </a:cubicBezTo>
                  <a:cubicBezTo>
                    <a:pt x="1586" y="69"/>
                    <a:pt x="1123" y="13"/>
                    <a:pt x="818" y="2"/>
                  </a:cubicBezTo>
                  <a:cubicBezTo>
                    <a:pt x="800" y="1"/>
                    <a:pt x="782" y="1"/>
                    <a:pt x="76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021300" y="3256650"/>
              <a:ext cx="52750" cy="25675"/>
            </a:xfrm>
            <a:custGeom>
              <a:avLst/>
              <a:gdLst/>
              <a:ahLst/>
              <a:cxnLst/>
              <a:rect l="l" t="t" r="r" b="b"/>
              <a:pathLst>
                <a:path w="2110" h="1027" extrusionOk="0">
                  <a:moveTo>
                    <a:pt x="1280" y="1"/>
                  </a:moveTo>
                  <a:cubicBezTo>
                    <a:pt x="1246" y="1"/>
                    <a:pt x="1210" y="2"/>
                    <a:pt x="1174" y="6"/>
                  </a:cubicBezTo>
                  <a:cubicBezTo>
                    <a:pt x="1027" y="18"/>
                    <a:pt x="869" y="51"/>
                    <a:pt x="723" y="96"/>
                  </a:cubicBezTo>
                  <a:cubicBezTo>
                    <a:pt x="373" y="198"/>
                    <a:pt x="0" y="390"/>
                    <a:pt x="46" y="706"/>
                  </a:cubicBezTo>
                  <a:cubicBezTo>
                    <a:pt x="74" y="946"/>
                    <a:pt x="373" y="1026"/>
                    <a:pt x="701" y="1026"/>
                  </a:cubicBezTo>
                  <a:cubicBezTo>
                    <a:pt x="1035" y="1026"/>
                    <a:pt x="1399" y="943"/>
                    <a:pt x="1535" y="864"/>
                  </a:cubicBezTo>
                  <a:cubicBezTo>
                    <a:pt x="2110" y="513"/>
                    <a:pt x="1851" y="1"/>
                    <a:pt x="128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074050" y="3254100"/>
              <a:ext cx="33100" cy="41725"/>
            </a:xfrm>
            <a:custGeom>
              <a:avLst/>
              <a:gdLst/>
              <a:ahLst/>
              <a:cxnLst/>
              <a:rect l="l" t="t" r="r" b="b"/>
              <a:pathLst>
                <a:path w="1324" h="1669" extrusionOk="0">
                  <a:moveTo>
                    <a:pt x="599" y="1"/>
                  </a:moveTo>
                  <a:cubicBezTo>
                    <a:pt x="507" y="1"/>
                    <a:pt x="408" y="40"/>
                    <a:pt x="305" y="131"/>
                  </a:cubicBezTo>
                  <a:cubicBezTo>
                    <a:pt x="294" y="142"/>
                    <a:pt x="283" y="153"/>
                    <a:pt x="283" y="165"/>
                  </a:cubicBezTo>
                  <a:cubicBezTo>
                    <a:pt x="1" y="435"/>
                    <a:pt x="23" y="977"/>
                    <a:pt x="181" y="1304"/>
                  </a:cubicBezTo>
                  <a:cubicBezTo>
                    <a:pt x="304" y="1550"/>
                    <a:pt x="471" y="1668"/>
                    <a:pt x="639" y="1668"/>
                  </a:cubicBezTo>
                  <a:cubicBezTo>
                    <a:pt x="812" y="1668"/>
                    <a:pt x="986" y="1544"/>
                    <a:pt x="1118" y="1304"/>
                  </a:cubicBezTo>
                  <a:cubicBezTo>
                    <a:pt x="1323" y="912"/>
                    <a:pt x="1041" y="1"/>
                    <a:pt x="59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069250" y="3317100"/>
              <a:ext cx="47100" cy="32200"/>
            </a:xfrm>
            <a:custGeom>
              <a:avLst/>
              <a:gdLst/>
              <a:ahLst/>
              <a:cxnLst/>
              <a:rect l="l" t="t" r="r" b="b"/>
              <a:pathLst>
                <a:path w="1884" h="1288" extrusionOk="0">
                  <a:moveTo>
                    <a:pt x="607" y="1"/>
                  </a:moveTo>
                  <a:cubicBezTo>
                    <a:pt x="585" y="1"/>
                    <a:pt x="563" y="1"/>
                    <a:pt x="542" y="3"/>
                  </a:cubicBezTo>
                  <a:cubicBezTo>
                    <a:pt x="317" y="14"/>
                    <a:pt x="193" y="82"/>
                    <a:pt x="136" y="184"/>
                  </a:cubicBezTo>
                  <a:cubicBezTo>
                    <a:pt x="1" y="443"/>
                    <a:pt x="272" y="827"/>
                    <a:pt x="452" y="985"/>
                  </a:cubicBezTo>
                  <a:cubicBezTo>
                    <a:pt x="615" y="1136"/>
                    <a:pt x="1022" y="1287"/>
                    <a:pt x="1357" y="1287"/>
                  </a:cubicBezTo>
                  <a:cubicBezTo>
                    <a:pt x="1647" y="1287"/>
                    <a:pt x="1884" y="1174"/>
                    <a:pt x="1863" y="849"/>
                  </a:cubicBezTo>
                  <a:cubicBezTo>
                    <a:pt x="1820" y="333"/>
                    <a:pt x="1068" y="1"/>
                    <a:pt x="60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26250" y="3360750"/>
              <a:ext cx="53350" cy="26100"/>
            </a:xfrm>
            <a:custGeom>
              <a:avLst/>
              <a:gdLst/>
              <a:ahLst/>
              <a:cxnLst/>
              <a:rect l="l" t="t" r="r" b="b"/>
              <a:pathLst>
                <a:path w="2134" h="1044" extrusionOk="0">
                  <a:moveTo>
                    <a:pt x="996" y="0"/>
                  </a:moveTo>
                  <a:cubicBezTo>
                    <a:pt x="912" y="0"/>
                    <a:pt x="829" y="6"/>
                    <a:pt x="745" y="17"/>
                  </a:cubicBezTo>
                  <a:cubicBezTo>
                    <a:pt x="373" y="108"/>
                    <a:pt x="1" y="401"/>
                    <a:pt x="384" y="762"/>
                  </a:cubicBezTo>
                  <a:cubicBezTo>
                    <a:pt x="549" y="915"/>
                    <a:pt x="990" y="1043"/>
                    <a:pt x="1385" y="1043"/>
                  </a:cubicBezTo>
                  <a:cubicBezTo>
                    <a:pt x="1748" y="1043"/>
                    <a:pt x="2073" y="935"/>
                    <a:pt x="2111" y="638"/>
                  </a:cubicBezTo>
                  <a:cubicBezTo>
                    <a:pt x="2133" y="412"/>
                    <a:pt x="1896" y="232"/>
                    <a:pt x="1716" y="141"/>
                  </a:cubicBezTo>
                  <a:cubicBezTo>
                    <a:pt x="1489" y="49"/>
                    <a:pt x="1243" y="0"/>
                    <a:pt x="99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222450" y="3329025"/>
              <a:ext cx="62600" cy="25950"/>
            </a:xfrm>
            <a:custGeom>
              <a:avLst/>
              <a:gdLst/>
              <a:ahLst/>
              <a:cxnLst/>
              <a:rect l="l" t="t" r="r" b="b"/>
              <a:pathLst>
                <a:path w="2504" h="1038" extrusionOk="0">
                  <a:moveTo>
                    <a:pt x="1411" y="0"/>
                  </a:moveTo>
                  <a:cubicBezTo>
                    <a:pt x="1014" y="0"/>
                    <a:pt x="604" y="100"/>
                    <a:pt x="440" y="248"/>
                  </a:cubicBezTo>
                  <a:cubicBezTo>
                    <a:pt x="0" y="632"/>
                    <a:pt x="824" y="937"/>
                    <a:pt x="1095" y="993"/>
                  </a:cubicBezTo>
                  <a:cubicBezTo>
                    <a:pt x="1197" y="1019"/>
                    <a:pt x="1344" y="1037"/>
                    <a:pt x="1503" y="1037"/>
                  </a:cubicBezTo>
                  <a:cubicBezTo>
                    <a:pt x="1958" y="1037"/>
                    <a:pt x="2503" y="889"/>
                    <a:pt x="2302" y="361"/>
                  </a:cubicBezTo>
                  <a:cubicBezTo>
                    <a:pt x="2246" y="203"/>
                    <a:pt x="2065" y="90"/>
                    <a:pt x="1839" y="45"/>
                  </a:cubicBezTo>
                  <a:cubicBezTo>
                    <a:pt x="1707" y="14"/>
                    <a:pt x="1560" y="0"/>
                    <a:pt x="141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098025" y="3401650"/>
              <a:ext cx="64050" cy="30750"/>
            </a:xfrm>
            <a:custGeom>
              <a:avLst/>
              <a:gdLst/>
              <a:ahLst/>
              <a:cxnLst/>
              <a:rect l="l" t="t" r="r" b="b"/>
              <a:pathLst>
                <a:path w="2562" h="1230" extrusionOk="0">
                  <a:moveTo>
                    <a:pt x="576" y="0"/>
                  </a:moveTo>
                  <a:cubicBezTo>
                    <a:pt x="486" y="0"/>
                    <a:pt x="409" y="16"/>
                    <a:pt x="351" y="51"/>
                  </a:cubicBezTo>
                  <a:cubicBezTo>
                    <a:pt x="1" y="266"/>
                    <a:pt x="226" y="627"/>
                    <a:pt x="475" y="819"/>
                  </a:cubicBezTo>
                  <a:cubicBezTo>
                    <a:pt x="644" y="943"/>
                    <a:pt x="836" y="1044"/>
                    <a:pt x="1039" y="1101"/>
                  </a:cubicBezTo>
                  <a:cubicBezTo>
                    <a:pt x="1250" y="1178"/>
                    <a:pt x="1479" y="1229"/>
                    <a:pt x="1674" y="1229"/>
                  </a:cubicBezTo>
                  <a:cubicBezTo>
                    <a:pt x="1791" y="1229"/>
                    <a:pt x="1895" y="1211"/>
                    <a:pt x="1976" y="1169"/>
                  </a:cubicBezTo>
                  <a:cubicBezTo>
                    <a:pt x="2561" y="851"/>
                    <a:pt x="1234" y="0"/>
                    <a:pt x="57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103100" y="3361425"/>
              <a:ext cx="53675" cy="30925"/>
            </a:xfrm>
            <a:custGeom>
              <a:avLst/>
              <a:gdLst/>
              <a:ahLst/>
              <a:cxnLst/>
              <a:rect l="l" t="t" r="r" b="b"/>
              <a:pathLst>
                <a:path w="2147" h="1237" extrusionOk="0">
                  <a:moveTo>
                    <a:pt x="717" y="1"/>
                  </a:moveTo>
                  <a:cubicBezTo>
                    <a:pt x="570" y="1"/>
                    <a:pt x="432" y="35"/>
                    <a:pt x="317" y="114"/>
                  </a:cubicBezTo>
                  <a:cubicBezTo>
                    <a:pt x="249" y="160"/>
                    <a:pt x="193" y="227"/>
                    <a:pt x="159" y="295"/>
                  </a:cubicBezTo>
                  <a:cubicBezTo>
                    <a:pt x="1" y="667"/>
                    <a:pt x="723" y="1107"/>
                    <a:pt x="1005" y="1186"/>
                  </a:cubicBezTo>
                  <a:cubicBezTo>
                    <a:pt x="1121" y="1216"/>
                    <a:pt x="1273" y="1236"/>
                    <a:pt x="1421" y="1236"/>
                  </a:cubicBezTo>
                  <a:cubicBezTo>
                    <a:pt x="1792" y="1236"/>
                    <a:pt x="2146" y="1107"/>
                    <a:pt x="1897" y="656"/>
                  </a:cubicBezTo>
                  <a:cubicBezTo>
                    <a:pt x="1709" y="332"/>
                    <a:pt x="1172" y="1"/>
                    <a:pt x="71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159250" y="3405875"/>
              <a:ext cx="64350" cy="33400"/>
            </a:xfrm>
            <a:custGeom>
              <a:avLst/>
              <a:gdLst/>
              <a:ahLst/>
              <a:cxnLst/>
              <a:rect l="l" t="t" r="r" b="b"/>
              <a:pathLst>
                <a:path w="2574" h="1336" extrusionOk="0">
                  <a:moveTo>
                    <a:pt x="429" y="1"/>
                  </a:moveTo>
                  <a:cubicBezTo>
                    <a:pt x="208" y="1"/>
                    <a:pt x="50" y="92"/>
                    <a:pt x="34" y="322"/>
                  </a:cubicBezTo>
                  <a:cubicBezTo>
                    <a:pt x="0" y="751"/>
                    <a:pt x="328" y="1056"/>
                    <a:pt x="734" y="1214"/>
                  </a:cubicBezTo>
                  <a:cubicBezTo>
                    <a:pt x="930" y="1295"/>
                    <a:pt x="1135" y="1336"/>
                    <a:pt x="1340" y="1336"/>
                  </a:cubicBezTo>
                  <a:cubicBezTo>
                    <a:pt x="1477" y="1336"/>
                    <a:pt x="1614" y="1318"/>
                    <a:pt x="1750" y="1282"/>
                  </a:cubicBezTo>
                  <a:cubicBezTo>
                    <a:pt x="2573" y="1004"/>
                    <a:pt x="1159" y="1"/>
                    <a:pt x="42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76600" y="3358900"/>
              <a:ext cx="43975" cy="42525"/>
            </a:xfrm>
            <a:custGeom>
              <a:avLst/>
              <a:gdLst/>
              <a:ahLst/>
              <a:cxnLst/>
              <a:rect l="l" t="t" r="r" b="b"/>
              <a:pathLst>
                <a:path w="1759" h="1701" extrusionOk="0">
                  <a:moveTo>
                    <a:pt x="530" y="1"/>
                  </a:moveTo>
                  <a:cubicBezTo>
                    <a:pt x="492" y="1"/>
                    <a:pt x="454" y="8"/>
                    <a:pt x="418" y="24"/>
                  </a:cubicBezTo>
                  <a:cubicBezTo>
                    <a:pt x="102" y="159"/>
                    <a:pt x="0" y="814"/>
                    <a:pt x="113" y="1186"/>
                  </a:cubicBezTo>
                  <a:cubicBezTo>
                    <a:pt x="169" y="1493"/>
                    <a:pt x="440" y="1700"/>
                    <a:pt x="735" y="1700"/>
                  </a:cubicBezTo>
                  <a:cubicBezTo>
                    <a:pt x="798" y="1700"/>
                    <a:pt x="862" y="1691"/>
                    <a:pt x="925" y="1671"/>
                  </a:cubicBezTo>
                  <a:cubicBezTo>
                    <a:pt x="1758" y="1471"/>
                    <a:pt x="1075" y="1"/>
                    <a:pt x="53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087725" y="3293175"/>
              <a:ext cx="55900" cy="33250"/>
            </a:xfrm>
            <a:custGeom>
              <a:avLst/>
              <a:gdLst/>
              <a:ahLst/>
              <a:cxnLst/>
              <a:rect l="l" t="t" r="r" b="b"/>
              <a:pathLst>
                <a:path w="2236" h="1330" extrusionOk="0">
                  <a:moveTo>
                    <a:pt x="940" y="0"/>
                  </a:moveTo>
                  <a:cubicBezTo>
                    <a:pt x="787" y="0"/>
                    <a:pt x="642" y="37"/>
                    <a:pt x="537" y="125"/>
                  </a:cubicBezTo>
                  <a:cubicBezTo>
                    <a:pt x="0" y="603"/>
                    <a:pt x="1207" y="1330"/>
                    <a:pt x="1854" y="1330"/>
                  </a:cubicBezTo>
                  <a:cubicBezTo>
                    <a:pt x="2078" y="1330"/>
                    <a:pt x="2235" y="1242"/>
                    <a:pt x="2230" y="1028"/>
                  </a:cubicBezTo>
                  <a:cubicBezTo>
                    <a:pt x="2218" y="723"/>
                    <a:pt x="1857" y="418"/>
                    <a:pt x="1643" y="238"/>
                  </a:cubicBezTo>
                  <a:cubicBezTo>
                    <a:pt x="1480" y="103"/>
                    <a:pt x="1198" y="0"/>
                    <a:pt x="940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359250" y="3386400"/>
              <a:ext cx="59000" cy="28600"/>
            </a:xfrm>
            <a:custGeom>
              <a:avLst/>
              <a:gdLst/>
              <a:ahLst/>
              <a:cxnLst/>
              <a:rect l="l" t="t" r="r" b="b"/>
              <a:pathLst>
                <a:path w="2360" h="1144" extrusionOk="0">
                  <a:moveTo>
                    <a:pt x="1100" y="0"/>
                  </a:moveTo>
                  <a:cubicBezTo>
                    <a:pt x="772" y="0"/>
                    <a:pt x="454" y="104"/>
                    <a:pt x="283" y="413"/>
                  </a:cubicBezTo>
                  <a:cubicBezTo>
                    <a:pt x="1" y="921"/>
                    <a:pt x="678" y="1079"/>
                    <a:pt x="1062" y="1124"/>
                  </a:cubicBezTo>
                  <a:cubicBezTo>
                    <a:pt x="1158" y="1134"/>
                    <a:pt x="1266" y="1143"/>
                    <a:pt x="1376" y="1143"/>
                  </a:cubicBezTo>
                  <a:cubicBezTo>
                    <a:pt x="1523" y="1143"/>
                    <a:pt x="1672" y="1126"/>
                    <a:pt x="1795" y="1068"/>
                  </a:cubicBezTo>
                  <a:cubicBezTo>
                    <a:pt x="2359" y="797"/>
                    <a:pt x="2235" y="244"/>
                    <a:pt x="1694" y="86"/>
                  </a:cubicBezTo>
                  <a:cubicBezTo>
                    <a:pt x="1626" y="63"/>
                    <a:pt x="1558" y="52"/>
                    <a:pt x="1479" y="41"/>
                  </a:cubicBezTo>
                  <a:cubicBezTo>
                    <a:pt x="1356" y="16"/>
                    <a:pt x="1228" y="0"/>
                    <a:pt x="110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353825" y="3338025"/>
              <a:ext cx="42325" cy="35025"/>
            </a:xfrm>
            <a:custGeom>
              <a:avLst/>
              <a:gdLst/>
              <a:ahLst/>
              <a:cxnLst/>
              <a:rect l="l" t="t" r="r" b="b"/>
              <a:pathLst>
                <a:path w="1693" h="1401" extrusionOk="0">
                  <a:moveTo>
                    <a:pt x="588" y="0"/>
                  </a:moveTo>
                  <a:cubicBezTo>
                    <a:pt x="278" y="0"/>
                    <a:pt x="0" y="174"/>
                    <a:pt x="94" y="577"/>
                  </a:cubicBezTo>
                  <a:cubicBezTo>
                    <a:pt x="150" y="814"/>
                    <a:pt x="500" y="1197"/>
                    <a:pt x="827" y="1333"/>
                  </a:cubicBezTo>
                  <a:cubicBezTo>
                    <a:pt x="946" y="1379"/>
                    <a:pt x="1046" y="1400"/>
                    <a:pt x="1130" y="1400"/>
                  </a:cubicBezTo>
                  <a:cubicBezTo>
                    <a:pt x="1692" y="1400"/>
                    <a:pt x="1509" y="463"/>
                    <a:pt x="1087" y="159"/>
                  </a:cubicBezTo>
                  <a:cubicBezTo>
                    <a:pt x="952" y="57"/>
                    <a:pt x="765" y="0"/>
                    <a:pt x="588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362650" y="3419675"/>
              <a:ext cx="46900" cy="32400"/>
            </a:xfrm>
            <a:custGeom>
              <a:avLst/>
              <a:gdLst/>
              <a:ahLst/>
              <a:cxnLst/>
              <a:rect l="l" t="t" r="r" b="b"/>
              <a:pathLst>
                <a:path w="1876" h="1296" extrusionOk="0">
                  <a:moveTo>
                    <a:pt x="1130" y="0"/>
                  </a:moveTo>
                  <a:cubicBezTo>
                    <a:pt x="1039" y="0"/>
                    <a:pt x="949" y="14"/>
                    <a:pt x="869" y="41"/>
                  </a:cubicBezTo>
                  <a:cubicBezTo>
                    <a:pt x="542" y="143"/>
                    <a:pt x="0" y="797"/>
                    <a:pt x="282" y="1136"/>
                  </a:cubicBezTo>
                  <a:cubicBezTo>
                    <a:pt x="374" y="1249"/>
                    <a:pt x="523" y="1295"/>
                    <a:pt x="693" y="1295"/>
                  </a:cubicBezTo>
                  <a:cubicBezTo>
                    <a:pt x="795" y="1295"/>
                    <a:pt x="906" y="1278"/>
                    <a:pt x="1016" y="1249"/>
                  </a:cubicBezTo>
                  <a:cubicBezTo>
                    <a:pt x="1377" y="1136"/>
                    <a:pt x="1738" y="876"/>
                    <a:pt x="1795" y="617"/>
                  </a:cubicBezTo>
                  <a:cubicBezTo>
                    <a:pt x="1876" y="212"/>
                    <a:pt x="1490" y="0"/>
                    <a:pt x="1130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305950" y="3385550"/>
              <a:ext cx="52350" cy="26725"/>
            </a:xfrm>
            <a:custGeom>
              <a:avLst/>
              <a:gdLst/>
              <a:ahLst/>
              <a:cxnLst/>
              <a:rect l="l" t="t" r="r" b="b"/>
              <a:pathLst>
                <a:path w="2094" h="1069" extrusionOk="0">
                  <a:moveTo>
                    <a:pt x="956" y="1"/>
                  </a:moveTo>
                  <a:cubicBezTo>
                    <a:pt x="803" y="1"/>
                    <a:pt x="661" y="19"/>
                    <a:pt x="553" y="52"/>
                  </a:cubicBezTo>
                  <a:cubicBezTo>
                    <a:pt x="249" y="154"/>
                    <a:pt x="0" y="402"/>
                    <a:pt x="237" y="707"/>
                  </a:cubicBezTo>
                  <a:cubicBezTo>
                    <a:pt x="249" y="718"/>
                    <a:pt x="260" y="741"/>
                    <a:pt x="282" y="752"/>
                  </a:cubicBezTo>
                  <a:cubicBezTo>
                    <a:pt x="508" y="989"/>
                    <a:pt x="971" y="1057"/>
                    <a:pt x="1275" y="1068"/>
                  </a:cubicBezTo>
                  <a:cubicBezTo>
                    <a:pt x="1294" y="1068"/>
                    <a:pt x="1312" y="1069"/>
                    <a:pt x="1331" y="1069"/>
                  </a:cubicBezTo>
                  <a:cubicBezTo>
                    <a:pt x="1673" y="1069"/>
                    <a:pt x="2093" y="965"/>
                    <a:pt x="1986" y="526"/>
                  </a:cubicBezTo>
                  <a:cubicBezTo>
                    <a:pt x="1895" y="144"/>
                    <a:pt x="1383" y="1"/>
                    <a:pt x="956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56775" y="3303525"/>
              <a:ext cx="52850" cy="25625"/>
            </a:xfrm>
            <a:custGeom>
              <a:avLst/>
              <a:gdLst/>
              <a:ahLst/>
              <a:cxnLst/>
              <a:rect l="l" t="t" r="r" b="b"/>
              <a:pathLst>
                <a:path w="2114" h="1025" extrusionOk="0">
                  <a:moveTo>
                    <a:pt x="1412" y="0"/>
                  </a:moveTo>
                  <a:cubicBezTo>
                    <a:pt x="1079" y="0"/>
                    <a:pt x="721" y="83"/>
                    <a:pt x="591" y="162"/>
                  </a:cubicBezTo>
                  <a:cubicBezTo>
                    <a:pt x="0" y="517"/>
                    <a:pt x="278" y="1024"/>
                    <a:pt x="850" y="1024"/>
                  </a:cubicBezTo>
                  <a:cubicBezTo>
                    <a:pt x="880" y="1024"/>
                    <a:pt x="910" y="1023"/>
                    <a:pt x="940" y="1020"/>
                  </a:cubicBezTo>
                  <a:cubicBezTo>
                    <a:pt x="1087" y="997"/>
                    <a:pt x="1245" y="964"/>
                    <a:pt x="1392" y="930"/>
                  </a:cubicBezTo>
                  <a:cubicBezTo>
                    <a:pt x="1742" y="828"/>
                    <a:pt x="2114" y="636"/>
                    <a:pt x="2080" y="320"/>
                  </a:cubicBezTo>
                  <a:cubicBezTo>
                    <a:pt x="2041" y="80"/>
                    <a:pt x="1738" y="0"/>
                    <a:pt x="141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412575" y="3398325"/>
              <a:ext cx="33025" cy="41725"/>
            </a:xfrm>
            <a:custGeom>
              <a:avLst/>
              <a:gdLst/>
              <a:ahLst/>
              <a:cxnLst/>
              <a:rect l="l" t="t" r="r" b="b"/>
              <a:pathLst>
                <a:path w="1321" h="1669" extrusionOk="0">
                  <a:moveTo>
                    <a:pt x="684" y="1"/>
                  </a:moveTo>
                  <a:cubicBezTo>
                    <a:pt x="512" y="1"/>
                    <a:pt x="341" y="125"/>
                    <a:pt x="215" y="365"/>
                  </a:cubicBezTo>
                  <a:cubicBezTo>
                    <a:pt x="0" y="758"/>
                    <a:pt x="288" y="1669"/>
                    <a:pt x="727" y="1669"/>
                  </a:cubicBezTo>
                  <a:cubicBezTo>
                    <a:pt x="818" y="1669"/>
                    <a:pt x="915" y="1630"/>
                    <a:pt x="1016" y="1539"/>
                  </a:cubicBezTo>
                  <a:cubicBezTo>
                    <a:pt x="1028" y="1527"/>
                    <a:pt x="1039" y="1516"/>
                    <a:pt x="1050" y="1505"/>
                  </a:cubicBezTo>
                  <a:cubicBezTo>
                    <a:pt x="1321" y="1223"/>
                    <a:pt x="1298" y="692"/>
                    <a:pt x="1140" y="365"/>
                  </a:cubicBezTo>
                  <a:cubicBezTo>
                    <a:pt x="1018" y="120"/>
                    <a:pt x="851" y="1"/>
                    <a:pt x="684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287350" y="3329100"/>
              <a:ext cx="47100" cy="32425"/>
            </a:xfrm>
            <a:custGeom>
              <a:avLst/>
              <a:gdLst/>
              <a:ahLst/>
              <a:cxnLst/>
              <a:rect l="l" t="t" r="r" b="b"/>
              <a:pathLst>
                <a:path w="1884" h="1297" extrusionOk="0">
                  <a:moveTo>
                    <a:pt x="533" y="1"/>
                  </a:moveTo>
                  <a:cubicBezTo>
                    <a:pt x="241" y="1"/>
                    <a:pt x="1" y="116"/>
                    <a:pt x="22" y="448"/>
                  </a:cubicBezTo>
                  <a:cubicBezTo>
                    <a:pt x="54" y="955"/>
                    <a:pt x="818" y="1297"/>
                    <a:pt x="1280" y="1297"/>
                  </a:cubicBezTo>
                  <a:cubicBezTo>
                    <a:pt x="1301" y="1297"/>
                    <a:pt x="1322" y="1296"/>
                    <a:pt x="1342" y="1295"/>
                  </a:cubicBezTo>
                  <a:cubicBezTo>
                    <a:pt x="1568" y="1272"/>
                    <a:pt x="1692" y="1204"/>
                    <a:pt x="1749" y="1103"/>
                  </a:cubicBezTo>
                  <a:cubicBezTo>
                    <a:pt x="1884" y="855"/>
                    <a:pt x="1613" y="471"/>
                    <a:pt x="1433" y="302"/>
                  </a:cubicBezTo>
                  <a:cubicBezTo>
                    <a:pt x="1270" y="151"/>
                    <a:pt x="867" y="1"/>
                    <a:pt x="533" y="1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42050" y="3224975"/>
              <a:ext cx="53325" cy="26075"/>
            </a:xfrm>
            <a:custGeom>
              <a:avLst/>
              <a:gdLst/>
              <a:ahLst/>
              <a:cxnLst/>
              <a:rect l="l" t="t" r="r" b="b"/>
              <a:pathLst>
                <a:path w="2133" h="1043" extrusionOk="0">
                  <a:moveTo>
                    <a:pt x="756" y="0"/>
                  </a:moveTo>
                  <a:cubicBezTo>
                    <a:pt x="390" y="0"/>
                    <a:pt x="61" y="111"/>
                    <a:pt x="23" y="416"/>
                  </a:cubicBezTo>
                  <a:cubicBezTo>
                    <a:pt x="0" y="630"/>
                    <a:pt x="237" y="822"/>
                    <a:pt x="418" y="901"/>
                  </a:cubicBezTo>
                  <a:cubicBezTo>
                    <a:pt x="645" y="993"/>
                    <a:pt x="885" y="1042"/>
                    <a:pt x="1128" y="1042"/>
                  </a:cubicBezTo>
                  <a:cubicBezTo>
                    <a:pt x="1211" y="1042"/>
                    <a:pt x="1294" y="1036"/>
                    <a:pt x="1377" y="1025"/>
                  </a:cubicBezTo>
                  <a:cubicBezTo>
                    <a:pt x="1760" y="935"/>
                    <a:pt x="2133" y="641"/>
                    <a:pt x="1749" y="280"/>
                  </a:cubicBezTo>
                  <a:cubicBezTo>
                    <a:pt x="1586" y="128"/>
                    <a:pt x="1149" y="0"/>
                    <a:pt x="756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204050" y="3259475"/>
              <a:ext cx="62425" cy="26100"/>
            </a:xfrm>
            <a:custGeom>
              <a:avLst/>
              <a:gdLst/>
              <a:ahLst/>
              <a:cxnLst/>
              <a:rect l="l" t="t" r="r" b="b"/>
              <a:pathLst>
                <a:path w="2497" h="1044" extrusionOk="0">
                  <a:moveTo>
                    <a:pt x="1002" y="1"/>
                  </a:moveTo>
                  <a:cubicBezTo>
                    <a:pt x="548" y="1"/>
                    <a:pt x="1" y="142"/>
                    <a:pt x="194" y="672"/>
                  </a:cubicBezTo>
                  <a:cubicBezTo>
                    <a:pt x="262" y="841"/>
                    <a:pt x="431" y="943"/>
                    <a:pt x="668" y="999"/>
                  </a:cubicBezTo>
                  <a:cubicBezTo>
                    <a:pt x="797" y="1030"/>
                    <a:pt x="942" y="1044"/>
                    <a:pt x="1089" y="1044"/>
                  </a:cubicBezTo>
                  <a:cubicBezTo>
                    <a:pt x="1483" y="1044"/>
                    <a:pt x="1892" y="944"/>
                    <a:pt x="2056" y="796"/>
                  </a:cubicBezTo>
                  <a:cubicBezTo>
                    <a:pt x="2496" y="412"/>
                    <a:pt x="1673" y="108"/>
                    <a:pt x="1402" y="40"/>
                  </a:cubicBezTo>
                  <a:cubicBezTo>
                    <a:pt x="1301" y="17"/>
                    <a:pt x="1157" y="1"/>
                    <a:pt x="1002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308800" y="3265425"/>
              <a:ext cx="64300" cy="30750"/>
            </a:xfrm>
            <a:custGeom>
              <a:avLst/>
              <a:gdLst/>
              <a:ahLst/>
              <a:cxnLst/>
              <a:rect l="l" t="t" r="r" b="b"/>
              <a:pathLst>
                <a:path w="2572" h="1230" extrusionOk="0">
                  <a:moveTo>
                    <a:pt x="888" y="1"/>
                  </a:moveTo>
                  <a:cubicBezTo>
                    <a:pt x="771" y="1"/>
                    <a:pt x="666" y="19"/>
                    <a:pt x="586" y="61"/>
                  </a:cubicBezTo>
                  <a:cubicBezTo>
                    <a:pt x="0" y="379"/>
                    <a:pt x="1327" y="1230"/>
                    <a:pt x="1985" y="1230"/>
                  </a:cubicBezTo>
                  <a:cubicBezTo>
                    <a:pt x="2075" y="1230"/>
                    <a:pt x="2152" y="1214"/>
                    <a:pt x="2211" y="1179"/>
                  </a:cubicBezTo>
                  <a:cubicBezTo>
                    <a:pt x="2572" y="964"/>
                    <a:pt x="2335" y="603"/>
                    <a:pt x="2087" y="411"/>
                  </a:cubicBezTo>
                  <a:cubicBezTo>
                    <a:pt x="1917" y="287"/>
                    <a:pt x="1726" y="186"/>
                    <a:pt x="1522" y="129"/>
                  </a:cubicBezTo>
                  <a:cubicBezTo>
                    <a:pt x="1311" y="52"/>
                    <a:pt x="1082" y="1"/>
                    <a:pt x="88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314100" y="3305475"/>
              <a:ext cx="53650" cy="30950"/>
            </a:xfrm>
            <a:custGeom>
              <a:avLst/>
              <a:gdLst/>
              <a:ahLst/>
              <a:cxnLst/>
              <a:rect l="l" t="t" r="r" b="b"/>
              <a:pathLst>
                <a:path w="2146" h="1238" extrusionOk="0">
                  <a:moveTo>
                    <a:pt x="720" y="1"/>
                  </a:moveTo>
                  <a:cubicBezTo>
                    <a:pt x="348" y="1"/>
                    <a:pt x="0" y="130"/>
                    <a:pt x="250" y="581"/>
                  </a:cubicBezTo>
                  <a:cubicBezTo>
                    <a:pt x="428" y="913"/>
                    <a:pt x="966" y="1238"/>
                    <a:pt x="1423" y="1238"/>
                  </a:cubicBezTo>
                  <a:cubicBezTo>
                    <a:pt x="1572" y="1238"/>
                    <a:pt x="1713" y="1203"/>
                    <a:pt x="1830" y="1123"/>
                  </a:cubicBezTo>
                  <a:cubicBezTo>
                    <a:pt x="1897" y="1077"/>
                    <a:pt x="1942" y="1010"/>
                    <a:pt x="1988" y="942"/>
                  </a:cubicBezTo>
                  <a:cubicBezTo>
                    <a:pt x="2145" y="570"/>
                    <a:pt x="1423" y="130"/>
                    <a:pt x="1141" y="51"/>
                  </a:cubicBezTo>
                  <a:cubicBezTo>
                    <a:pt x="1022" y="21"/>
                    <a:pt x="869" y="1"/>
                    <a:pt x="720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247050" y="3258550"/>
              <a:ext cx="64550" cy="33375"/>
            </a:xfrm>
            <a:custGeom>
              <a:avLst/>
              <a:gdLst/>
              <a:ahLst/>
              <a:cxnLst/>
              <a:rect l="l" t="t" r="r" b="b"/>
              <a:pathLst>
                <a:path w="2582" h="1335" extrusionOk="0">
                  <a:moveTo>
                    <a:pt x="1242" y="0"/>
                  </a:moveTo>
                  <a:cubicBezTo>
                    <a:pt x="1106" y="0"/>
                    <a:pt x="968" y="18"/>
                    <a:pt x="833" y="54"/>
                  </a:cubicBezTo>
                  <a:cubicBezTo>
                    <a:pt x="1" y="332"/>
                    <a:pt x="1419" y="1335"/>
                    <a:pt x="2152" y="1335"/>
                  </a:cubicBezTo>
                  <a:cubicBezTo>
                    <a:pt x="2374" y="1335"/>
                    <a:pt x="2532" y="1244"/>
                    <a:pt x="2548" y="1014"/>
                  </a:cubicBezTo>
                  <a:cubicBezTo>
                    <a:pt x="2582" y="585"/>
                    <a:pt x="2255" y="280"/>
                    <a:pt x="1848" y="122"/>
                  </a:cubicBezTo>
                  <a:cubicBezTo>
                    <a:pt x="1652" y="41"/>
                    <a:pt x="1448" y="0"/>
                    <a:pt x="124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350025" y="3296400"/>
              <a:ext cx="43950" cy="42525"/>
            </a:xfrm>
            <a:custGeom>
              <a:avLst/>
              <a:gdLst/>
              <a:ahLst/>
              <a:cxnLst/>
              <a:rect l="l" t="t" r="r" b="b"/>
              <a:pathLst>
                <a:path w="1758" h="1701" extrusionOk="0">
                  <a:moveTo>
                    <a:pt x="1034" y="1"/>
                  </a:moveTo>
                  <a:cubicBezTo>
                    <a:pt x="971" y="1"/>
                    <a:pt x="907" y="10"/>
                    <a:pt x="844" y="30"/>
                  </a:cubicBezTo>
                  <a:cubicBezTo>
                    <a:pt x="1" y="230"/>
                    <a:pt x="693" y="1700"/>
                    <a:pt x="1239" y="1700"/>
                  </a:cubicBezTo>
                  <a:cubicBezTo>
                    <a:pt x="1277" y="1700"/>
                    <a:pt x="1315" y="1693"/>
                    <a:pt x="1352" y="1677"/>
                  </a:cubicBezTo>
                  <a:cubicBezTo>
                    <a:pt x="1668" y="1542"/>
                    <a:pt x="1758" y="887"/>
                    <a:pt x="1656" y="515"/>
                  </a:cubicBezTo>
                  <a:cubicBezTo>
                    <a:pt x="1601" y="208"/>
                    <a:pt x="1330" y="1"/>
                    <a:pt x="103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209325" y="3224700"/>
              <a:ext cx="55900" cy="33400"/>
            </a:xfrm>
            <a:custGeom>
              <a:avLst/>
              <a:gdLst/>
              <a:ahLst/>
              <a:cxnLst/>
              <a:rect l="l" t="t" r="r" b="b"/>
              <a:pathLst>
                <a:path w="2236" h="1336" extrusionOk="0">
                  <a:moveTo>
                    <a:pt x="381" y="1"/>
                  </a:moveTo>
                  <a:cubicBezTo>
                    <a:pt x="157" y="1"/>
                    <a:pt x="0" y="88"/>
                    <a:pt x="6" y="303"/>
                  </a:cubicBezTo>
                  <a:cubicBezTo>
                    <a:pt x="6" y="607"/>
                    <a:pt x="367" y="912"/>
                    <a:pt x="582" y="1092"/>
                  </a:cubicBezTo>
                  <a:cubicBezTo>
                    <a:pt x="752" y="1227"/>
                    <a:pt x="1038" y="1335"/>
                    <a:pt x="1297" y="1335"/>
                  </a:cubicBezTo>
                  <a:cubicBezTo>
                    <a:pt x="1450" y="1335"/>
                    <a:pt x="1594" y="1297"/>
                    <a:pt x="1699" y="1205"/>
                  </a:cubicBezTo>
                  <a:cubicBezTo>
                    <a:pt x="2235" y="727"/>
                    <a:pt x="1028" y="1"/>
                    <a:pt x="38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108200" y="3262125"/>
              <a:ext cx="58975" cy="28550"/>
            </a:xfrm>
            <a:custGeom>
              <a:avLst/>
              <a:gdLst/>
              <a:ahLst/>
              <a:cxnLst/>
              <a:rect l="l" t="t" r="r" b="b"/>
              <a:pathLst>
                <a:path w="2359" h="1142" extrusionOk="0">
                  <a:moveTo>
                    <a:pt x="946" y="0"/>
                  </a:moveTo>
                  <a:cubicBezTo>
                    <a:pt x="810" y="0"/>
                    <a:pt x="676" y="16"/>
                    <a:pt x="564" y="69"/>
                  </a:cubicBezTo>
                  <a:cubicBezTo>
                    <a:pt x="0" y="340"/>
                    <a:pt x="135" y="904"/>
                    <a:pt x="666" y="1051"/>
                  </a:cubicBezTo>
                  <a:cubicBezTo>
                    <a:pt x="745" y="1074"/>
                    <a:pt x="812" y="1096"/>
                    <a:pt x="880" y="1107"/>
                  </a:cubicBezTo>
                  <a:cubicBezTo>
                    <a:pt x="997" y="1128"/>
                    <a:pt x="1119" y="1141"/>
                    <a:pt x="1241" y="1141"/>
                  </a:cubicBezTo>
                  <a:cubicBezTo>
                    <a:pt x="1576" y="1141"/>
                    <a:pt x="1902" y="1042"/>
                    <a:pt x="2076" y="735"/>
                  </a:cubicBezTo>
                  <a:cubicBezTo>
                    <a:pt x="2358" y="216"/>
                    <a:pt x="1681" y="58"/>
                    <a:pt x="1309" y="24"/>
                  </a:cubicBezTo>
                  <a:cubicBezTo>
                    <a:pt x="1196" y="13"/>
                    <a:pt x="1070" y="0"/>
                    <a:pt x="94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230750" y="3289475"/>
              <a:ext cx="36775" cy="36875"/>
            </a:xfrm>
            <a:custGeom>
              <a:avLst/>
              <a:gdLst/>
              <a:ahLst/>
              <a:cxnLst/>
              <a:rect l="l" t="t" r="r" b="b"/>
              <a:pathLst>
                <a:path w="1471" h="1475" extrusionOk="0">
                  <a:moveTo>
                    <a:pt x="991" y="1"/>
                  </a:moveTo>
                  <a:cubicBezTo>
                    <a:pt x="781" y="1"/>
                    <a:pt x="548" y="93"/>
                    <a:pt x="402" y="239"/>
                  </a:cubicBezTo>
                  <a:cubicBezTo>
                    <a:pt x="44" y="587"/>
                    <a:pt x="0" y="1475"/>
                    <a:pt x="485" y="1475"/>
                  </a:cubicBezTo>
                  <a:cubicBezTo>
                    <a:pt x="582" y="1475"/>
                    <a:pt x="700" y="1439"/>
                    <a:pt x="842" y="1356"/>
                  </a:cubicBezTo>
                  <a:cubicBezTo>
                    <a:pt x="1146" y="1176"/>
                    <a:pt x="1428" y="736"/>
                    <a:pt x="1440" y="499"/>
                  </a:cubicBezTo>
                  <a:cubicBezTo>
                    <a:pt x="1471" y="143"/>
                    <a:pt x="1250" y="1"/>
                    <a:pt x="99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255600" y="3453175"/>
              <a:ext cx="49250" cy="30700"/>
            </a:xfrm>
            <a:custGeom>
              <a:avLst/>
              <a:gdLst/>
              <a:ahLst/>
              <a:cxnLst/>
              <a:rect l="l" t="t" r="r" b="b"/>
              <a:pathLst>
                <a:path w="1970" h="1228" extrusionOk="0">
                  <a:moveTo>
                    <a:pt x="862" y="0"/>
                  </a:moveTo>
                  <a:cubicBezTo>
                    <a:pt x="471" y="0"/>
                    <a:pt x="1" y="273"/>
                    <a:pt x="164" y="710"/>
                  </a:cubicBezTo>
                  <a:cubicBezTo>
                    <a:pt x="254" y="958"/>
                    <a:pt x="660" y="1161"/>
                    <a:pt x="1033" y="1218"/>
                  </a:cubicBezTo>
                  <a:cubicBezTo>
                    <a:pt x="1092" y="1224"/>
                    <a:pt x="1151" y="1228"/>
                    <a:pt x="1207" y="1228"/>
                  </a:cubicBezTo>
                  <a:cubicBezTo>
                    <a:pt x="1441" y="1228"/>
                    <a:pt x="1644" y="1167"/>
                    <a:pt x="1743" y="1003"/>
                  </a:cubicBezTo>
                  <a:cubicBezTo>
                    <a:pt x="1969" y="620"/>
                    <a:pt x="1326" y="67"/>
                    <a:pt x="987" y="10"/>
                  </a:cubicBezTo>
                  <a:cubicBezTo>
                    <a:pt x="947" y="4"/>
                    <a:pt x="905" y="0"/>
                    <a:pt x="862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17775" y="3325875"/>
              <a:ext cx="49400" cy="28575"/>
            </a:xfrm>
            <a:custGeom>
              <a:avLst/>
              <a:gdLst/>
              <a:ahLst/>
              <a:cxnLst/>
              <a:rect l="l" t="t" r="r" b="b"/>
              <a:pathLst>
                <a:path w="1976" h="1143" extrusionOk="0">
                  <a:moveTo>
                    <a:pt x="1207" y="1"/>
                  </a:moveTo>
                  <a:cubicBezTo>
                    <a:pt x="753" y="1"/>
                    <a:pt x="74" y="223"/>
                    <a:pt x="35" y="690"/>
                  </a:cubicBezTo>
                  <a:cubicBezTo>
                    <a:pt x="0" y="1049"/>
                    <a:pt x="270" y="1142"/>
                    <a:pt x="549" y="1142"/>
                  </a:cubicBezTo>
                  <a:cubicBezTo>
                    <a:pt x="640" y="1142"/>
                    <a:pt x="731" y="1133"/>
                    <a:pt x="813" y="1119"/>
                  </a:cubicBezTo>
                  <a:cubicBezTo>
                    <a:pt x="1118" y="1063"/>
                    <a:pt x="1558" y="938"/>
                    <a:pt x="1750" y="656"/>
                  </a:cubicBezTo>
                  <a:cubicBezTo>
                    <a:pt x="1761" y="634"/>
                    <a:pt x="1772" y="622"/>
                    <a:pt x="1784" y="600"/>
                  </a:cubicBezTo>
                  <a:cubicBezTo>
                    <a:pt x="1975" y="261"/>
                    <a:pt x="1693" y="58"/>
                    <a:pt x="1377" y="13"/>
                  </a:cubicBezTo>
                  <a:cubicBezTo>
                    <a:pt x="1326" y="5"/>
                    <a:pt x="1269" y="1"/>
                    <a:pt x="1207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309425" y="3480550"/>
              <a:ext cx="52975" cy="24225"/>
            </a:xfrm>
            <a:custGeom>
              <a:avLst/>
              <a:gdLst/>
              <a:ahLst/>
              <a:cxnLst/>
              <a:rect l="l" t="t" r="r" b="b"/>
              <a:pathLst>
                <a:path w="2119" h="969" extrusionOk="0">
                  <a:moveTo>
                    <a:pt x="969" y="0"/>
                  </a:moveTo>
                  <a:cubicBezTo>
                    <a:pt x="535" y="0"/>
                    <a:pt x="0" y="114"/>
                    <a:pt x="8" y="450"/>
                  </a:cubicBezTo>
                  <a:cubicBezTo>
                    <a:pt x="19" y="766"/>
                    <a:pt x="414" y="901"/>
                    <a:pt x="775" y="946"/>
                  </a:cubicBezTo>
                  <a:cubicBezTo>
                    <a:pt x="933" y="969"/>
                    <a:pt x="1091" y="969"/>
                    <a:pt x="1238" y="969"/>
                  </a:cubicBezTo>
                  <a:cubicBezTo>
                    <a:pt x="1870" y="935"/>
                    <a:pt x="2118" y="337"/>
                    <a:pt x="1452" y="66"/>
                  </a:cubicBezTo>
                  <a:cubicBezTo>
                    <a:pt x="1361" y="26"/>
                    <a:pt x="1177" y="0"/>
                    <a:pt x="96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165175" y="3261825"/>
              <a:ext cx="32425" cy="41550"/>
            </a:xfrm>
            <a:custGeom>
              <a:avLst/>
              <a:gdLst/>
              <a:ahLst/>
              <a:cxnLst/>
              <a:rect l="l" t="t" r="r" b="b"/>
              <a:pathLst>
                <a:path w="1297" h="1662" extrusionOk="0">
                  <a:moveTo>
                    <a:pt x="555" y="0"/>
                  </a:moveTo>
                  <a:cubicBezTo>
                    <a:pt x="367" y="0"/>
                    <a:pt x="195" y="146"/>
                    <a:pt x="102" y="431"/>
                  </a:cubicBezTo>
                  <a:cubicBezTo>
                    <a:pt x="0" y="781"/>
                    <a:pt x="57" y="1323"/>
                    <a:pt x="373" y="1548"/>
                  </a:cubicBezTo>
                  <a:lnTo>
                    <a:pt x="407" y="1571"/>
                  </a:lnTo>
                  <a:cubicBezTo>
                    <a:pt x="502" y="1634"/>
                    <a:pt x="590" y="1662"/>
                    <a:pt x="668" y="1662"/>
                  </a:cubicBezTo>
                  <a:cubicBezTo>
                    <a:pt x="1138" y="1662"/>
                    <a:pt x="1296" y="673"/>
                    <a:pt x="1016" y="296"/>
                  </a:cubicBezTo>
                  <a:cubicBezTo>
                    <a:pt x="874" y="98"/>
                    <a:pt x="709" y="0"/>
                    <a:pt x="555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65600" y="3403075"/>
              <a:ext cx="45450" cy="35250"/>
            </a:xfrm>
            <a:custGeom>
              <a:avLst/>
              <a:gdLst/>
              <a:ahLst/>
              <a:cxnLst/>
              <a:rect l="l" t="t" r="r" b="b"/>
              <a:pathLst>
                <a:path w="1818" h="1410" extrusionOk="0">
                  <a:moveTo>
                    <a:pt x="1354" y="1"/>
                  </a:moveTo>
                  <a:cubicBezTo>
                    <a:pt x="998" y="1"/>
                    <a:pt x="522" y="251"/>
                    <a:pt x="362" y="446"/>
                  </a:cubicBezTo>
                  <a:cubicBezTo>
                    <a:pt x="215" y="638"/>
                    <a:pt x="1" y="1055"/>
                    <a:pt x="181" y="1281"/>
                  </a:cubicBezTo>
                  <a:cubicBezTo>
                    <a:pt x="239" y="1358"/>
                    <a:pt x="345" y="1410"/>
                    <a:pt x="508" y="1410"/>
                  </a:cubicBezTo>
                  <a:cubicBezTo>
                    <a:pt x="536" y="1410"/>
                    <a:pt x="567" y="1408"/>
                    <a:pt x="599" y="1405"/>
                  </a:cubicBezTo>
                  <a:cubicBezTo>
                    <a:pt x="1050" y="1371"/>
                    <a:pt x="1817" y="897"/>
                    <a:pt x="1772" y="367"/>
                  </a:cubicBezTo>
                  <a:cubicBezTo>
                    <a:pt x="1751" y="98"/>
                    <a:pt x="1576" y="1"/>
                    <a:pt x="1354" y="1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306800" y="3415875"/>
              <a:ext cx="52475" cy="28250"/>
            </a:xfrm>
            <a:custGeom>
              <a:avLst/>
              <a:gdLst/>
              <a:ahLst/>
              <a:cxnLst/>
              <a:rect l="l" t="t" r="r" b="b"/>
              <a:pathLst>
                <a:path w="2099" h="1130" extrusionOk="0">
                  <a:moveTo>
                    <a:pt x="1502" y="0"/>
                  </a:moveTo>
                  <a:cubicBezTo>
                    <a:pt x="1059" y="0"/>
                    <a:pt x="491" y="240"/>
                    <a:pt x="327" y="453"/>
                  </a:cubicBezTo>
                  <a:cubicBezTo>
                    <a:pt x="0" y="859"/>
                    <a:pt x="406" y="1096"/>
                    <a:pt x="801" y="1130"/>
                  </a:cubicBezTo>
                  <a:cubicBezTo>
                    <a:pt x="1129" y="1119"/>
                    <a:pt x="1444" y="1028"/>
                    <a:pt x="1727" y="859"/>
                  </a:cubicBezTo>
                  <a:cubicBezTo>
                    <a:pt x="1896" y="746"/>
                    <a:pt x="2099" y="521"/>
                    <a:pt x="2043" y="306"/>
                  </a:cubicBezTo>
                  <a:cubicBezTo>
                    <a:pt x="1980" y="84"/>
                    <a:pt x="1763" y="0"/>
                    <a:pt x="1502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84200" y="3234525"/>
              <a:ext cx="60175" cy="27400"/>
            </a:xfrm>
            <a:custGeom>
              <a:avLst/>
              <a:gdLst/>
              <a:ahLst/>
              <a:cxnLst/>
              <a:rect l="l" t="t" r="r" b="b"/>
              <a:pathLst>
                <a:path w="2407" h="1096" extrusionOk="0">
                  <a:moveTo>
                    <a:pt x="1711" y="1"/>
                  </a:moveTo>
                  <a:cubicBezTo>
                    <a:pt x="1455" y="1"/>
                    <a:pt x="1182" y="63"/>
                    <a:pt x="1028" y="124"/>
                  </a:cubicBezTo>
                  <a:cubicBezTo>
                    <a:pt x="768" y="237"/>
                    <a:pt x="1" y="654"/>
                    <a:pt x="497" y="970"/>
                  </a:cubicBezTo>
                  <a:cubicBezTo>
                    <a:pt x="619" y="1053"/>
                    <a:pt x="851" y="1096"/>
                    <a:pt x="1109" y="1096"/>
                  </a:cubicBezTo>
                  <a:cubicBezTo>
                    <a:pt x="1377" y="1096"/>
                    <a:pt x="1673" y="1051"/>
                    <a:pt x="1908" y="959"/>
                  </a:cubicBezTo>
                  <a:cubicBezTo>
                    <a:pt x="2111" y="869"/>
                    <a:pt x="2269" y="745"/>
                    <a:pt x="2314" y="564"/>
                  </a:cubicBezTo>
                  <a:cubicBezTo>
                    <a:pt x="2407" y="127"/>
                    <a:pt x="2076" y="1"/>
                    <a:pt x="171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213425" y="3425425"/>
              <a:ext cx="51350" cy="24200"/>
            </a:xfrm>
            <a:custGeom>
              <a:avLst/>
              <a:gdLst/>
              <a:ahLst/>
              <a:cxnLst/>
              <a:rect l="l" t="t" r="r" b="b"/>
              <a:pathLst>
                <a:path w="2054" h="968" extrusionOk="0">
                  <a:moveTo>
                    <a:pt x="1181" y="1"/>
                  </a:moveTo>
                  <a:cubicBezTo>
                    <a:pt x="997" y="1"/>
                    <a:pt x="820" y="33"/>
                    <a:pt x="643" y="82"/>
                  </a:cubicBezTo>
                  <a:cubicBezTo>
                    <a:pt x="350" y="184"/>
                    <a:pt x="0" y="443"/>
                    <a:pt x="260" y="759"/>
                  </a:cubicBezTo>
                  <a:cubicBezTo>
                    <a:pt x="395" y="921"/>
                    <a:pt x="642" y="967"/>
                    <a:pt x="885" y="967"/>
                  </a:cubicBezTo>
                  <a:cubicBezTo>
                    <a:pt x="1066" y="967"/>
                    <a:pt x="1246" y="941"/>
                    <a:pt x="1377" y="917"/>
                  </a:cubicBezTo>
                  <a:cubicBezTo>
                    <a:pt x="1580" y="895"/>
                    <a:pt x="1806" y="883"/>
                    <a:pt x="1873" y="691"/>
                  </a:cubicBezTo>
                  <a:cubicBezTo>
                    <a:pt x="2054" y="285"/>
                    <a:pt x="1602" y="3"/>
                    <a:pt x="1264" y="3"/>
                  </a:cubicBezTo>
                  <a:cubicBezTo>
                    <a:pt x="1236" y="2"/>
                    <a:pt x="1209" y="1"/>
                    <a:pt x="118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322875" y="3442675"/>
              <a:ext cx="50425" cy="33850"/>
            </a:xfrm>
            <a:custGeom>
              <a:avLst/>
              <a:gdLst/>
              <a:ahLst/>
              <a:cxnLst/>
              <a:rect l="l" t="t" r="r" b="b"/>
              <a:pathLst>
                <a:path w="2017" h="1354" extrusionOk="0">
                  <a:moveTo>
                    <a:pt x="1526" y="0"/>
                  </a:moveTo>
                  <a:cubicBezTo>
                    <a:pt x="1322" y="0"/>
                    <a:pt x="1081" y="65"/>
                    <a:pt x="914" y="137"/>
                  </a:cubicBezTo>
                  <a:cubicBezTo>
                    <a:pt x="644" y="250"/>
                    <a:pt x="0" y="791"/>
                    <a:pt x="215" y="1141"/>
                  </a:cubicBezTo>
                  <a:cubicBezTo>
                    <a:pt x="260" y="1209"/>
                    <a:pt x="316" y="1254"/>
                    <a:pt x="395" y="1288"/>
                  </a:cubicBezTo>
                  <a:cubicBezTo>
                    <a:pt x="486" y="1333"/>
                    <a:pt x="585" y="1353"/>
                    <a:pt x="687" y="1353"/>
                  </a:cubicBezTo>
                  <a:cubicBezTo>
                    <a:pt x="1171" y="1353"/>
                    <a:pt x="1734" y="902"/>
                    <a:pt x="1873" y="521"/>
                  </a:cubicBezTo>
                  <a:cubicBezTo>
                    <a:pt x="2017" y="123"/>
                    <a:pt x="1806" y="0"/>
                    <a:pt x="1526" y="0"/>
                  </a:cubicBezTo>
                  <a:close/>
                </a:path>
              </a:pathLst>
            </a:custGeom>
            <a:solidFill>
              <a:srgbClr val="9078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221825" y="3374800"/>
              <a:ext cx="62450" cy="32000"/>
            </a:xfrm>
            <a:custGeom>
              <a:avLst/>
              <a:gdLst/>
              <a:ahLst/>
              <a:cxnLst/>
              <a:rect l="l" t="t" r="r" b="b"/>
              <a:pathLst>
                <a:path w="2498" h="1280" extrusionOk="0">
                  <a:moveTo>
                    <a:pt x="1029" y="0"/>
                  </a:moveTo>
                  <a:cubicBezTo>
                    <a:pt x="807" y="0"/>
                    <a:pt x="600" y="74"/>
                    <a:pt x="443" y="257"/>
                  </a:cubicBezTo>
                  <a:cubicBezTo>
                    <a:pt x="1" y="751"/>
                    <a:pt x="1199" y="1280"/>
                    <a:pt x="1906" y="1280"/>
                  </a:cubicBezTo>
                  <a:cubicBezTo>
                    <a:pt x="2265" y="1280"/>
                    <a:pt x="2498" y="1144"/>
                    <a:pt x="2327" y="798"/>
                  </a:cubicBezTo>
                  <a:cubicBezTo>
                    <a:pt x="2158" y="494"/>
                    <a:pt x="1887" y="257"/>
                    <a:pt x="1571" y="121"/>
                  </a:cubicBezTo>
                  <a:cubicBezTo>
                    <a:pt x="1392" y="46"/>
                    <a:pt x="1206" y="0"/>
                    <a:pt x="1029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194800" y="3292500"/>
              <a:ext cx="41650" cy="43275"/>
            </a:xfrm>
            <a:custGeom>
              <a:avLst/>
              <a:gdLst/>
              <a:ahLst/>
              <a:cxnLst/>
              <a:rect l="l" t="t" r="r" b="b"/>
              <a:pathLst>
                <a:path w="1666" h="1731" extrusionOk="0">
                  <a:moveTo>
                    <a:pt x="701" y="1"/>
                  </a:moveTo>
                  <a:cubicBezTo>
                    <a:pt x="360" y="1"/>
                    <a:pt x="66" y="269"/>
                    <a:pt x="45" y="626"/>
                  </a:cubicBezTo>
                  <a:cubicBezTo>
                    <a:pt x="0" y="1010"/>
                    <a:pt x="203" y="1642"/>
                    <a:pt x="531" y="1721"/>
                  </a:cubicBezTo>
                  <a:cubicBezTo>
                    <a:pt x="555" y="1727"/>
                    <a:pt x="580" y="1730"/>
                    <a:pt x="605" y="1730"/>
                  </a:cubicBezTo>
                  <a:cubicBezTo>
                    <a:pt x="1164" y="1730"/>
                    <a:pt x="1665" y="81"/>
                    <a:pt x="779" y="5"/>
                  </a:cubicBezTo>
                  <a:cubicBezTo>
                    <a:pt x="753" y="2"/>
                    <a:pt x="726" y="1"/>
                    <a:pt x="701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378275" y="3446650"/>
              <a:ext cx="55200" cy="36850"/>
            </a:xfrm>
            <a:custGeom>
              <a:avLst/>
              <a:gdLst/>
              <a:ahLst/>
              <a:cxnLst/>
              <a:rect l="l" t="t" r="r" b="b"/>
              <a:pathLst>
                <a:path w="2208" h="1474" extrusionOk="0">
                  <a:moveTo>
                    <a:pt x="1856" y="0"/>
                  </a:moveTo>
                  <a:cubicBezTo>
                    <a:pt x="1246" y="0"/>
                    <a:pt x="0" y="983"/>
                    <a:pt x="639" y="1400"/>
                  </a:cubicBezTo>
                  <a:cubicBezTo>
                    <a:pt x="721" y="1451"/>
                    <a:pt x="820" y="1473"/>
                    <a:pt x="925" y="1473"/>
                  </a:cubicBezTo>
                  <a:cubicBezTo>
                    <a:pt x="1212" y="1473"/>
                    <a:pt x="1546" y="1308"/>
                    <a:pt x="1711" y="1118"/>
                  </a:cubicBezTo>
                  <a:cubicBezTo>
                    <a:pt x="1892" y="914"/>
                    <a:pt x="2208" y="553"/>
                    <a:pt x="2163" y="249"/>
                  </a:cubicBezTo>
                  <a:cubicBezTo>
                    <a:pt x="2141" y="73"/>
                    <a:pt x="2022" y="0"/>
                    <a:pt x="1856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65875" y="3355400"/>
              <a:ext cx="58700" cy="30100"/>
            </a:xfrm>
            <a:custGeom>
              <a:avLst/>
              <a:gdLst/>
              <a:ahLst/>
              <a:cxnLst/>
              <a:rect l="l" t="t" r="r" b="b"/>
              <a:pathLst>
                <a:path w="2348" h="1204" extrusionOk="0">
                  <a:moveTo>
                    <a:pt x="1540" y="0"/>
                  </a:moveTo>
                  <a:cubicBezTo>
                    <a:pt x="1364" y="0"/>
                    <a:pt x="1176" y="48"/>
                    <a:pt x="1016" y="96"/>
                  </a:cubicBezTo>
                  <a:cubicBezTo>
                    <a:pt x="644" y="186"/>
                    <a:pt x="1" y="446"/>
                    <a:pt x="362" y="920"/>
                  </a:cubicBezTo>
                  <a:cubicBezTo>
                    <a:pt x="527" y="1130"/>
                    <a:pt x="765" y="1203"/>
                    <a:pt x="1015" y="1203"/>
                  </a:cubicBezTo>
                  <a:cubicBezTo>
                    <a:pt x="1209" y="1203"/>
                    <a:pt x="1410" y="1159"/>
                    <a:pt x="1592" y="1100"/>
                  </a:cubicBezTo>
                  <a:cubicBezTo>
                    <a:pt x="1671" y="1078"/>
                    <a:pt x="1739" y="1044"/>
                    <a:pt x="1795" y="1021"/>
                  </a:cubicBezTo>
                  <a:cubicBezTo>
                    <a:pt x="2303" y="784"/>
                    <a:pt x="2348" y="209"/>
                    <a:pt x="1750" y="28"/>
                  </a:cubicBezTo>
                  <a:cubicBezTo>
                    <a:pt x="1684" y="8"/>
                    <a:pt x="1613" y="0"/>
                    <a:pt x="154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280375" y="3440150"/>
              <a:ext cx="42050" cy="34900"/>
            </a:xfrm>
            <a:custGeom>
              <a:avLst/>
              <a:gdLst/>
              <a:ahLst/>
              <a:cxnLst/>
              <a:rect l="l" t="t" r="r" b="b"/>
              <a:pathLst>
                <a:path w="1682" h="1396" extrusionOk="0">
                  <a:moveTo>
                    <a:pt x="561" y="0"/>
                  </a:moveTo>
                  <a:cubicBezTo>
                    <a:pt x="1" y="0"/>
                    <a:pt x="182" y="928"/>
                    <a:pt x="594" y="1242"/>
                  </a:cubicBezTo>
                  <a:cubicBezTo>
                    <a:pt x="733" y="1340"/>
                    <a:pt x="921" y="1395"/>
                    <a:pt x="1097" y="1395"/>
                  </a:cubicBezTo>
                  <a:cubicBezTo>
                    <a:pt x="1407" y="1395"/>
                    <a:pt x="1681" y="1224"/>
                    <a:pt x="1587" y="813"/>
                  </a:cubicBezTo>
                  <a:cubicBezTo>
                    <a:pt x="1542" y="588"/>
                    <a:pt x="1193" y="204"/>
                    <a:pt x="865" y="69"/>
                  </a:cubicBezTo>
                  <a:cubicBezTo>
                    <a:pt x="746" y="21"/>
                    <a:pt x="645" y="0"/>
                    <a:pt x="561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129000" y="3379825"/>
              <a:ext cx="46925" cy="32500"/>
            </a:xfrm>
            <a:custGeom>
              <a:avLst/>
              <a:gdLst/>
              <a:ahLst/>
              <a:cxnLst/>
              <a:rect l="l" t="t" r="r" b="b"/>
              <a:pathLst>
                <a:path w="1877" h="1300" extrusionOk="0">
                  <a:moveTo>
                    <a:pt x="1198" y="0"/>
                  </a:moveTo>
                  <a:cubicBezTo>
                    <a:pt x="1091" y="0"/>
                    <a:pt x="976" y="20"/>
                    <a:pt x="861" y="56"/>
                  </a:cubicBezTo>
                  <a:cubicBezTo>
                    <a:pt x="500" y="168"/>
                    <a:pt x="138" y="428"/>
                    <a:pt x="82" y="687"/>
                  </a:cubicBezTo>
                  <a:cubicBezTo>
                    <a:pt x="0" y="1095"/>
                    <a:pt x="392" y="1300"/>
                    <a:pt x="755" y="1300"/>
                  </a:cubicBezTo>
                  <a:cubicBezTo>
                    <a:pt x="843" y="1300"/>
                    <a:pt x="930" y="1287"/>
                    <a:pt x="1007" y="1263"/>
                  </a:cubicBezTo>
                  <a:cubicBezTo>
                    <a:pt x="1335" y="1161"/>
                    <a:pt x="1876" y="507"/>
                    <a:pt x="1594" y="157"/>
                  </a:cubicBezTo>
                  <a:cubicBezTo>
                    <a:pt x="1505" y="47"/>
                    <a:pt x="1362" y="0"/>
                    <a:pt x="1198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9775" y="3304900"/>
              <a:ext cx="52775" cy="25650"/>
            </a:xfrm>
            <a:custGeom>
              <a:avLst/>
              <a:gdLst/>
              <a:ahLst/>
              <a:cxnLst/>
              <a:rect l="l" t="t" r="r" b="b"/>
              <a:pathLst>
                <a:path w="2111" h="1026" extrusionOk="0">
                  <a:moveTo>
                    <a:pt x="1280" y="0"/>
                  </a:moveTo>
                  <a:cubicBezTo>
                    <a:pt x="1246" y="0"/>
                    <a:pt x="1211" y="2"/>
                    <a:pt x="1174" y="6"/>
                  </a:cubicBezTo>
                  <a:cubicBezTo>
                    <a:pt x="1028" y="17"/>
                    <a:pt x="870" y="51"/>
                    <a:pt x="723" y="96"/>
                  </a:cubicBezTo>
                  <a:cubicBezTo>
                    <a:pt x="373" y="198"/>
                    <a:pt x="1" y="389"/>
                    <a:pt x="46" y="705"/>
                  </a:cubicBezTo>
                  <a:cubicBezTo>
                    <a:pt x="80" y="946"/>
                    <a:pt x="382" y="1026"/>
                    <a:pt x="710" y="1026"/>
                  </a:cubicBezTo>
                  <a:cubicBezTo>
                    <a:pt x="1044" y="1026"/>
                    <a:pt x="1405" y="943"/>
                    <a:pt x="1536" y="863"/>
                  </a:cubicBezTo>
                  <a:cubicBezTo>
                    <a:pt x="2110" y="512"/>
                    <a:pt x="1852" y="0"/>
                    <a:pt x="1280" y="0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360675" y="3461600"/>
              <a:ext cx="33075" cy="41675"/>
            </a:xfrm>
            <a:custGeom>
              <a:avLst/>
              <a:gdLst/>
              <a:ahLst/>
              <a:cxnLst/>
              <a:rect l="l" t="t" r="r" b="b"/>
              <a:pathLst>
                <a:path w="1323" h="1667" extrusionOk="0">
                  <a:moveTo>
                    <a:pt x="603" y="1"/>
                  </a:moveTo>
                  <a:cubicBezTo>
                    <a:pt x="510" y="1"/>
                    <a:pt x="409" y="41"/>
                    <a:pt x="305" y="136"/>
                  </a:cubicBezTo>
                  <a:lnTo>
                    <a:pt x="282" y="158"/>
                  </a:lnTo>
                  <a:cubicBezTo>
                    <a:pt x="0" y="441"/>
                    <a:pt x="23" y="971"/>
                    <a:pt x="181" y="1298"/>
                  </a:cubicBezTo>
                  <a:cubicBezTo>
                    <a:pt x="304" y="1545"/>
                    <a:pt x="472" y="1666"/>
                    <a:pt x="642" y="1666"/>
                  </a:cubicBezTo>
                  <a:cubicBezTo>
                    <a:pt x="814" y="1666"/>
                    <a:pt x="987" y="1542"/>
                    <a:pt x="1118" y="1298"/>
                  </a:cubicBezTo>
                  <a:cubicBezTo>
                    <a:pt x="1322" y="907"/>
                    <a:pt x="1043" y="1"/>
                    <a:pt x="603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78425" y="3397850"/>
              <a:ext cx="62625" cy="26100"/>
            </a:xfrm>
            <a:custGeom>
              <a:avLst/>
              <a:gdLst/>
              <a:ahLst/>
              <a:cxnLst/>
              <a:rect l="l" t="t" r="r" b="b"/>
              <a:pathLst>
                <a:path w="2505" h="1044" extrusionOk="0">
                  <a:moveTo>
                    <a:pt x="1419" y="1"/>
                  </a:moveTo>
                  <a:cubicBezTo>
                    <a:pt x="1025" y="1"/>
                    <a:pt x="613" y="101"/>
                    <a:pt x="441" y="249"/>
                  </a:cubicBezTo>
                  <a:cubicBezTo>
                    <a:pt x="1" y="632"/>
                    <a:pt x="825" y="937"/>
                    <a:pt x="1107" y="1005"/>
                  </a:cubicBezTo>
                  <a:cubicBezTo>
                    <a:pt x="1207" y="1028"/>
                    <a:pt x="1351" y="1044"/>
                    <a:pt x="1506" y="1044"/>
                  </a:cubicBezTo>
                  <a:cubicBezTo>
                    <a:pt x="1960" y="1044"/>
                    <a:pt x="2505" y="903"/>
                    <a:pt x="2303" y="373"/>
                  </a:cubicBezTo>
                  <a:cubicBezTo>
                    <a:pt x="2246" y="203"/>
                    <a:pt x="2066" y="102"/>
                    <a:pt x="1840" y="45"/>
                  </a:cubicBezTo>
                  <a:cubicBezTo>
                    <a:pt x="1711" y="15"/>
                    <a:pt x="1566" y="1"/>
                    <a:pt x="1419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143175" y="3337625"/>
              <a:ext cx="47700" cy="39275"/>
            </a:xfrm>
            <a:custGeom>
              <a:avLst/>
              <a:gdLst/>
              <a:ahLst/>
              <a:cxnLst/>
              <a:rect l="l" t="t" r="r" b="b"/>
              <a:pathLst>
                <a:path w="1908" h="1571" extrusionOk="0">
                  <a:moveTo>
                    <a:pt x="1447" y="1"/>
                  </a:moveTo>
                  <a:cubicBezTo>
                    <a:pt x="1122" y="1"/>
                    <a:pt x="664" y="351"/>
                    <a:pt x="531" y="547"/>
                  </a:cubicBezTo>
                  <a:cubicBezTo>
                    <a:pt x="296" y="867"/>
                    <a:pt x="1" y="1570"/>
                    <a:pt x="579" y="1570"/>
                  </a:cubicBezTo>
                  <a:cubicBezTo>
                    <a:pt x="612" y="1570"/>
                    <a:pt x="649" y="1568"/>
                    <a:pt x="689" y="1563"/>
                  </a:cubicBezTo>
                  <a:cubicBezTo>
                    <a:pt x="1185" y="1495"/>
                    <a:pt x="1907" y="863"/>
                    <a:pt x="1772" y="299"/>
                  </a:cubicBezTo>
                  <a:cubicBezTo>
                    <a:pt x="1761" y="209"/>
                    <a:pt x="1727" y="141"/>
                    <a:pt x="1670" y="85"/>
                  </a:cubicBezTo>
                  <a:cubicBezTo>
                    <a:pt x="1611" y="25"/>
                    <a:pt x="1534" y="1"/>
                    <a:pt x="1447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175050" y="3359475"/>
              <a:ext cx="43975" cy="42500"/>
            </a:xfrm>
            <a:custGeom>
              <a:avLst/>
              <a:gdLst/>
              <a:ahLst/>
              <a:cxnLst/>
              <a:rect l="l" t="t" r="r" b="b"/>
              <a:pathLst>
                <a:path w="1759" h="1700" extrusionOk="0">
                  <a:moveTo>
                    <a:pt x="531" y="0"/>
                  </a:moveTo>
                  <a:cubicBezTo>
                    <a:pt x="492" y="0"/>
                    <a:pt x="454" y="8"/>
                    <a:pt x="418" y="23"/>
                  </a:cubicBezTo>
                  <a:cubicBezTo>
                    <a:pt x="91" y="159"/>
                    <a:pt x="0" y="813"/>
                    <a:pt x="102" y="1185"/>
                  </a:cubicBezTo>
                  <a:cubicBezTo>
                    <a:pt x="167" y="1493"/>
                    <a:pt x="439" y="1700"/>
                    <a:pt x="735" y="1700"/>
                  </a:cubicBezTo>
                  <a:cubicBezTo>
                    <a:pt x="798" y="1700"/>
                    <a:pt x="862" y="1691"/>
                    <a:pt x="926" y="1671"/>
                  </a:cubicBezTo>
                  <a:cubicBezTo>
                    <a:pt x="1758" y="1470"/>
                    <a:pt x="1075" y="0"/>
                    <a:pt x="531" y="0"/>
                  </a:cubicBezTo>
                  <a:close/>
                </a:path>
              </a:pathLst>
            </a:custGeom>
            <a:solidFill>
              <a:srgbClr val="A58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181950" y="3343250"/>
              <a:ext cx="55825" cy="33400"/>
            </a:xfrm>
            <a:custGeom>
              <a:avLst/>
              <a:gdLst/>
              <a:ahLst/>
              <a:cxnLst/>
              <a:rect l="l" t="t" r="r" b="b"/>
              <a:pathLst>
                <a:path w="2233" h="1336" extrusionOk="0">
                  <a:moveTo>
                    <a:pt x="938" y="1"/>
                  </a:moveTo>
                  <a:cubicBezTo>
                    <a:pt x="785" y="1"/>
                    <a:pt x="642" y="38"/>
                    <a:pt x="537" y="131"/>
                  </a:cubicBezTo>
                  <a:cubicBezTo>
                    <a:pt x="0" y="608"/>
                    <a:pt x="1201" y="1335"/>
                    <a:pt x="1850" y="1335"/>
                  </a:cubicBezTo>
                  <a:cubicBezTo>
                    <a:pt x="2074" y="1335"/>
                    <a:pt x="2232" y="1248"/>
                    <a:pt x="2229" y="1033"/>
                  </a:cubicBezTo>
                  <a:cubicBezTo>
                    <a:pt x="2218" y="729"/>
                    <a:pt x="1857" y="424"/>
                    <a:pt x="1643" y="243"/>
                  </a:cubicBezTo>
                  <a:cubicBezTo>
                    <a:pt x="1480" y="109"/>
                    <a:pt x="1196" y="1"/>
                    <a:pt x="938" y="1"/>
                  </a:cubicBezTo>
                  <a:close/>
                </a:path>
              </a:pathLst>
            </a:custGeom>
            <a:solidFill>
              <a:srgbClr val="C0AB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1944000" y="3413625"/>
              <a:ext cx="15375" cy="12850"/>
            </a:xfrm>
            <a:custGeom>
              <a:avLst/>
              <a:gdLst/>
              <a:ahLst/>
              <a:cxnLst/>
              <a:rect l="l" t="t" r="r" b="b"/>
              <a:pathLst>
                <a:path w="615" h="514" extrusionOk="0">
                  <a:moveTo>
                    <a:pt x="339" y="0"/>
                  </a:moveTo>
                  <a:cubicBezTo>
                    <a:pt x="331" y="0"/>
                    <a:pt x="324" y="1"/>
                    <a:pt x="317" y="1"/>
                  </a:cubicBezTo>
                  <a:cubicBezTo>
                    <a:pt x="91" y="12"/>
                    <a:pt x="1" y="306"/>
                    <a:pt x="170" y="453"/>
                  </a:cubicBezTo>
                  <a:cubicBezTo>
                    <a:pt x="222" y="495"/>
                    <a:pt x="281" y="514"/>
                    <a:pt x="339" y="514"/>
                  </a:cubicBezTo>
                  <a:cubicBezTo>
                    <a:pt x="482" y="514"/>
                    <a:pt x="615" y="399"/>
                    <a:pt x="599" y="238"/>
                  </a:cubicBezTo>
                  <a:cubicBezTo>
                    <a:pt x="588" y="99"/>
                    <a:pt x="476" y="0"/>
                    <a:pt x="339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1947950" y="3462425"/>
              <a:ext cx="15250" cy="13025"/>
            </a:xfrm>
            <a:custGeom>
              <a:avLst/>
              <a:gdLst/>
              <a:ahLst/>
              <a:cxnLst/>
              <a:rect l="l" t="t" r="r" b="b"/>
              <a:pathLst>
                <a:path w="610" h="521" extrusionOk="0">
                  <a:moveTo>
                    <a:pt x="337" y="1"/>
                  </a:moveTo>
                  <a:cubicBezTo>
                    <a:pt x="330" y="1"/>
                    <a:pt x="323" y="1"/>
                    <a:pt x="317" y="1"/>
                  </a:cubicBezTo>
                  <a:cubicBezTo>
                    <a:pt x="1" y="58"/>
                    <a:pt x="34" y="520"/>
                    <a:pt x="362" y="520"/>
                  </a:cubicBezTo>
                  <a:cubicBezTo>
                    <a:pt x="497" y="509"/>
                    <a:pt x="610" y="385"/>
                    <a:pt x="599" y="238"/>
                  </a:cubicBezTo>
                  <a:cubicBezTo>
                    <a:pt x="588" y="109"/>
                    <a:pt x="475" y="1"/>
                    <a:pt x="337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970250" y="3436200"/>
              <a:ext cx="15450" cy="12850"/>
            </a:xfrm>
            <a:custGeom>
              <a:avLst/>
              <a:gdLst/>
              <a:ahLst/>
              <a:cxnLst/>
              <a:rect l="l" t="t" r="r" b="b"/>
              <a:pathLst>
                <a:path w="618" h="514" extrusionOk="0">
                  <a:moveTo>
                    <a:pt x="348" y="0"/>
                  </a:moveTo>
                  <a:cubicBezTo>
                    <a:pt x="341" y="0"/>
                    <a:pt x="334" y="0"/>
                    <a:pt x="327" y="1"/>
                  </a:cubicBezTo>
                  <a:cubicBezTo>
                    <a:pt x="90" y="24"/>
                    <a:pt x="0" y="306"/>
                    <a:pt x="181" y="452"/>
                  </a:cubicBezTo>
                  <a:cubicBezTo>
                    <a:pt x="233" y="495"/>
                    <a:pt x="291" y="513"/>
                    <a:pt x="348" y="513"/>
                  </a:cubicBezTo>
                  <a:cubicBezTo>
                    <a:pt x="488" y="513"/>
                    <a:pt x="617" y="399"/>
                    <a:pt x="609" y="238"/>
                  </a:cubicBezTo>
                  <a:cubicBezTo>
                    <a:pt x="599" y="99"/>
                    <a:pt x="476" y="0"/>
                    <a:pt x="348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988000" y="3533250"/>
              <a:ext cx="13600" cy="12850"/>
            </a:xfrm>
            <a:custGeom>
              <a:avLst/>
              <a:gdLst/>
              <a:ahLst/>
              <a:cxnLst/>
              <a:rect l="l" t="t" r="r" b="b"/>
              <a:pathLst>
                <a:path w="544" h="514" extrusionOk="0">
                  <a:moveTo>
                    <a:pt x="274" y="0"/>
                  </a:moveTo>
                  <a:cubicBezTo>
                    <a:pt x="138" y="0"/>
                    <a:pt x="0" y="94"/>
                    <a:pt x="12" y="272"/>
                  </a:cubicBezTo>
                  <a:cubicBezTo>
                    <a:pt x="23" y="436"/>
                    <a:pt x="144" y="514"/>
                    <a:pt x="266" y="514"/>
                  </a:cubicBezTo>
                  <a:cubicBezTo>
                    <a:pt x="404" y="514"/>
                    <a:pt x="543" y="417"/>
                    <a:pt x="531" y="238"/>
                  </a:cubicBezTo>
                  <a:cubicBezTo>
                    <a:pt x="521" y="77"/>
                    <a:pt x="398" y="0"/>
                    <a:pt x="274" y="0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51075" y="3545075"/>
              <a:ext cx="15375" cy="13150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6" y="1"/>
                  </a:moveTo>
                  <a:cubicBezTo>
                    <a:pt x="330" y="1"/>
                    <a:pt x="323" y="1"/>
                    <a:pt x="316" y="2"/>
                  </a:cubicBezTo>
                  <a:cubicBezTo>
                    <a:pt x="90" y="24"/>
                    <a:pt x="0" y="318"/>
                    <a:pt x="169" y="464"/>
                  </a:cubicBezTo>
                  <a:cubicBezTo>
                    <a:pt x="221" y="506"/>
                    <a:pt x="280" y="525"/>
                    <a:pt x="338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8" y="109"/>
                    <a:pt x="474" y="1"/>
                    <a:pt x="336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321075" y="3630550"/>
              <a:ext cx="15925" cy="13050"/>
            </a:xfrm>
            <a:custGeom>
              <a:avLst/>
              <a:gdLst/>
              <a:ahLst/>
              <a:cxnLst/>
              <a:rect l="l" t="t" r="r" b="b"/>
              <a:pathLst>
                <a:path w="637" h="522" extrusionOk="0">
                  <a:moveTo>
                    <a:pt x="364" y="1"/>
                  </a:moveTo>
                  <a:cubicBezTo>
                    <a:pt x="357" y="1"/>
                    <a:pt x="350" y="1"/>
                    <a:pt x="343" y="2"/>
                  </a:cubicBezTo>
                  <a:cubicBezTo>
                    <a:pt x="1" y="24"/>
                    <a:pt x="37" y="522"/>
                    <a:pt x="356" y="522"/>
                  </a:cubicBezTo>
                  <a:cubicBezTo>
                    <a:pt x="363" y="522"/>
                    <a:pt x="370" y="521"/>
                    <a:pt x="377" y="521"/>
                  </a:cubicBezTo>
                  <a:cubicBezTo>
                    <a:pt x="524" y="510"/>
                    <a:pt x="637" y="374"/>
                    <a:pt x="614" y="239"/>
                  </a:cubicBezTo>
                  <a:cubicBezTo>
                    <a:pt x="603" y="99"/>
                    <a:pt x="491" y="1"/>
                    <a:pt x="364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343475" y="3595850"/>
              <a:ext cx="15375" cy="13150"/>
            </a:xfrm>
            <a:custGeom>
              <a:avLst/>
              <a:gdLst/>
              <a:ahLst/>
              <a:cxnLst/>
              <a:rect l="l" t="t" r="r" b="b"/>
              <a:pathLst>
                <a:path w="615" h="526" extrusionOk="0">
                  <a:moveTo>
                    <a:pt x="338" y="1"/>
                  </a:moveTo>
                  <a:cubicBezTo>
                    <a:pt x="331" y="1"/>
                    <a:pt x="323" y="1"/>
                    <a:pt x="316" y="2"/>
                  </a:cubicBezTo>
                  <a:cubicBezTo>
                    <a:pt x="90" y="24"/>
                    <a:pt x="0" y="318"/>
                    <a:pt x="181" y="464"/>
                  </a:cubicBezTo>
                  <a:cubicBezTo>
                    <a:pt x="229" y="506"/>
                    <a:pt x="286" y="525"/>
                    <a:pt x="342" y="525"/>
                  </a:cubicBezTo>
                  <a:cubicBezTo>
                    <a:pt x="481" y="525"/>
                    <a:pt x="614" y="408"/>
                    <a:pt x="598" y="239"/>
                  </a:cubicBezTo>
                  <a:cubicBezTo>
                    <a:pt x="587" y="99"/>
                    <a:pt x="475" y="1"/>
                    <a:pt x="338" y="1"/>
                  </a:cubicBezTo>
                  <a:close/>
                </a:path>
              </a:pathLst>
            </a:custGeom>
            <a:solidFill>
              <a:srgbClr val="BF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992250" y="3213075"/>
              <a:ext cx="400050" cy="197775"/>
            </a:xfrm>
            <a:custGeom>
              <a:avLst/>
              <a:gdLst/>
              <a:ahLst/>
              <a:cxnLst/>
              <a:rect l="l" t="t" r="r" b="b"/>
              <a:pathLst>
                <a:path w="16002" h="7911" extrusionOk="0">
                  <a:moveTo>
                    <a:pt x="7709" y="1"/>
                  </a:moveTo>
                  <a:cubicBezTo>
                    <a:pt x="7195" y="1"/>
                    <a:pt x="6681" y="51"/>
                    <a:pt x="6173" y="158"/>
                  </a:cubicBezTo>
                  <a:cubicBezTo>
                    <a:pt x="5281" y="339"/>
                    <a:pt x="4615" y="1050"/>
                    <a:pt x="3701" y="1208"/>
                  </a:cubicBezTo>
                  <a:cubicBezTo>
                    <a:pt x="2505" y="1411"/>
                    <a:pt x="1490" y="1162"/>
                    <a:pt x="700" y="2189"/>
                  </a:cubicBezTo>
                  <a:cubicBezTo>
                    <a:pt x="643" y="2268"/>
                    <a:pt x="587" y="2336"/>
                    <a:pt x="542" y="2404"/>
                  </a:cubicBezTo>
                  <a:cubicBezTo>
                    <a:pt x="0" y="3273"/>
                    <a:pt x="102" y="4288"/>
                    <a:pt x="587" y="5202"/>
                  </a:cubicBezTo>
                  <a:cubicBezTo>
                    <a:pt x="1208" y="6353"/>
                    <a:pt x="2234" y="7256"/>
                    <a:pt x="3363" y="7910"/>
                  </a:cubicBezTo>
                  <a:cubicBezTo>
                    <a:pt x="3318" y="7798"/>
                    <a:pt x="3273" y="7696"/>
                    <a:pt x="3216" y="7594"/>
                  </a:cubicBezTo>
                  <a:cubicBezTo>
                    <a:pt x="2107" y="5328"/>
                    <a:pt x="3605" y="4206"/>
                    <a:pt x="5506" y="4206"/>
                  </a:cubicBezTo>
                  <a:cubicBezTo>
                    <a:pt x="6256" y="4206"/>
                    <a:pt x="7068" y="4380"/>
                    <a:pt x="7809" y="4728"/>
                  </a:cubicBezTo>
                  <a:cubicBezTo>
                    <a:pt x="8761" y="5199"/>
                    <a:pt x="10224" y="6395"/>
                    <a:pt x="11470" y="6395"/>
                  </a:cubicBezTo>
                  <a:cubicBezTo>
                    <a:pt x="11715" y="6395"/>
                    <a:pt x="11953" y="6348"/>
                    <a:pt x="12176" y="6240"/>
                  </a:cubicBezTo>
                  <a:cubicBezTo>
                    <a:pt x="13237" y="5721"/>
                    <a:pt x="13237" y="4412"/>
                    <a:pt x="14399" y="3882"/>
                  </a:cubicBezTo>
                  <a:cubicBezTo>
                    <a:pt x="14818" y="3691"/>
                    <a:pt x="15277" y="3589"/>
                    <a:pt x="15743" y="3589"/>
                  </a:cubicBezTo>
                  <a:cubicBezTo>
                    <a:pt x="15829" y="3589"/>
                    <a:pt x="15915" y="3593"/>
                    <a:pt x="16001" y="3600"/>
                  </a:cubicBezTo>
                  <a:cubicBezTo>
                    <a:pt x="15651" y="2979"/>
                    <a:pt x="14963" y="2517"/>
                    <a:pt x="14342" y="2189"/>
                  </a:cubicBezTo>
                  <a:cubicBezTo>
                    <a:pt x="13395" y="1670"/>
                    <a:pt x="12277" y="1219"/>
                    <a:pt x="11262" y="779"/>
                  </a:cubicBezTo>
                  <a:cubicBezTo>
                    <a:pt x="10150" y="286"/>
                    <a:pt x="8932" y="1"/>
                    <a:pt x="7709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324725" y="3379275"/>
              <a:ext cx="446025" cy="172500"/>
            </a:xfrm>
            <a:custGeom>
              <a:avLst/>
              <a:gdLst/>
              <a:ahLst/>
              <a:cxnLst/>
              <a:rect l="l" t="t" r="r" b="b"/>
              <a:pathLst>
                <a:path w="17841" h="6900" extrusionOk="0">
                  <a:moveTo>
                    <a:pt x="10237" y="0"/>
                  </a:moveTo>
                  <a:cubicBezTo>
                    <a:pt x="6349" y="0"/>
                    <a:pt x="2289" y="1270"/>
                    <a:pt x="0" y="4399"/>
                  </a:cubicBezTo>
                  <a:cubicBezTo>
                    <a:pt x="2380" y="6103"/>
                    <a:pt x="4950" y="6899"/>
                    <a:pt x="7480" y="6899"/>
                  </a:cubicBezTo>
                  <a:cubicBezTo>
                    <a:pt x="11286" y="6899"/>
                    <a:pt x="15001" y="5098"/>
                    <a:pt x="17841" y="1872"/>
                  </a:cubicBezTo>
                  <a:cubicBezTo>
                    <a:pt x="15937" y="706"/>
                    <a:pt x="13135" y="0"/>
                    <a:pt x="10237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38675" y="3411675"/>
              <a:ext cx="519375" cy="122175"/>
            </a:xfrm>
            <a:custGeom>
              <a:avLst/>
              <a:gdLst/>
              <a:ahLst/>
              <a:cxnLst/>
              <a:rect l="l" t="t" r="r" b="b"/>
              <a:pathLst>
                <a:path w="20775" h="4887" extrusionOk="0">
                  <a:moveTo>
                    <a:pt x="17175" y="0"/>
                  </a:moveTo>
                  <a:cubicBezTo>
                    <a:pt x="16724" y="440"/>
                    <a:pt x="16306" y="914"/>
                    <a:pt x="15923" y="1399"/>
                  </a:cubicBezTo>
                  <a:lnTo>
                    <a:pt x="14230" y="1659"/>
                  </a:lnTo>
                  <a:cubicBezTo>
                    <a:pt x="14016" y="1704"/>
                    <a:pt x="13812" y="1738"/>
                    <a:pt x="13587" y="1761"/>
                  </a:cubicBezTo>
                  <a:lnTo>
                    <a:pt x="13508" y="1682"/>
                  </a:lnTo>
                  <a:cubicBezTo>
                    <a:pt x="14004" y="1162"/>
                    <a:pt x="14467" y="610"/>
                    <a:pt x="14884" y="34"/>
                  </a:cubicBezTo>
                  <a:lnTo>
                    <a:pt x="14884" y="34"/>
                  </a:lnTo>
                  <a:cubicBezTo>
                    <a:pt x="14309" y="519"/>
                    <a:pt x="13756" y="1038"/>
                    <a:pt x="13237" y="1591"/>
                  </a:cubicBezTo>
                  <a:cubicBezTo>
                    <a:pt x="13192" y="1648"/>
                    <a:pt x="13192" y="1715"/>
                    <a:pt x="13237" y="1772"/>
                  </a:cubicBezTo>
                  <a:lnTo>
                    <a:pt x="13282" y="1828"/>
                  </a:lnTo>
                  <a:cubicBezTo>
                    <a:pt x="12977" y="1873"/>
                    <a:pt x="12673" y="1919"/>
                    <a:pt x="12368" y="1952"/>
                  </a:cubicBezTo>
                  <a:lnTo>
                    <a:pt x="11240" y="2110"/>
                  </a:lnTo>
                  <a:cubicBezTo>
                    <a:pt x="11341" y="1986"/>
                    <a:pt x="11431" y="1873"/>
                    <a:pt x="11533" y="1749"/>
                  </a:cubicBezTo>
                  <a:cubicBezTo>
                    <a:pt x="11680" y="1591"/>
                    <a:pt x="11826" y="1422"/>
                    <a:pt x="11962" y="1241"/>
                  </a:cubicBezTo>
                  <a:cubicBezTo>
                    <a:pt x="12097" y="1072"/>
                    <a:pt x="12233" y="880"/>
                    <a:pt x="12345" y="700"/>
                  </a:cubicBezTo>
                  <a:cubicBezTo>
                    <a:pt x="12402" y="598"/>
                    <a:pt x="12458" y="497"/>
                    <a:pt x="12503" y="395"/>
                  </a:cubicBezTo>
                  <a:cubicBezTo>
                    <a:pt x="12560" y="294"/>
                    <a:pt x="12582" y="192"/>
                    <a:pt x="12616" y="79"/>
                  </a:cubicBezTo>
                  <a:lnTo>
                    <a:pt x="12616" y="79"/>
                  </a:lnTo>
                  <a:lnTo>
                    <a:pt x="12447" y="361"/>
                  </a:lnTo>
                  <a:cubicBezTo>
                    <a:pt x="12379" y="452"/>
                    <a:pt x="12312" y="542"/>
                    <a:pt x="12244" y="621"/>
                  </a:cubicBezTo>
                  <a:cubicBezTo>
                    <a:pt x="12176" y="711"/>
                    <a:pt x="12109" y="790"/>
                    <a:pt x="12030" y="869"/>
                  </a:cubicBezTo>
                  <a:lnTo>
                    <a:pt x="11804" y="1106"/>
                  </a:lnTo>
                  <a:cubicBezTo>
                    <a:pt x="11646" y="1264"/>
                    <a:pt x="11499" y="1422"/>
                    <a:pt x="11341" y="1580"/>
                  </a:cubicBezTo>
                  <a:cubicBezTo>
                    <a:pt x="11183" y="1738"/>
                    <a:pt x="11037" y="1907"/>
                    <a:pt x="10901" y="2088"/>
                  </a:cubicBezTo>
                  <a:cubicBezTo>
                    <a:pt x="10879" y="2110"/>
                    <a:pt x="10879" y="2133"/>
                    <a:pt x="10879" y="2155"/>
                  </a:cubicBezTo>
                  <a:lnTo>
                    <a:pt x="10416" y="2212"/>
                  </a:lnTo>
                  <a:lnTo>
                    <a:pt x="9366" y="2359"/>
                  </a:lnTo>
                  <a:cubicBezTo>
                    <a:pt x="9750" y="1783"/>
                    <a:pt x="10100" y="1196"/>
                    <a:pt x="10427" y="587"/>
                  </a:cubicBezTo>
                  <a:lnTo>
                    <a:pt x="10427" y="587"/>
                  </a:lnTo>
                  <a:cubicBezTo>
                    <a:pt x="9919" y="1162"/>
                    <a:pt x="9445" y="1772"/>
                    <a:pt x="9005" y="2392"/>
                  </a:cubicBezTo>
                  <a:cubicBezTo>
                    <a:pt x="8182" y="2505"/>
                    <a:pt x="7369" y="2607"/>
                    <a:pt x="6591" y="2697"/>
                  </a:cubicBezTo>
                  <a:lnTo>
                    <a:pt x="6557" y="2697"/>
                  </a:lnTo>
                  <a:cubicBezTo>
                    <a:pt x="6828" y="2460"/>
                    <a:pt x="7087" y="2223"/>
                    <a:pt x="7347" y="1975"/>
                  </a:cubicBezTo>
                  <a:cubicBezTo>
                    <a:pt x="7629" y="1659"/>
                    <a:pt x="7911" y="1332"/>
                    <a:pt x="8193" y="993"/>
                  </a:cubicBezTo>
                  <a:lnTo>
                    <a:pt x="8193" y="993"/>
                  </a:lnTo>
                  <a:cubicBezTo>
                    <a:pt x="7843" y="1253"/>
                    <a:pt x="7527" y="1535"/>
                    <a:pt x="7200" y="1828"/>
                  </a:cubicBezTo>
                  <a:cubicBezTo>
                    <a:pt x="6861" y="2088"/>
                    <a:pt x="6545" y="2359"/>
                    <a:pt x="6218" y="2629"/>
                  </a:cubicBezTo>
                  <a:cubicBezTo>
                    <a:pt x="6196" y="2663"/>
                    <a:pt x="6184" y="2697"/>
                    <a:pt x="6184" y="2731"/>
                  </a:cubicBezTo>
                  <a:lnTo>
                    <a:pt x="3262" y="3092"/>
                  </a:lnTo>
                  <a:cubicBezTo>
                    <a:pt x="1298" y="3329"/>
                    <a:pt x="1" y="3510"/>
                    <a:pt x="1" y="3510"/>
                  </a:cubicBezTo>
                  <a:cubicBezTo>
                    <a:pt x="1" y="3510"/>
                    <a:pt x="1310" y="3419"/>
                    <a:pt x="3273" y="3250"/>
                  </a:cubicBezTo>
                  <a:cubicBezTo>
                    <a:pt x="4176" y="3171"/>
                    <a:pt x="5225" y="3081"/>
                    <a:pt x="6331" y="2957"/>
                  </a:cubicBezTo>
                  <a:cubicBezTo>
                    <a:pt x="6636" y="3284"/>
                    <a:pt x="6940" y="3600"/>
                    <a:pt x="7256" y="3927"/>
                  </a:cubicBezTo>
                  <a:cubicBezTo>
                    <a:pt x="7437" y="4096"/>
                    <a:pt x="7617" y="4266"/>
                    <a:pt x="7809" y="4435"/>
                  </a:cubicBezTo>
                  <a:cubicBezTo>
                    <a:pt x="8012" y="4593"/>
                    <a:pt x="8204" y="4751"/>
                    <a:pt x="8419" y="4886"/>
                  </a:cubicBezTo>
                  <a:cubicBezTo>
                    <a:pt x="8249" y="4694"/>
                    <a:pt x="8080" y="4514"/>
                    <a:pt x="7911" y="4333"/>
                  </a:cubicBezTo>
                  <a:cubicBezTo>
                    <a:pt x="7742" y="4153"/>
                    <a:pt x="7584" y="3950"/>
                    <a:pt x="7426" y="3769"/>
                  </a:cubicBezTo>
                  <a:cubicBezTo>
                    <a:pt x="7177" y="3487"/>
                    <a:pt x="6929" y="3205"/>
                    <a:pt x="6670" y="2923"/>
                  </a:cubicBezTo>
                  <a:cubicBezTo>
                    <a:pt x="7380" y="2855"/>
                    <a:pt x="8103" y="2765"/>
                    <a:pt x="8847" y="2675"/>
                  </a:cubicBezTo>
                  <a:cubicBezTo>
                    <a:pt x="8847" y="2708"/>
                    <a:pt x="8859" y="2754"/>
                    <a:pt x="8881" y="2776"/>
                  </a:cubicBezTo>
                  <a:lnTo>
                    <a:pt x="9400" y="3273"/>
                  </a:lnTo>
                  <a:cubicBezTo>
                    <a:pt x="9581" y="3408"/>
                    <a:pt x="9773" y="3555"/>
                    <a:pt x="9965" y="3690"/>
                  </a:cubicBezTo>
                  <a:cubicBezTo>
                    <a:pt x="10145" y="3826"/>
                    <a:pt x="10337" y="3972"/>
                    <a:pt x="10529" y="4096"/>
                  </a:cubicBezTo>
                  <a:cubicBezTo>
                    <a:pt x="10709" y="4232"/>
                    <a:pt x="10890" y="4378"/>
                    <a:pt x="11093" y="4525"/>
                  </a:cubicBezTo>
                  <a:cubicBezTo>
                    <a:pt x="10935" y="4345"/>
                    <a:pt x="10777" y="4175"/>
                    <a:pt x="10608" y="3995"/>
                  </a:cubicBezTo>
                  <a:cubicBezTo>
                    <a:pt x="10450" y="3814"/>
                    <a:pt x="10269" y="3668"/>
                    <a:pt x="10089" y="3510"/>
                  </a:cubicBezTo>
                  <a:cubicBezTo>
                    <a:pt x="9908" y="3352"/>
                    <a:pt x="9739" y="3205"/>
                    <a:pt x="9558" y="3047"/>
                  </a:cubicBezTo>
                  <a:cubicBezTo>
                    <a:pt x="9412" y="2923"/>
                    <a:pt x="9276" y="2787"/>
                    <a:pt x="9129" y="2652"/>
                  </a:cubicBezTo>
                  <a:cubicBezTo>
                    <a:pt x="9141" y="2652"/>
                    <a:pt x="9141" y="2641"/>
                    <a:pt x="9152" y="2641"/>
                  </a:cubicBezTo>
                  <a:lnTo>
                    <a:pt x="10438" y="2483"/>
                  </a:lnTo>
                  <a:lnTo>
                    <a:pt x="11037" y="2392"/>
                  </a:lnTo>
                  <a:lnTo>
                    <a:pt x="11477" y="2799"/>
                  </a:lnTo>
                  <a:cubicBezTo>
                    <a:pt x="11680" y="2968"/>
                    <a:pt x="11894" y="3137"/>
                    <a:pt x="12097" y="3295"/>
                  </a:cubicBezTo>
                  <a:cubicBezTo>
                    <a:pt x="12537" y="3600"/>
                    <a:pt x="12955" y="3905"/>
                    <a:pt x="13406" y="4187"/>
                  </a:cubicBezTo>
                  <a:cubicBezTo>
                    <a:pt x="13226" y="3995"/>
                    <a:pt x="13034" y="3826"/>
                    <a:pt x="12842" y="3634"/>
                  </a:cubicBezTo>
                  <a:lnTo>
                    <a:pt x="12255" y="3126"/>
                  </a:lnTo>
                  <a:cubicBezTo>
                    <a:pt x="12052" y="2957"/>
                    <a:pt x="11860" y="2776"/>
                    <a:pt x="11657" y="2607"/>
                  </a:cubicBezTo>
                  <a:lnTo>
                    <a:pt x="11386" y="2359"/>
                  </a:lnTo>
                  <a:lnTo>
                    <a:pt x="12391" y="2212"/>
                  </a:lnTo>
                  <a:cubicBezTo>
                    <a:pt x="12752" y="2167"/>
                    <a:pt x="13113" y="2110"/>
                    <a:pt x="13463" y="2054"/>
                  </a:cubicBezTo>
                  <a:cubicBezTo>
                    <a:pt x="13530" y="2133"/>
                    <a:pt x="13598" y="2223"/>
                    <a:pt x="13666" y="2302"/>
                  </a:cubicBezTo>
                  <a:cubicBezTo>
                    <a:pt x="13835" y="2460"/>
                    <a:pt x="13993" y="2618"/>
                    <a:pt x="14162" y="2776"/>
                  </a:cubicBezTo>
                  <a:cubicBezTo>
                    <a:pt x="14332" y="2934"/>
                    <a:pt x="14535" y="3058"/>
                    <a:pt x="14715" y="3205"/>
                  </a:cubicBezTo>
                  <a:cubicBezTo>
                    <a:pt x="14918" y="3306"/>
                    <a:pt x="15110" y="3431"/>
                    <a:pt x="15313" y="3532"/>
                  </a:cubicBezTo>
                  <a:cubicBezTo>
                    <a:pt x="15144" y="3374"/>
                    <a:pt x="14975" y="3227"/>
                    <a:pt x="14805" y="3081"/>
                  </a:cubicBezTo>
                  <a:cubicBezTo>
                    <a:pt x="14636" y="2945"/>
                    <a:pt x="14489" y="2765"/>
                    <a:pt x="14320" y="2618"/>
                  </a:cubicBezTo>
                  <a:cubicBezTo>
                    <a:pt x="14162" y="2471"/>
                    <a:pt x="14027" y="2280"/>
                    <a:pt x="13869" y="2110"/>
                  </a:cubicBezTo>
                  <a:lnTo>
                    <a:pt x="13779" y="1998"/>
                  </a:lnTo>
                  <a:cubicBezTo>
                    <a:pt x="13937" y="1964"/>
                    <a:pt x="14117" y="1941"/>
                    <a:pt x="14275" y="1907"/>
                  </a:cubicBezTo>
                  <a:cubicBezTo>
                    <a:pt x="14783" y="1828"/>
                    <a:pt x="15268" y="1738"/>
                    <a:pt x="15731" y="1659"/>
                  </a:cubicBezTo>
                  <a:lnTo>
                    <a:pt x="15731" y="1659"/>
                  </a:lnTo>
                  <a:cubicBezTo>
                    <a:pt x="15731" y="1659"/>
                    <a:pt x="15719" y="1670"/>
                    <a:pt x="15719" y="1682"/>
                  </a:cubicBezTo>
                  <a:lnTo>
                    <a:pt x="15708" y="1693"/>
                  </a:lnTo>
                  <a:cubicBezTo>
                    <a:pt x="15674" y="1761"/>
                    <a:pt x="15697" y="1840"/>
                    <a:pt x="15753" y="1873"/>
                  </a:cubicBezTo>
                  <a:lnTo>
                    <a:pt x="15776" y="1885"/>
                  </a:lnTo>
                  <a:cubicBezTo>
                    <a:pt x="16081" y="2054"/>
                    <a:pt x="16397" y="2212"/>
                    <a:pt x="16724" y="2370"/>
                  </a:cubicBezTo>
                  <a:cubicBezTo>
                    <a:pt x="17028" y="2550"/>
                    <a:pt x="17344" y="2731"/>
                    <a:pt x="17672" y="2889"/>
                  </a:cubicBezTo>
                  <a:cubicBezTo>
                    <a:pt x="17412" y="2641"/>
                    <a:pt x="17130" y="2404"/>
                    <a:pt x="16837" y="2178"/>
                  </a:cubicBezTo>
                  <a:cubicBezTo>
                    <a:pt x="16577" y="2009"/>
                    <a:pt x="16306" y="1862"/>
                    <a:pt x="16035" y="1704"/>
                  </a:cubicBezTo>
                  <a:cubicBezTo>
                    <a:pt x="16069" y="1659"/>
                    <a:pt x="16103" y="1614"/>
                    <a:pt x="16137" y="1569"/>
                  </a:cubicBezTo>
                  <a:lnTo>
                    <a:pt x="17593" y="1264"/>
                  </a:lnTo>
                  <a:cubicBezTo>
                    <a:pt x="18067" y="1162"/>
                    <a:pt x="18518" y="1072"/>
                    <a:pt x="18902" y="959"/>
                  </a:cubicBezTo>
                  <a:cubicBezTo>
                    <a:pt x="19285" y="847"/>
                    <a:pt x="19624" y="756"/>
                    <a:pt x="19906" y="677"/>
                  </a:cubicBezTo>
                  <a:lnTo>
                    <a:pt x="20775" y="429"/>
                  </a:lnTo>
                  <a:lnTo>
                    <a:pt x="20775" y="429"/>
                  </a:lnTo>
                  <a:lnTo>
                    <a:pt x="19883" y="621"/>
                  </a:lnTo>
                  <a:lnTo>
                    <a:pt x="18879" y="847"/>
                  </a:lnTo>
                  <a:cubicBezTo>
                    <a:pt x="18484" y="948"/>
                    <a:pt x="18044" y="1016"/>
                    <a:pt x="17559" y="1106"/>
                  </a:cubicBezTo>
                  <a:lnTo>
                    <a:pt x="16318" y="1332"/>
                  </a:lnTo>
                  <a:cubicBezTo>
                    <a:pt x="16622" y="903"/>
                    <a:pt x="16916" y="463"/>
                    <a:pt x="17175" y="0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358300" y="3160600"/>
              <a:ext cx="255325" cy="336850"/>
            </a:xfrm>
            <a:custGeom>
              <a:avLst/>
              <a:gdLst/>
              <a:ahLst/>
              <a:cxnLst/>
              <a:rect l="l" t="t" r="r" b="b"/>
              <a:pathLst>
                <a:path w="10213" h="13474" extrusionOk="0">
                  <a:moveTo>
                    <a:pt x="9919" y="0"/>
                  </a:moveTo>
                  <a:lnTo>
                    <a:pt x="9445" y="418"/>
                  </a:lnTo>
                  <a:cubicBezTo>
                    <a:pt x="7369" y="2099"/>
                    <a:pt x="4187" y="2415"/>
                    <a:pt x="2437" y="4322"/>
                  </a:cubicBezTo>
                  <a:cubicBezTo>
                    <a:pt x="0" y="6793"/>
                    <a:pt x="553" y="10449"/>
                    <a:pt x="1162" y="13474"/>
                  </a:cubicBezTo>
                  <a:cubicBezTo>
                    <a:pt x="4029" y="12548"/>
                    <a:pt x="7233" y="12627"/>
                    <a:pt x="8711" y="9479"/>
                  </a:cubicBezTo>
                  <a:cubicBezTo>
                    <a:pt x="10212" y="6714"/>
                    <a:pt x="9039" y="3397"/>
                    <a:pt x="9829" y="407"/>
                  </a:cubicBezTo>
                  <a:lnTo>
                    <a:pt x="9919" y="0"/>
                  </a:ln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389050" y="3222650"/>
              <a:ext cx="175475" cy="268875"/>
            </a:xfrm>
            <a:custGeom>
              <a:avLst/>
              <a:gdLst/>
              <a:ahLst/>
              <a:cxnLst/>
              <a:rect l="l" t="t" r="r" b="b"/>
              <a:pathLst>
                <a:path w="7019" h="10755" extrusionOk="0">
                  <a:moveTo>
                    <a:pt x="6534" y="1"/>
                  </a:moveTo>
                  <a:lnTo>
                    <a:pt x="6218" y="441"/>
                  </a:lnTo>
                  <a:cubicBezTo>
                    <a:pt x="6026" y="723"/>
                    <a:pt x="5732" y="1118"/>
                    <a:pt x="5405" y="1614"/>
                  </a:cubicBezTo>
                  <a:cubicBezTo>
                    <a:pt x="5078" y="2100"/>
                    <a:pt x="4694" y="2664"/>
                    <a:pt x="4288" y="3285"/>
                  </a:cubicBezTo>
                  <a:cubicBezTo>
                    <a:pt x="4130" y="3544"/>
                    <a:pt x="3961" y="3804"/>
                    <a:pt x="3792" y="4063"/>
                  </a:cubicBezTo>
                  <a:lnTo>
                    <a:pt x="3758" y="3781"/>
                  </a:lnTo>
                  <a:lnTo>
                    <a:pt x="3713" y="3409"/>
                  </a:lnTo>
                  <a:cubicBezTo>
                    <a:pt x="3701" y="3285"/>
                    <a:pt x="3679" y="3160"/>
                    <a:pt x="3679" y="3036"/>
                  </a:cubicBezTo>
                  <a:lnTo>
                    <a:pt x="3656" y="2675"/>
                  </a:lnTo>
                  <a:cubicBezTo>
                    <a:pt x="3645" y="2551"/>
                    <a:pt x="3634" y="2427"/>
                    <a:pt x="3622" y="2303"/>
                  </a:cubicBezTo>
                  <a:cubicBezTo>
                    <a:pt x="3622" y="2043"/>
                    <a:pt x="3622" y="1795"/>
                    <a:pt x="3611" y="1547"/>
                  </a:cubicBezTo>
                  <a:cubicBezTo>
                    <a:pt x="3555" y="1795"/>
                    <a:pt x="3509" y="2043"/>
                    <a:pt x="3464" y="2292"/>
                  </a:cubicBezTo>
                  <a:cubicBezTo>
                    <a:pt x="3453" y="2416"/>
                    <a:pt x="3442" y="2540"/>
                    <a:pt x="3430" y="2664"/>
                  </a:cubicBezTo>
                  <a:cubicBezTo>
                    <a:pt x="3430" y="2799"/>
                    <a:pt x="3419" y="2923"/>
                    <a:pt x="3419" y="3048"/>
                  </a:cubicBezTo>
                  <a:cubicBezTo>
                    <a:pt x="3408" y="3183"/>
                    <a:pt x="3419" y="3307"/>
                    <a:pt x="3419" y="3431"/>
                  </a:cubicBezTo>
                  <a:lnTo>
                    <a:pt x="3430" y="3815"/>
                  </a:lnTo>
                  <a:cubicBezTo>
                    <a:pt x="3442" y="4052"/>
                    <a:pt x="3476" y="4278"/>
                    <a:pt x="3487" y="4515"/>
                  </a:cubicBezTo>
                  <a:lnTo>
                    <a:pt x="3036" y="5237"/>
                  </a:lnTo>
                  <a:lnTo>
                    <a:pt x="2404" y="6320"/>
                  </a:lnTo>
                  <a:cubicBezTo>
                    <a:pt x="2404" y="6297"/>
                    <a:pt x="2392" y="6275"/>
                    <a:pt x="2392" y="6264"/>
                  </a:cubicBezTo>
                  <a:cubicBezTo>
                    <a:pt x="2347" y="6117"/>
                    <a:pt x="2325" y="5970"/>
                    <a:pt x="2302" y="5823"/>
                  </a:cubicBezTo>
                  <a:cubicBezTo>
                    <a:pt x="2268" y="5677"/>
                    <a:pt x="2268" y="5519"/>
                    <a:pt x="2257" y="5372"/>
                  </a:cubicBezTo>
                  <a:cubicBezTo>
                    <a:pt x="2246" y="5214"/>
                    <a:pt x="2257" y="5067"/>
                    <a:pt x="2257" y="4909"/>
                  </a:cubicBezTo>
                  <a:lnTo>
                    <a:pt x="2279" y="3973"/>
                  </a:lnTo>
                  <a:cubicBezTo>
                    <a:pt x="2268" y="3657"/>
                    <a:pt x="2257" y="3352"/>
                    <a:pt x="2223" y="3036"/>
                  </a:cubicBezTo>
                  <a:cubicBezTo>
                    <a:pt x="2200" y="3194"/>
                    <a:pt x="2178" y="3352"/>
                    <a:pt x="2167" y="3499"/>
                  </a:cubicBezTo>
                  <a:cubicBezTo>
                    <a:pt x="2144" y="3657"/>
                    <a:pt x="2121" y="3815"/>
                    <a:pt x="2099" y="3962"/>
                  </a:cubicBezTo>
                  <a:cubicBezTo>
                    <a:pt x="2054" y="4278"/>
                    <a:pt x="2009" y="4582"/>
                    <a:pt x="1975" y="4898"/>
                  </a:cubicBezTo>
                  <a:cubicBezTo>
                    <a:pt x="1964" y="5056"/>
                    <a:pt x="1952" y="5214"/>
                    <a:pt x="1952" y="5372"/>
                  </a:cubicBezTo>
                  <a:cubicBezTo>
                    <a:pt x="1941" y="5530"/>
                    <a:pt x="1964" y="5699"/>
                    <a:pt x="1975" y="5857"/>
                  </a:cubicBezTo>
                  <a:cubicBezTo>
                    <a:pt x="1986" y="6027"/>
                    <a:pt x="2020" y="6185"/>
                    <a:pt x="2065" y="6343"/>
                  </a:cubicBezTo>
                  <a:cubicBezTo>
                    <a:pt x="2099" y="6467"/>
                    <a:pt x="2133" y="6602"/>
                    <a:pt x="2178" y="6726"/>
                  </a:cubicBezTo>
                  <a:cubicBezTo>
                    <a:pt x="2076" y="6895"/>
                    <a:pt x="1975" y="7076"/>
                    <a:pt x="1885" y="7234"/>
                  </a:cubicBezTo>
                  <a:cubicBezTo>
                    <a:pt x="1535" y="7843"/>
                    <a:pt x="1230" y="8419"/>
                    <a:pt x="948" y="8927"/>
                  </a:cubicBezTo>
                  <a:cubicBezTo>
                    <a:pt x="925" y="8408"/>
                    <a:pt x="892" y="7888"/>
                    <a:pt x="858" y="7381"/>
                  </a:cubicBezTo>
                  <a:cubicBezTo>
                    <a:pt x="846" y="7053"/>
                    <a:pt x="835" y="6726"/>
                    <a:pt x="813" y="6410"/>
                  </a:cubicBezTo>
                  <a:cubicBezTo>
                    <a:pt x="801" y="6083"/>
                    <a:pt x="767" y="5756"/>
                    <a:pt x="734" y="5429"/>
                  </a:cubicBezTo>
                  <a:cubicBezTo>
                    <a:pt x="688" y="5756"/>
                    <a:pt x="655" y="6083"/>
                    <a:pt x="632" y="6399"/>
                  </a:cubicBezTo>
                  <a:cubicBezTo>
                    <a:pt x="598" y="6726"/>
                    <a:pt x="576" y="7053"/>
                    <a:pt x="564" y="7381"/>
                  </a:cubicBezTo>
                  <a:cubicBezTo>
                    <a:pt x="564" y="8024"/>
                    <a:pt x="598" y="8690"/>
                    <a:pt x="632" y="9344"/>
                  </a:cubicBezTo>
                  <a:lnTo>
                    <a:pt x="632" y="9355"/>
                  </a:lnTo>
                  <a:lnTo>
                    <a:pt x="632" y="9367"/>
                  </a:lnTo>
                  <a:cubicBezTo>
                    <a:pt x="643" y="9401"/>
                    <a:pt x="655" y="9423"/>
                    <a:pt x="666" y="9434"/>
                  </a:cubicBezTo>
                  <a:cubicBezTo>
                    <a:pt x="497" y="9762"/>
                    <a:pt x="350" y="10055"/>
                    <a:pt x="237" y="10269"/>
                  </a:cubicBezTo>
                  <a:lnTo>
                    <a:pt x="0" y="10755"/>
                  </a:lnTo>
                  <a:cubicBezTo>
                    <a:pt x="0" y="10755"/>
                    <a:pt x="113" y="10597"/>
                    <a:pt x="305" y="10315"/>
                  </a:cubicBezTo>
                  <a:cubicBezTo>
                    <a:pt x="440" y="10100"/>
                    <a:pt x="621" y="9818"/>
                    <a:pt x="835" y="9502"/>
                  </a:cubicBezTo>
                  <a:cubicBezTo>
                    <a:pt x="970" y="9468"/>
                    <a:pt x="1095" y="9446"/>
                    <a:pt x="1219" y="9412"/>
                  </a:cubicBezTo>
                  <a:cubicBezTo>
                    <a:pt x="1354" y="9378"/>
                    <a:pt x="1478" y="9310"/>
                    <a:pt x="1591" y="9254"/>
                  </a:cubicBezTo>
                  <a:cubicBezTo>
                    <a:pt x="1704" y="9197"/>
                    <a:pt x="1828" y="9130"/>
                    <a:pt x="1930" y="9062"/>
                  </a:cubicBezTo>
                  <a:lnTo>
                    <a:pt x="2246" y="8836"/>
                  </a:lnTo>
                  <a:cubicBezTo>
                    <a:pt x="2449" y="8678"/>
                    <a:pt x="2641" y="8509"/>
                    <a:pt x="2832" y="8340"/>
                  </a:cubicBezTo>
                  <a:cubicBezTo>
                    <a:pt x="3013" y="8159"/>
                    <a:pt x="3193" y="7979"/>
                    <a:pt x="3363" y="7798"/>
                  </a:cubicBezTo>
                  <a:lnTo>
                    <a:pt x="3363" y="7798"/>
                  </a:lnTo>
                  <a:cubicBezTo>
                    <a:pt x="3148" y="7934"/>
                    <a:pt x="2934" y="8080"/>
                    <a:pt x="2731" y="8216"/>
                  </a:cubicBezTo>
                  <a:cubicBezTo>
                    <a:pt x="2629" y="8283"/>
                    <a:pt x="2528" y="8362"/>
                    <a:pt x="2426" y="8430"/>
                  </a:cubicBezTo>
                  <a:lnTo>
                    <a:pt x="2110" y="8633"/>
                  </a:lnTo>
                  <a:lnTo>
                    <a:pt x="1794" y="8814"/>
                  </a:lnTo>
                  <a:lnTo>
                    <a:pt x="1467" y="8972"/>
                  </a:lnTo>
                  <a:cubicBezTo>
                    <a:pt x="1354" y="9017"/>
                    <a:pt x="1241" y="9051"/>
                    <a:pt x="1128" y="9096"/>
                  </a:cubicBezTo>
                  <a:lnTo>
                    <a:pt x="1083" y="9096"/>
                  </a:lnTo>
                  <a:cubicBezTo>
                    <a:pt x="1399" y="8599"/>
                    <a:pt x="1772" y="8024"/>
                    <a:pt x="2155" y="7403"/>
                  </a:cubicBezTo>
                  <a:cubicBezTo>
                    <a:pt x="2246" y="7245"/>
                    <a:pt x="2347" y="7065"/>
                    <a:pt x="2449" y="6907"/>
                  </a:cubicBezTo>
                  <a:cubicBezTo>
                    <a:pt x="2686" y="6783"/>
                    <a:pt x="2945" y="6658"/>
                    <a:pt x="3193" y="6534"/>
                  </a:cubicBezTo>
                  <a:cubicBezTo>
                    <a:pt x="3442" y="6410"/>
                    <a:pt x="3701" y="6286"/>
                    <a:pt x="3950" y="6151"/>
                  </a:cubicBezTo>
                  <a:cubicBezTo>
                    <a:pt x="4198" y="6027"/>
                    <a:pt x="4435" y="5880"/>
                    <a:pt x="4672" y="5733"/>
                  </a:cubicBezTo>
                  <a:cubicBezTo>
                    <a:pt x="4796" y="5665"/>
                    <a:pt x="4909" y="5575"/>
                    <a:pt x="5022" y="5485"/>
                  </a:cubicBezTo>
                  <a:cubicBezTo>
                    <a:pt x="5134" y="5406"/>
                    <a:pt x="5247" y="5304"/>
                    <a:pt x="5337" y="5203"/>
                  </a:cubicBezTo>
                  <a:lnTo>
                    <a:pt x="5337" y="5203"/>
                  </a:lnTo>
                  <a:cubicBezTo>
                    <a:pt x="5213" y="5271"/>
                    <a:pt x="5112" y="5350"/>
                    <a:pt x="4976" y="5406"/>
                  </a:cubicBezTo>
                  <a:cubicBezTo>
                    <a:pt x="4852" y="5474"/>
                    <a:pt x="4728" y="5541"/>
                    <a:pt x="4593" y="5586"/>
                  </a:cubicBezTo>
                  <a:cubicBezTo>
                    <a:pt x="4344" y="5699"/>
                    <a:pt x="4085" y="5801"/>
                    <a:pt x="3837" y="5914"/>
                  </a:cubicBezTo>
                  <a:cubicBezTo>
                    <a:pt x="3476" y="6060"/>
                    <a:pt x="3126" y="6218"/>
                    <a:pt x="2765" y="6376"/>
                  </a:cubicBezTo>
                  <a:lnTo>
                    <a:pt x="3329" y="5417"/>
                  </a:lnTo>
                  <a:cubicBezTo>
                    <a:pt x="3487" y="5180"/>
                    <a:pt x="3634" y="4943"/>
                    <a:pt x="3780" y="4706"/>
                  </a:cubicBezTo>
                  <a:lnTo>
                    <a:pt x="4141" y="4661"/>
                  </a:lnTo>
                  <a:cubicBezTo>
                    <a:pt x="4299" y="4627"/>
                    <a:pt x="4446" y="4593"/>
                    <a:pt x="4593" y="4560"/>
                  </a:cubicBezTo>
                  <a:cubicBezTo>
                    <a:pt x="4897" y="4469"/>
                    <a:pt x="5180" y="4368"/>
                    <a:pt x="5462" y="4232"/>
                  </a:cubicBezTo>
                  <a:cubicBezTo>
                    <a:pt x="5732" y="4108"/>
                    <a:pt x="6003" y="3962"/>
                    <a:pt x="6263" y="3792"/>
                  </a:cubicBezTo>
                  <a:cubicBezTo>
                    <a:pt x="6511" y="3634"/>
                    <a:pt x="6771" y="3476"/>
                    <a:pt x="7019" y="3296"/>
                  </a:cubicBezTo>
                  <a:lnTo>
                    <a:pt x="7019" y="3296"/>
                  </a:lnTo>
                  <a:cubicBezTo>
                    <a:pt x="6455" y="3510"/>
                    <a:pt x="5902" y="3758"/>
                    <a:pt x="5349" y="3973"/>
                  </a:cubicBezTo>
                  <a:cubicBezTo>
                    <a:pt x="5213" y="4018"/>
                    <a:pt x="5067" y="4074"/>
                    <a:pt x="4931" y="4108"/>
                  </a:cubicBezTo>
                  <a:cubicBezTo>
                    <a:pt x="4807" y="4153"/>
                    <a:pt x="4649" y="4199"/>
                    <a:pt x="4514" y="4232"/>
                  </a:cubicBezTo>
                  <a:cubicBezTo>
                    <a:pt x="4367" y="4266"/>
                    <a:pt x="4232" y="4289"/>
                    <a:pt x="4085" y="4311"/>
                  </a:cubicBezTo>
                  <a:lnTo>
                    <a:pt x="4017" y="4323"/>
                  </a:lnTo>
                  <a:cubicBezTo>
                    <a:pt x="4198" y="4029"/>
                    <a:pt x="4378" y="3736"/>
                    <a:pt x="4548" y="3454"/>
                  </a:cubicBezTo>
                  <a:cubicBezTo>
                    <a:pt x="4931" y="2822"/>
                    <a:pt x="5270" y="2224"/>
                    <a:pt x="5574" y="1716"/>
                  </a:cubicBezTo>
                  <a:cubicBezTo>
                    <a:pt x="5868" y="1208"/>
                    <a:pt x="6105" y="768"/>
                    <a:pt x="6274" y="475"/>
                  </a:cubicBezTo>
                  <a:lnTo>
                    <a:pt x="6534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1681375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305" y="0"/>
                  </a:moveTo>
                  <a:cubicBezTo>
                    <a:pt x="135" y="0"/>
                    <a:pt x="0" y="429"/>
                    <a:pt x="0" y="948"/>
                  </a:cubicBezTo>
                  <a:cubicBezTo>
                    <a:pt x="0" y="1467"/>
                    <a:pt x="147" y="1885"/>
                    <a:pt x="305" y="1885"/>
                  </a:cubicBezTo>
                  <a:cubicBezTo>
                    <a:pt x="463" y="1885"/>
                    <a:pt x="598" y="1456"/>
                    <a:pt x="598" y="948"/>
                  </a:cubicBezTo>
                  <a:cubicBezTo>
                    <a:pt x="598" y="429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826375" y="1566700"/>
              <a:ext cx="14975" cy="47150"/>
            </a:xfrm>
            <a:custGeom>
              <a:avLst/>
              <a:gdLst/>
              <a:ahLst/>
              <a:cxnLst/>
              <a:rect l="l" t="t" r="r" b="b"/>
              <a:pathLst>
                <a:path w="599" h="1886" extrusionOk="0">
                  <a:moveTo>
                    <a:pt x="305" y="1"/>
                  </a:moveTo>
                  <a:cubicBezTo>
                    <a:pt x="136" y="1"/>
                    <a:pt x="0" y="430"/>
                    <a:pt x="0" y="949"/>
                  </a:cubicBezTo>
                  <a:cubicBezTo>
                    <a:pt x="0" y="1468"/>
                    <a:pt x="136" y="1885"/>
                    <a:pt x="305" y="1885"/>
                  </a:cubicBezTo>
                  <a:cubicBezTo>
                    <a:pt x="463" y="1885"/>
                    <a:pt x="598" y="1468"/>
                    <a:pt x="598" y="949"/>
                  </a:cubicBezTo>
                  <a:cubicBezTo>
                    <a:pt x="598" y="430"/>
                    <a:pt x="463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1789400" y="1589850"/>
              <a:ext cx="14975" cy="47125"/>
            </a:xfrm>
            <a:custGeom>
              <a:avLst/>
              <a:gdLst/>
              <a:ahLst/>
              <a:cxnLst/>
              <a:rect l="l" t="t" r="r" b="b"/>
              <a:pathLst>
                <a:path w="599" h="1885" extrusionOk="0">
                  <a:moveTo>
                    <a:pt x="294" y="0"/>
                  </a:moveTo>
                  <a:cubicBezTo>
                    <a:pt x="136" y="0"/>
                    <a:pt x="1" y="429"/>
                    <a:pt x="1" y="948"/>
                  </a:cubicBezTo>
                  <a:cubicBezTo>
                    <a:pt x="1" y="1467"/>
                    <a:pt x="136" y="1885"/>
                    <a:pt x="294" y="1885"/>
                  </a:cubicBezTo>
                  <a:cubicBezTo>
                    <a:pt x="464" y="1885"/>
                    <a:pt x="599" y="1467"/>
                    <a:pt x="599" y="948"/>
                  </a:cubicBezTo>
                  <a:cubicBezTo>
                    <a:pt x="599" y="429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68875" y="2560850"/>
              <a:ext cx="488650" cy="462875"/>
            </a:xfrm>
            <a:custGeom>
              <a:avLst/>
              <a:gdLst/>
              <a:ahLst/>
              <a:cxnLst/>
              <a:rect l="l" t="t" r="r" b="b"/>
              <a:pathLst>
                <a:path w="19546" h="18515" extrusionOk="0">
                  <a:moveTo>
                    <a:pt x="5903" y="0"/>
                  </a:moveTo>
                  <a:lnTo>
                    <a:pt x="5903" y="0"/>
                  </a:lnTo>
                  <a:cubicBezTo>
                    <a:pt x="5912" y="98"/>
                    <a:pt x="5920" y="161"/>
                    <a:pt x="5913" y="161"/>
                  </a:cubicBezTo>
                  <a:cubicBezTo>
                    <a:pt x="5911" y="161"/>
                    <a:pt x="5907" y="156"/>
                    <a:pt x="5903" y="147"/>
                  </a:cubicBezTo>
                  <a:cubicBezTo>
                    <a:pt x="5901" y="142"/>
                    <a:pt x="5898" y="140"/>
                    <a:pt x="5892" y="140"/>
                  </a:cubicBezTo>
                  <a:cubicBezTo>
                    <a:pt x="5606" y="140"/>
                    <a:pt x="1" y="7417"/>
                    <a:pt x="4977" y="14444"/>
                  </a:cubicBezTo>
                  <a:cubicBezTo>
                    <a:pt x="7232" y="17631"/>
                    <a:pt x="10539" y="18514"/>
                    <a:pt x="13515" y="18514"/>
                  </a:cubicBezTo>
                  <a:cubicBezTo>
                    <a:pt x="16051" y="18514"/>
                    <a:pt x="18346" y="17873"/>
                    <a:pt x="19545" y="17468"/>
                  </a:cubicBezTo>
                  <a:cubicBezTo>
                    <a:pt x="18214" y="15775"/>
                    <a:pt x="7133" y="1636"/>
                    <a:pt x="5903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49150" y="2557750"/>
              <a:ext cx="511750" cy="597500"/>
            </a:xfrm>
            <a:custGeom>
              <a:avLst/>
              <a:gdLst/>
              <a:ahLst/>
              <a:cxnLst/>
              <a:rect l="l" t="t" r="r" b="b"/>
              <a:pathLst>
                <a:path w="20470" h="23900" extrusionOk="0">
                  <a:moveTo>
                    <a:pt x="20334" y="17592"/>
                  </a:moveTo>
                  <a:cubicBezTo>
                    <a:pt x="17728" y="18472"/>
                    <a:pt x="9953" y="20470"/>
                    <a:pt x="5766" y="14568"/>
                  </a:cubicBezTo>
                  <a:cubicBezTo>
                    <a:pt x="700" y="7414"/>
                    <a:pt x="6601" y="0"/>
                    <a:pt x="6692" y="271"/>
                  </a:cubicBezTo>
                  <a:cubicBezTo>
                    <a:pt x="6714" y="316"/>
                    <a:pt x="6703" y="248"/>
                    <a:pt x="6692" y="124"/>
                  </a:cubicBezTo>
                  <a:cubicBezTo>
                    <a:pt x="6658" y="68"/>
                    <a:pt x="6624" y="23"/>
                    <a:pt x="6601" y="0"/>
                  </a:cubicBezTo>
                  <a:cubicBezTo>
                    <a:pt x="6601" y="0"/>
                    <a:pt x="0" y="6804"/>
                    <a:pt x="4232" y="13586"/>
                  </a:cubicBezTo>
                  <a:cubicBezTo>
                    <a:pt x="10664" y="23900"/>
                    <a:pt x="20470" y="17761"/>
                    <a:pt x="20470" y="17761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970450" y="2794425"/>
              <a:ext cx="89450" cy="108625"/>
            </a:xfrm>
            <a:custGeom>
              <a:avLst/>
              <a:gdLst/>
              <a:ahLst/>
              <a:cxnLst/>
              <a:rect l="l" t="t" r="r" b="b"/>
              <a:pathLst>
                <a:path w="3578" h="4345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271"/>
                    <a:pt x="260" y="531"/>
                    <a:pt x="418" y="790"/>
                  </a:cubicBezTo>
                  <a:cubicBezTo>
                    <a:pt x="576" y="1050"/>
                    <a:pt x="746" y="1298"/>
                    <a:pt x="926" y="1535"/>
                  </a:cubicBezTo>
                  <a:cubicBezTo>
                    <a:pt x="1129" y="1806"/>
                    <a:pt x="1344" y="2088"/>
                    <a:pt x="1592" y="2348"/>
                  </a:cubicBezTo>
                  <a:cubicBezTo>
                    <a:pt x="1829" y="2607"/>
                    <a:pt x="2066" y="2867"/>
                    <a:pt x="2292" y="3104"/>
                  </a:cubicBezTo>
                  <a:cubicBezTo>
                    <a:pt x="2404" y="3228"/>
                    <a:pt x="2528" y="3318"/>
                    <a:pt x="2630" y="3431"/>
                  </a:cubicBezTo>
                  <a:cubicBezTo>
                    <a:pt x="2732" y="3544"/>
                    <a:pt x="2833" y="3645"/>
                    <a:pt x="2923" y="3736"/>
                  </a:cubicBezTo>
                  <a:cubicBezTo>
                    <a:pt x="3127" y="3950"/>
                    <a:pt x="3352" y="4153"/>
                    <a:pt x="3578" y="4345"/>
                  </a:cubicBezTo>
                  <a:cubicBezTo>
                    <a:pt x="3465" y="4074"/>
                    <a:pt x="3330" y="3803"/>
                    <a:pt x="3172" y="3544"/>
                  </a:cubicBezTo>
                  <a:cubicBezTo>
                    <a:pt x="3025" y="3273"/>
                    <a:pt x="2856" y="3025"/>
                    <a:pt x="2664" y="2788"/>
                  </a:cubicBezTo>
                  <a:cubicBezTo>
                    <a:pt x="2472" y="2517"/>
                    <a:pt x="2258" y="2235"/>
                    <a:pt x="2009" y="1975"/>
                  </a:cubicBezTo>
                  <a:cubicBezTo>
                    <a:pt x="1772" y="1727"/>
                    <a:pt x="1547" y="1456"/>
                    <a:pt x="1310" y="1230"/>
                  </a:cubicBezTo>
                  <a:cubicBezTo>
                    <a:pt x="1073" y="1005"/>
                    <a:pt x="870" y="768"/>
                    <a:pt x="667" y="587"/>
                  </a:cubicBezTo>
                  <a:cubicBezTo>
                    <a:pt x="463" y="384"/>
                    <a:pt x="238" y="181"/>
                    <a:pt x="1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1035900" y="2899075"/>
              <a:ext cx="33600" cy="37000"/>
            </a:xfrm>
            <a:custGeom>
              <a:avLst/>
              <a:gdLst/>
              <a:ahLst/>
              <a:cxnLst/>
              <a:rect l="l" t="t" r="r" b="b"/>
              <a:pathLst>
                <a:path w="1344" h="1480" extrusionOk="0">
                  <a:moveTo>
                    <a:pt x="1" y="1"/>
                  </a:moveTo>
                  <a:cubicBezTo>
                    <a:pt x="1" y="114"/>
                    <a:pt x="23" y="227"/>
                    <a:pt x="57" y="339"/>
                  </a:cubicBezTo>
                  <a:cubicBezTo>
                    <a:pt x="91" y="543"/>
                    <a:pt x="272" y="757"/>
                    <a:pt x="441" y="960"/>
                  </a:cubicBezTo>
                  <a:cubicBezTo>
                    <a:pt x="610" y="1118"/>
                    <a:pt x="802" y="1253"/>
                    <a:pt x="1005" y="1355"/>
                  </a:cubicBezTo>
                  <a:cubicBezTo>
                    <a:pt x="1118" y="1411"/>
                    <a:pt x="1231" y="1445"/>
                    <a:pt x="1344" y="1479"/>
                  </a:cubicBezTo>
                  <a:cubicBezTo>
                    <a:pt x="1321" y="1355"/>
                    <a:pt x="1287" y="1242"/>
                    <a:pt x="1242" y="1141"/>
                  </a:cubicBezTo>
                  <a:cubicBezTo>
                    <a:pt x="1140" y="926"/>
                    <a:pt x="1005" y="734"/>
                    <a:pt x="836" y="565"/>
                  </a:cubicBezTo>
                  <a:cubicBezTo>
                    <a:pt x="757" y="486"/>
                    <a:pt x="667" y="407"/>
                    <a:pt x="576" y="339"/>
                  </a:cubicBezTo>
                  <a:cubicBezTo>
                    <a:pt x="486" y="283"/>
                    <a:pt x="396" y="215"/>
                    <a:pt x="317" y="159"/>
                  </a:cubicBezTo>
                  <a:cubicBezTo>
                    <a:pt x="215" y="91"/>
                    <a:pt x="114" y="35"/>
                    <a:pt x="1" y="1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564625" y="2912675"/>
              <a:ext cx="372975" cy="258875"/>
            </a:xfrm>
            <a:custGeom>
              <a:avLst/>
              <a:gdLst/>
              <a:ahLst/>
              <a:cxnLst/>
              <a:rect l="l" t="t" r="r" b="b"/>
              <a:pathLst>
                <a:path w="14919" h="10355" extrusionOk="0">
                  <a:moveTo>
                    <a:pt x="12564" y="0"/>
                  </a:moveTo>
                  <a:cubicBezTo>
                    <a:pt x="6454" y="0"/>
                    <a:pt x="1686" y="4185"/>
                    <a:pt x="1" y="10312"/>
                  </a:cubicBezTo>
                  <a:cubicBezTo>
                    <a:pt x="295" y="10340"/>
                    <a:pt x="600" y="10354"/>
                    <a:pt x="914" y="10354"/>
                  </a:cubicBezTo>
                  <a:cubicBezTo>
                    <a:pt x="6153" y="10354"/>
                    <a:pt x="13801" y="6483"/>
                    <a:pt x="14919" y="202"/>
                  </a:cubicBezTo>
                  <a:cubicBezTo>
                    <a:pt x="14115" y="66"/>
                    <a:pt x="13329" y="0"/>
                    <a:pt x="12564" y="0"/>
                  </a:cubicBezTo>
                  <a:close/>
                </a:path>
              </a:pathLst>
            </a:custGeom>
            <a:solidFill>
              <a:srgbClr val="8EC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577600" y="2870300"/>
              <a:ext cx="433350" cy="297650"/>
            </a:xfrm>
            <a:custGeom>
              <a:avLst/>
              <a:gdLst/>
              <a:ahLst/>
              <a:cxnLst/>
              <a:rect l="l" t="t" r="r" b="b"/>
              <a:pathLst>
                <a:path w="17334" h="11906" extrusionOk="0">
                  <a:moveTo>
                    <a:pt x="17333" y="1"/>
                  </a:moveTo>
                  <a:cubicBezTo>
                    <a:pt x="17333" y="1"/>
                    <a:pt x="16194" y="656"/>
                    <a:pt x="14512" y="1671"/>
                  </a:cubicBezTo>
                  <a:cubicBezTo>
                    <a:pt x="13734" y="2145"/>
                    <a:pt x="12842" y="2687"/>
                    <a:pt x="11894" y="3285"/>
                  </a:cubicBezTo>
                  <a:cubicBezTo>
                    <a:pt x="11477" y="3127"/>
                    <a:pt x="11071" y="2969"/>
                    <a:pt x="10642" y="2822"/>
                  </a:cubicBezTo>
                  <a:cubicBezTo>
                    <a:pt x="10405" y="2743"/>
                    <a:pt x="10157" y="2675"/>
                    <a:pt x="9920" y="2608"/>
                  </a:cubicBezTo>
                  <a:cubicBezTo>
                    <a:pt x="9672" y="2529"/>
                    <a:pt x="9423" y="2506"/>
                    <a:pt x="9175" y="2461"/>
                  </a:cubicBezTo>
                  <a:lnTo>
                    <a:pt x="9175" y="2461"/>
                  </a:lnTo>
                  <a:cubicBezTo>
                    <a:pt x="9412" y="2562"/>
                    <a:pt x="9638" y="2653"/>
                    <a:pt x="9875" y="2743"/>
                  </a:cubicBezTo>
                  <a:cubicBezTo>
                    <a:pt x="10112" y="2833"/>
                    <a:pt x="10337" y="2946"/>
                    <a:pt x="10563" y="3036"/>
                  </a:cubicBezTo>
                  <a:cubicBezTo>
                    <a:pt x="10913" y="3194"/>
                    <a:pt x="11263" y="3330"/>
                    <a:pt x="11612" y="3465"/>
                  </a:cubicBezTo>
                  <a:cubicBezTo>
                    <a:pt x="11014" y="3838"/>
                    <a:pt x="10394" y="4232"/>
                    <a:pt x="9773" y="4639"/>
                  </a:cubicBezTo>
                  <a:cubicBezTo>
                    <a:pt x="9750" y="4605"/>
                    <a:pt x="9728" y="4582"/>
                    <a:pt x="9694" y="4560"/>
                  </a:cubicBezTo>
                  <a:lnTo>
                    <a:pt x="9006" y="4368"/>
                  </a:lnTo>
                  <a:cubicBezTo>
                    <a:pt x="8769" y="4323"/>
                    <a:pt x="8532" y="4266"/>
                    <a:pt x="8306" y="4221"/>
                  </a:cubicBezTo>
                  <a:cubicBezTo>
                    <a:pt x="8069" y="4176"/>
                    <a:pt x="7843" y="4142"/>
                    <a:pt x="7606" y="4108"/>
                  </a:cubicBezTo>
                  <a:cubicBezTo>
                    <a:pt x="7381" y="4075"/>
                    <a:pt x="7155" y="4007"/>
                    <a:pt x="6918" y="3973"/>
                  </a:cubicBezTo>
                  <a:lnTo>
                    <a:pt x="6918" y="3973"/>
                  </a:lnTo>
                  <a:cubicBezTo>
                    <a:pt x="7133" y="4075"/>
                    <a:pt x="7358" y="4154"/>
                    <a:pt x="7573" y="4244"/>
                  </a:cubicBezTo>
                  <a:cubicBezTo>
                    <a:pt x="7798" y="4334"/>
                    <a:pt x="8024" y="4379"/>
                    <a:pt x="8261" y="4447"/>
                  </a:cubicBezTo>
                  <a:cubicBezTo>
                    <a:pt x="8487" y="4503"/>
                    <a:pt x="8712" y="4560"/>
                    <a:pt x="8938" y="4627"/>
                  </a:cubicBezTo>
                  <a:cubicBezTo>
                    <a:pt x="9119" y="4684"/>
                    <a:pt x="9310" y="4740"/>
                    <a:pt x="9491" y="4797"/>
                  </a:cubicBezTo>
                  <a:cubicBezTo>
                    <a:pt x="9491" y="4797"/>
                    <a:pt x="9491" y="4808"/>
                    <a:pt x="9491" y="4819"/>
                  </a:cubicBezTo>
                  <a:cubicBezTo>
                    <a:pt x="9130" y="5056"/>
                    <a:pt x="8769" y="5293"/>
                    <a:pt x="8396" y="5519"/>
                  </a:cubicBezTo>
                  <a:lnTo>
                    <a:pt x="7900" y="5857"/>
                  </a:lnTo>
                  <a:lnTo>
                    <a:pt x="7336" y="5688"/>
                  </a:lnTo>
                  <a:cubicBezTo>
                    <a:pt x="7076" y="5632"/>
                    <a:pt x="6817" y="5575"/>
                    <a:pt x="6557" y="5519"/>
                  </a:cubicBezTo>
                  <a:cubicBezTo>
                    <a:pt x="6038" y="5440"/>
                    <a:pt x="5519" y="5350"/>
                    <a:pt x="4989" y="5293"/>
                  </a:cubicBezTo>
                  <a:lnTo>
                    <a:pt x="4989" y="5293"/>
                  </a:lnTo>
                  <a:cubicBezTo>
                    <a:pt x="5237" y="5383"/>
                    <a:pt x="5496" y="5462"/>
                    <a:pt x="5745" y="5541"/>
                  </a:cubicBezTo>
                  <a:lnTo>
                    <a:pt x="6512" y="5745"/>
                  </a:lnTo>
                  <a:cubicBezTo>
                    <a:pt x="6760" y="5812"/>
                    <a:pt x="7008" y="5891"/>
                    <a:pt x="7268" y="5948"/>
                  </a:cubicBezTo>
                  <a:lnTo>
                    <a:pt x="7618" y="6061"/>
                  </a:lnTo>
                  <a:cubicBezTo>
                    <a:pt x="7336" y="6252"/>
                    <a:pt x="7054" y="6444"/>
                    <a:pt x="6783" y="6625"/>
                  </a:cubicBezTo>
                  <a:cubicBezTo>
                    <a:pt x="6478" y="6828"/>
                    <a:pt x="6185" y="7031"/>
                    <a:pt x="5891" y="7234"/>
                  </a:cubicBezTo>
                  <a:cubicBezTo>
                    <a:pt x="5790" y="7200"/>
                    <a:pt x="5699" y="7155"/>
                    <a:pt x="5598" y="7110"/>
                  </a:cubicBezTo>
                  <a:cubicBezTo>
                    <a:pt x="5384" y="7042"/>
                    <a:pt x="5158" y="6975"/>
                    <a:pt x="4943" y="6896"/>
                  </a:cubicBezTo>
                  <a:cubicBezTo>
                    <a:pt x="4718" y="6828"/>
                    <a:pt x="4492" y="6805"/>
                    <a:pt x="4266" y="6771"/>
                  </a:cubicBezTo>
                  <a:cubicBezTo>
                    <a:pt x="4041" y="6749"/>
                    <a:pt x="3804" y="6738"/>
                    <a:pt x="3578" y="6738"/>
                  </a:cubicBezTo>
                  <a:cubicBezTo>
                    <a:pt x="3804" y="6805"/>
                    <a:pt x="4018" y="6850"/>
                    <a:pt x="4233" y="6907"/>
                  </a:cubicBezTo>
                  <a:cubicBezTo>
                    <a:pt x="4458" y="6963"/>
                    <a:pt x="4661" y="7054"/>
                    <a:pt x="4876" y="7121"/>
                  </a:cubicBezTo>
                  <a:cubicBezTo>
                    <a:pt x="5090" y="7189"/>
                    <a:pt x="5293" y="7290"/>
                    <a:pt x="5496" y="7358"/>
                  </a:cubicBezTo>
                  <a:lnTo>
                    <a:pt x="5643" y="7415"/>
                  </a:lnTo>
                  <a:cubicBezTo>
                    <a:pt x="5496" y="7516"/>
                    <a:pt x="5361" y="7618"/>
                    <a:pt x="5226" y="7719"/>
                  </a:cubicBezTo>
                  <a:cubicBezTo>
                    <a:pt x="4785" y="8024"/>
                    <a:pt x="4379" y="8317"/>
                    <a:pt x="3996" y="8599"/>
                  </a:cubicBezTo>
                  <a:cubicBezTo>
                    <a:pt x="3996" y="8599"/>
                    <a:pt x="3996" y="8577"/>
                    <a:pt x="4007" y="8577"/>
                  </a:cubicBezTo>
                  <a:lnTo>
                    <a:pt x="4007" y="8554"/>
                  </a:lnTo>
                  <a:cubicBezTo>
                    <a:pt x="4007" y="8475"/>
                    <a:pt x="3950" y="8419"/>
                    <a:pt x="3883" y="8408"/>
                  </a:cubicBezTo>
                  <a:lnTo>
                    <a:pt x="3860" y="8408"/>
                  </a:lnTo>
                  <a:cubicBezTo>
                    <a:pt x="3510" y="8396"/>
                    <a:pt x="3161" y="8385"/>
                    <a:pt x="2799" y="8385"/>
                  </a:cubicBezTo>
                  <a:cubicBezTo>
                    <a:pt x="2438" y="8351"/>
                    <a:pt x="2077" y="8340"/>
                    <a:pt x="1716" y="8340"/>
                  </a:cubicBezTo>
                  <a:cubicBezTo>
                    <a:pt x="2066" y="8453"/>
                    <a:pt x="2416" y="8532"/>
                    <a:pt x="2777" y="8611"/>
                  </a:cubicBezTo>
                  <a:cubicBezTo>
                    <a:pt x="3082" y="8645"/>
                    <a:pt x="3386" y="8656"/>
                    <a:pt x="3702" y="8678"/>
                  </a:cubicBezTo>
                  <a:cubicBezTo>
                    <a:pt x="3691" y="8735"/>
                    <a:pt x="3680" y="8791"/>
                    <a:pt x="3668" y="8836"/>
                  </a:cubicBezTo>
                  <a:cubicBezTo>
                    <a:pt x="3251" y="9164"/>
                    <a:pt x="2867" y="9468"/>
                    <a:pt x="2506" y="9762"/>
                  </a:cubicBezTo>
                  <a:cubicBezTo>
                    <a:pt x="2111" y="10066"/>
                    <a:pt x="1750" y="10337"/>
                    <a:pt x="1457" y="10608"/>
                  </a:cubicBezTo>
                  <a:cubicBezTo>
                    <a:pt x="1163" y="10879"/>
                    <a:pt x="892" y="11105"/>
                    <a:pt x="678" y="11296"/>
                  </a:cubicBezTo>
                  <a:cubicBezTo>
                    <a:pt x="260" y="11680"/>
                    <a:pt x="1" y="11906"/>
                    <a:pt x="1" y="11906"/>
                  </a:cubicBezTo>
                  <a:lnTo>
                    <a:pt x="712" y="11342"/>
                  </a:lnTo>
                  <a:cubicBezTo>
                    <a:pt x="938" y="11161"/>
                    <a:pt x="1208" y="10935"/>
                    <a:pt x="1524" y="10687"/>
                  </a:cubicBezTo>
                  <a:cubicBezTo>
                    <a:pt x="1840" y="10439"/>
                    <a:pt x="2201" y="10179"/>
                    <a:pt x="2596" y="9875"/>
                  </a:cubicBezTo>
                  <a:lnTo>
                    <a:pt x="3612" y="9130"/>
                  </a:lnTo>
                  <a:lnTo>
                    <a:pt x="3612" y="9130"/>
                  </a:lnTo>
                  <a:cubicBezTo>
                    <a:pt x="3510" y="9649"/>
                    <a:pt x="3454" y="10168"/>
                    <a:pt x="3420" y="10698"/>
                  </a:cubicBezTo>
                  <a:cubicBezTo>
                    <a:pt x="3623" y="10112"/>
                    <a:pt x="3792" y="9502"/>
                    <a:pt x="3928" y="8893"/>
                  </a:cubicBezTo>
                  <a:cubicBezTo>
                    <a:pt x="4379" y="8588"/>
                    <a:pt x="4842" y="8261"/>
                    <a:pt x="5327" y="7922"/>
                  </a:cubicBezTo>
                  <a:cubicBezTo>
                    <a:pt x="5508" y="7787"/>
                    <a:pt x="5688" y="7663"/>
                    <a:pt x="5869" y="7539"/>
                  </a:cubicBezTo>
                  <a:lnTo>
                    <a:pt x="5970" y="7584"/>
                  </a:lnTo>
                  <a:cubicBezTo>
                    <a:pt x="5756" y="8272"/>
                    <a:pt x="5587" y="8961"/>
                    <a:pt x="5451" y="9671"/>
                  </a:cubicBezTo>
                  <a:cubicBezTo>
                    <a:pt x="5767" y="8983"/>
                    <a:pt x="6038" y="8272"/>
                    <a:pt x="6264" y="7550"/>
                  </a:cubicBezTo>
                  <a:cubicBezTo>
                    <a:pt x="6286" y="7482"/>
                    <a:pt x="6252" y="7415"/>
                    <a:pt x="6196" y="7381"/>
                  </a:cubicBezTo>
                  <a:lnTo>
                    <a:pt x="6128" y="7358"/>
                  </a:lnTo>
                  <a:cubicBezTo>
                    <a:pt x="6377" y="7189"/>
                    <a:pt x="6636" y="7008"/>
                    <a:pt x="6896" y="6839"/>
                  </a:cubicBezTo>
                  <a:cubicBezTo>
                    <a:pt x="7212" y="6636"/>
                    <a:pt x="7528" y="6422"/>
                    <a:pt x="7843" y="6207"/>
                  </a:cubicBezTo>
                  <a:lnTo>
                    <a:pt x="7843" y="6207"/>
                  </a:lnTo>
                  <a:cubicBezTo>
                    <a:pt x="7810" y="6354"/>
                    <a:pt x="7776" y="6501"/>
                    <a:pt x="7731" y="6659"/>
                  </a:cubicBezTo>
                  <a:cubicBezTo>
                    <a:pt x="7674" y="6862"/>
                    <a:pt x="7618" y="7076"/>
                    <a:pt x="7573" y="7302"/>
                  </a:cubicBezTo>
                  <a:cubicBezTo>
                    <a:pt x="7528" y="7516"/>
                    <a:pt x="7482" y="7742"/>
                    <a:pt x="7460" y="7968"/>
                  </a:cubicBezTo>
                  <a:cubicBezTo>
                    <a:pt x="7460" y="8080"/>
                    <a:pt x="7460" y="8193"/>
                    <a:pt x="7449" y="8306"/>
                  </a:cubicBezTo>
                  <a:cubicBezTo>
                    <a:pt x="7449" y="8419"/>
                    <a:pt x="7471" y="8520"/>
                    <a:pt x="7494" y="8633"/>
                  </a:cubicBezTo>
                  <a:lnTo>
                    <a:pt x="7528" y="8306"/>
                  </a:lnTo>
                  <a:cubicBezTo>
                    <a:pt x="7539" y="8193"/>
                    <a:pt x="7561" y="8092"/>
                    <a:pt x="7584" y="7979"/>
                  </a:cubicBezTo>
                  <a:cubicBezTo>
                    <a:pt x="7606" y="7877"/>
                    <a:pt x="7640" y="7776"/>
                    <a:pt x="7674" y="7663"/>
                  </a:cubicBezTo>
                  <a:lnTo>
                    <a:pt x="7764" y="7347"/>
                  </a:lnTo>
                  <a:cubicBezTo>
                    <a:pt x="7843" y="7144"/>
                    <a:pt x="7911" y="6929"/>
                    <a:pt x="7979" y="6726"/>
                  </a:cubicBezTo>
                  <a:cubicBezTo>
                    <a:pt x="8047" y="6523"/>
                    <a:pt x="8103" y="6297"/>
                    <a:pt x="8159" y="6072"/>
                  </a:cubicBezTo>
                  <a:cubicBezTo>
                    <a:pt x="8159" y="6049"/>
                    <a:pt x="8159" y="6027"/>
                    <a:pt x="8148" y="6004"/>
                  </a:cubicBezTo>
                  <a:cubicBezTo>
                    <a:pt x="8272" y="5925"/>
                    <a:pt x="8396" y="5835"/>
                    <a:pt x="8521" y="5745"/>
                  </a:cubicBezTo>
                  <a:cubicBezTo>
                    <a:pt x="8825" y="5553"/>
                    <a:pt x="9119" y="5361"/>
                    <a:pt x="9412" y="5158"/>
                  </a:cubicBezTo>
                  <a:lnTo>
                    <a:pt x="9412" y="5158"/>
                  </a:lnTo>
                  <a:cubicBezTo>
                    <a:pt x="9322" y="5846"/>
                    <a:pt x="9254" y="6534"/>
                    <a:pt x="9231" y="7223"/>
                  </a:cubicBezTo>
                  <a:cubicBezTo>
                    <a:pt x="9435" y="6478"/>
                    <a:pt x="9593" y="5722"/>
                    <a:pt x="9717" y="4966"/>
                  </a:cubicBezTo>
                  <a:cubicBezTo>
                    <a:pt x="10405" y="4515"/>
                    <a:pt x="11093" y="4052"/>
                    <a:pt x="11748" y="3634"/>
                  </a:cubicBezTo>
                  <a:lnTo>
                    <a:pt x="11793" y="3623"/>
                  </a:lnTo>
                  <a:lnTo>
                    <a:pt x="11793" y="3623"/>
                  </a:lnTo>
                  <a:cubicBezTo>
                    <a:pt x="11658" y="3950"/>
                    <a:pt x="11522" y="4278"/>
                    <a:pt x="11398" y="4616"/>
                  </a:cubicBezTo>
                  <a:cubicBezTo>
                    <a:pt x="11285" y="5022"/>
                    <a:pt x="11172" y="5440"/>
                    <a:pt x="11082" y="5857"/>
                  </a:cubicBezTo>
                  <a:cubicBezTo>
                    <a:pt x="11274" y="5474"/>
                    <a:pt x="11443" y="5079"/>
                    <a:pt x="11601" y="4684"/>
                  </a:cubicBezTo>
                  <a:cubicBezTo>
                    <a:pt x="11782" y="4300"/>
                    <a:pt x="11951" y="3917"/>
                    <a:pt x="12120" y="3522"/>
                  </a:cubicBezTo>
                  <a:cubicBezTo>
                    <a:pt x="12131" y="3488"/>
                    <a:pt x="12131" y="3443"/>
                    <a:pt x="12120" y="3409"/>
                  </a:cubicBezTo>
                  <a:lnTo>
                    <a:pt x="14591" y="1806"/>
                  </a:lnTo>
                  <a:cubicBezTo>
                    <a:pt x="16239" y="735"/>
                    <a:pt x="17333" y="1"/>
                    <a:pt x="17333" y="1"/>
                  </a:cubicBezTo>
                  <a:close/>
                </a:path>
              </a:pathLst>
            </a:custGeom>
            <a:solidFill>
              <a:srgbClr val="7C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749125" y="2937725"/>
              <a:ext cx="228525" cy="398925"/>
            </a:xfrm>
            <a:custGeom>
              <a:avLst/>
              <a:gdLst/>
              <a:ahLst/>
              <a:cxnLst/>
              <a:rect l="l" t="t" r="r" b="b"/>
              <a:pathLst>
                <a:path w="9141" h="15957" extrusionOk="0">
                  <a:moveTo>
                    <a:pt x="5146" y="1"/>
                  </a:moveTo>
                  <a:cubicBezTo>
                    <a:pt x="2980" y="2088"/>
                    <a:pt x="68" y="3420"/>
                    <a:pt x="125" y="6907"/>
                  </a:cubicBezTo>
                  <a:cubicBezTo>
                    <a:pt x="1" y="10055"/>
                    <a:pt x="2506" y="12526"/>
                    <a:pt x="3115" y="15550"/>
                  </a:cubicBezTo>
                  <a:lnTo>
                    <a:pt x="3217" y="15957"/>
                  </a:lnTo>
                  <a:lnTo>
                    <a:pt x="3454" y="15370"/>
                  </a:lnTo>
                  <a:cubicBezTo>
                    <a:pt x="4571" y="12944"/>
                    <a:pt x="7302" y="11262"/>
                    <a:pt x="8035" y="8780"/>
                  </a:cubicBezTo>
                  <a:cubicBezTo>
                    <a:pt x="9141" y="5485"/>
                    <a:pt x="7031" y="2450"/>
                    <a:pt x="5146" y="1"/>
                  </a:cubicBezTo>
                  <a:close/>
                </a:path>
              </a:pathLst>
            </a:custGeom>
            <a:solidFill>
              <a:srgbClr val="60A7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803300" y="2943950"/>
              <a:ext cx="117375" cy="313425"/>
            </a:xfrm>
            <a:custGeom>
              <a:avLst/>
              <a:gdLst/>
              <a:ahLst/>
              <a:cxnLst/>
              <a:rect l="l" t="t" r="r" b="b"/>
              <a:pathLst>
                <a:path w="4695" h="12537" extrusionOk="0">
                  <a:moveTo>
                    <a:pt x="3024" y="0"/>
                  </a:moveTo>
                  <a:cubicBezTo>
                    <a:pt x="3024" y="0"/>
                    <a:pt x="2991" y="192"/>
                    <a:pt x="2945" y="530"/>
                  </a:cubicBezTo>
                  <a:cubicBezTo>
                    <a:pt x="2923" y="779"/>
                    <a:pt x="2866" y="1106"/>
                    <a:pt x="2821" y="1490"/>
                  </a:cubicBezTo>
                  <a:cubicBezTo>
                    <a:pt x="2720" y="1580"/>
                    <a:pt x="2607" y="1659"/>
                    <a:pt x="2517" y="1738"/>
                  </a:cubicBezTo>
                  <a:cubicBezTo>
                    <a:pt x="2415" y="1828"/>
                    <a:pt x="2336" y="1952"/>
                    <a:pt x="2246" y="2043"/>
                  </a:cubicBezTo>
                  <a:cubicBezTo>
                    <a:pt x="2167" y="2144"/>
                    <a:pt x="2099" y="2257"/>
                    <a:pt x="2031" y="2370"/>
                  </a:cubicBezTo>
                  <a:lnTo>
                    <a:pt x="1851" y="2708"/>
                  </a:lnTo>
                  <a:cubicBezTo>
                    <a:pt x="1738" y="2945"/>
                    <a:pt x="1637" y="3171"/>
                    <a:pt x="1546" y="3419"/>
                  </a:cubicBezTo>
                  <a:cubicBezTo>
                    <a:pt x="1467" y="3656"/>
                    <a:pt x="1377" y="3893"/>
                    <a:pt x="1309" y="4141"/>
                  </a:cubicBezTo>
                  <a:cubicBezTo>
                    <a:pt x="1445" y="3927"/>
                    <a:pt x="1558" y="3701"/>
                    <a:pt x="1682" y="3476"/>
                  </a:cubicBezTo>
                  <a:cubicBezTo>
                    <a:pt x="1749" y="3374"/>
                    <a:pt x="1806" y="3261"/>
                    <a:pt x="1873" y="3148"/>
                  </a:cubicBezTo>
                  <a:lnTo>
                    <a:pt x="2065" y="2832"/>
                  </a:lnTo>
                  <a:lnTo>
                    <a:pt x="2268" y="2528"/>
                  </a:lnTo>
                  <a:lnTo>
                    <a:pt x="2494" y="2246"/>
                  </a:lnTo>
                  <a:cubicBezTo>
                    <a:pt x="2573" y="2155"/>
                    <a:pt x="2663" y="2076"/>
                    <a:pt x="2742" y="1997"/>
                  </a:cubicBezTo>
                  <a:lnTo>
                    <a:pt x="2776" y="1964"/>
                  </a:lnTo>
                  <a:lnTo>
                    <a:pt x="2776" y="1964"/>
                  </a:lnTo>
                  <a:cubicBezTo>
                    <a:pt x="2709" y="2550"/>
                    <a:pt x="2630" y="3239"/>
                    <a:pt x="2562" y="3961"/>
                  </a:cubicBezTo>
                  <a:cubicBezTo>
                    <a:pt x="2551" y="4141"/>
                    <a:pt x="2528" y="4344"/>
                    <a:pt x="2517" y="4536"/>
                  </a:cubicBezTo>
                  <a:cubicBezTo>
                    <a:pt x="2359" y="4751"/>
                    <a:pt x="2178" y="4965"/>
                    <a:pt x="2009" y="5191"/>
                  </a:cubicBezTo>
                  <a:cubicBezTo>
                    <a:pt x="1840" y="5416"/>
                    <a:pt x="1670" y="5631"/>
                    <a:pt x="1501" y="5868"/>
                  </a:cubicBezTo>
                  <a:cubicBezTo>
                    <a:pt x="1332" y="6094"/>
                    <a:pt x="1174" y="6331"/>
                    <a:pt x="1027" y="6567"/>
                  </a:cubicBezTo>
                  <a:cubicBezTo>
                    <a:pt x="959" y="6692"/>
                    <a:pt x="892" y="6816"/>
                    <a:pt x="824" y="6940"/>
                  </a:cubicBezTo>
                  <a:cubicBezTo>
                    <a:pt x="756" y="7064"/>
                    <a:pt x="700" y="7199"/>
                    <a:pt x="666" y="7335"/>
                  </a:cubicBezTo>
                  <a:cubicBezTo>
                    <a:pt x="745" y="7222"/>
                    <a:pt x="801" y="7098"/>
                    <a:pt x="903" y="6985"/>
                  </a:cubicBezTo>
                  <a:cubicBezTo>
                    <a:pt x="1005" y="6883"/>
                    <a:pt x="1072" y="6771"/>
                    <a:pt x="1163" y="6669"/>
                  </a:cubicBezTo>
                  <a:cubicBezTo>
                    <a:pt x="1343" y="6455"/>
                    <a:pt x="1524" y="6240"/>
                    <a:pt x="1704" y="6037"/>
                  </a:cubicBezTo>
                  <a:cubicBezTo>
                    <a:pt x="1964" y="5744"/>
                    <a:pt x="2212" y="5450"/>
                    <a:pt x="2460" y="5157"/>
                  </a:cubicBezTo>
                  <a:lnTo>
                    <a:pt x="2460" y="5157"/>
                  </a:lnTo>
                  <a:cubicBezTo>
                    <a:pt x="2426" y="5518"/>
                    <a:pt x="2404" y="5890"/>
                    <a:pt x="2370" y="6263"/>
                  </a:cubicBezTo>
                  <a:cubicBezTo>
                    <a:pt x="2336" y="6545"/>
                    <a:pt x="2314" y="6827"/>
                    <a:pt x="2280" y="7098"/>
                  </a:cubicBezTo>
                  <a:lnTo>
                    <a:pt x="1975" y="7301"/>
                  </a:lnTo>
                  <a:cubicBezTo>
                    <a:pt x="1851" y="7391"/>
                    <a:pt x="1738" y="7493"/>
                    <a:pt x="1614" y="7594"/>
                  </a:cubicBezTo>
                  <a:cubicBezTo>
                    <a:pt x="1377" y="7797"/>
                    <a:pt x="1174" y="8023"/>
                    <a:pt x="971" y="8260"/>
                  </a:cubicBezTo>
                  <a:cubicBezTo>
                    <a:pt x="790" y="8497"/>
                    <a:pt x="610" y="8745"/>
                    <a:pt x="452" y="9005"/>
                  </a:cubicBezTo>
                  <a:cubicBezTo>
                    <a:pt x="294" y="9264"/>
                    <a:pt x="136" y="9524"/>
                    <a:pt x="0" y="9795"/>
                  </a:cubicBezTo>
                  <a:cubicBezTo>
                    <a:pt x="407" y="9343"/>
                    <a:pt x="790" y="8881"/>
                    <a:pt x="1196" y="8452"/>
                  </a:cubicBezTo>
                  <a:cubicBezTo>
                    <a:pt x="1298" y="8350"/>
                    <a:pt x="1400" y="8238"/>
                    <a:pt x="1501" y="8136"/>
                  </a:cubicBezTo>
                  <a:cubicBezTo>
                    <a:pt x="1614" y="8034"/>
                    <a:pt x="1727" y="7944"/>
                    <a:pt x="1828" y="7843"/>
                  </a:cubicBezTo>
                  <a:cubicBezTo>
                    <a:pt x="1941" y="7752"/>
                    <a:pt x="2054" y="7662"/>
                    <a:pt x="2178" y="7583"/>
                  </a:cubicBezTo>
                  <a:cubicBezTo>
                    <a:pt x="2201" y="7560"/>
                    <a:pt x="2223" y="7549"/>
                    <a:pt x="2246" y="7538"/>
                  </a:cubicBezTo>
                  <a:lnTo>
                    <a:pt x="2246" y="7538"/>
                  </a:lnTo>
                  <a:cubicBezTo>
                    <a:pt x="2212" y="7888"/>
                    <a:pt x="2178" y="8226"/>
                    <a:pt x="2144" y="8565"/>
                  </a:cubicBezTo>
                  <a:cubicBezTo>
                    <a:pt x="2077" y="9298"/>
                    <a:pt x="2031" y="9987"/>
                    <a:pt x="1986" y="10573"/>
                  </a:cubicBezTo>
                  <a:cubicBezTo>
                    <a:pt x="1941" y="11160"/>
                    <a:pt x="1930" y="11645"/>
                    <a:pt x="1907" y="11995"/>
                  </a:cubicBezTo>
                  <a:cubicBezTo>
                    <a:pt x="1885" y="12345"/>
                    <a:pt x="1885" y="12537"/>
                    <a:pt x="1885" y="12537"/>
                  </a:cubicBezTo>
                  <a:cubicBezTo>
                    <a:pt x="1885" y="12537"/>
                    <a:pt x="1919" y="12345"/>
                    <a:pt x="1975" y="12006"/>
                  </a:cubicBezTo>
                  <a:cubicBezTo>
                    <a:pt x="2031" y="11668"/>
                    <a:pt x="2110" y="11171"/>
                    <a:pt x="2189" y="10596"/>
                  </a:cubicBezTo>
                  <a:cubicBezTo>
                    <a:pt x="2257" y="10009"/>
                    <a:pt x="2359" y="9321"/>
                    <a:pt x="2449" y="8599"/>
                  </a:cubicBezTo>
                  <a:cubicBezTo>
                    <a:pt x="2483" y="8294"/>
                    <a:pt x="2528" y="7989"/>
                    <a:pt x="2562" y="7673"/>
                  </a:cubicBezTo>
                  <a:cubicBezTo>
                    <a:pt x="2607" y="7752"/>
                    <a:pt x="2663" y="7843"/>
                    <a:pt x="2709" y="7922"/>
                  </a:cubicBezTo>
                  <a:lnTo>
                    <a:pt x="2912" y="8226"/>
                  </a:lnTo>
                  <a:cubicBezTo>
                    <a:pt x="2979" y="8339"/>
                    <a:pt x="3047" y="8441"/>
                    <a:pt x="3115" y="8542"/>
                  </a:cubicBezTo>
                  <a:lnTo>
                    <a:pt x="3295" y="8869"/>
                  </a:lnTo>
                  <a:cubicBezTo>
                    <a:pt x="3352" y="8971"/>
                    <a:pt x="3419" y="9073"/>
                    <a:pt x="3487" y="9185"/>
                  </a:cubicBezTo>
                  <a:cubicBezTo>
                    <a:pt x="3600" y="9411"/>
                    <a:pt x="3702" y="9637"/>
                    <a:pt x="3826" y="9862"/>
                  </a:cubicBezTo>
                  <a:cubicBezTo>
                    <a:pt x="3769" y="9614"/>
                    <a:pt x="3690" y="9377"/>
                    <a:pt x="3623" y="9129"/>
                  </a:cubicBezTo>
                  <a:cubicBezTo>
                    <a:pt x="3589" y="9005"/>
                    <a:pt x="3532" y="8892"/>
                    <a:pt x="3487" y="8779"/>
                  </a:cubicBezTo>
                  <a:cubicBezTo>
                    <a:pt x="3442" y="8655"/>
                    <a:pt x="3386" y="8542"/>
                    <a:pt x="3329" y="8429"/>
                  </a:cubicBezTo>
                  <a:cubicBezTo>
                    <a:pt x="3284" y="8305"/>
                    <a:pt x="3216" y="8204"/>
                    <a:pt x="3160" y="8080"/>
                  </a:cubicBezTo>
                  <a:lnTo>
                    <a:pt x="2979" y="7752"/>
                  </a:lnTo>
                  <a:cubicBezTo>
                    <a:pt x="2866" y="7549"/>
                    <a:pt x="2742" y="7346"/>
                    <a:pt x="2618" y="7143"/>
                  </a:cubicBezTo>
                  <a:cubicBezTo>
                    <a:pt x="2652" y="6861"/>
                    <a:pt x="2675" y="6579"/>
                    <a:pt x="2709" y="6297"/>
                  </a:cubicBezTo>
                  <a:cubicBezTo>
                    <a:pt x="2742" y="5879"/>
                    <a:pt x="2776" y="5462"/>
                    <a:pt x="2799" y="5044"/>
                  </a:cubicBezTo>
                  <a:cubicBezTo>
                    <a:pt x="2810" y="5067"/>
                    <a:pt x="2821" y="5078"/>
                    <a:pt x="2844" y="5089"/>
                  </a:cubicBezTo>
                  <a:cubicBezTo>
                    <a:pt x="2934" y="5202"/>
                    <a:pt x="3024" y="5326"/>
                    <a:pt x="3115" y="5450"/>
                  </a:cubicBezTo>
                  <a:cubicBezTo>
                    <a:pt x="3205" y="5563"/>
                    <a:pt x="3273" y="5699"/>
                    <a:pt x="3352" y="5834"/>
                  </a:cubicBezTo>
                  <a:cubicBezTo>
                    <a:pt x="3431" y="5958"/>
                    <a:pt x="3487" y="6105"/>
                    <a:pt x="3555" y="6240"/>
                  </a:cubicBezTo>
                  <a:lnTo>
                    <a:pt x="3950" y="7087"/>
                  </a:lnTo>
                  <a:cubicBezTo>
                    <a:pt x="4085" y="7369"/>
                    <a:pt x="4243" y="7639"/>
                    <a:pt x="4412" y="7910"/>
                  </a:cubicBezTo>
                  <a:cubicBezTo>
                    <a:pt x="4367" y="7764"/>
                    <a:pt x="4311" y="7617"/>
                    <a:pt x="4254" y="7470"/>
                  </a:cubicBezTo>
                  <a:cubicBezTo>
                    <a:pt x="4198" y="7324"/>
                    <a:pt x="4164" y="7166"/>
                    <a:pt x="4119" y="7019"/>
                  </a:cubicBezTo>
                  <a:cubicBezTo>
                    <a:pt x="4017" y="6725"/>
                    <a:pt x="3927" y="6432"/>
                    <a:pt x="3814" y="6127"/>
                  </a:cubicBezTo>
                  <a:cubicBezTo>
                    <a:pt x="3758" y="5981"/>
                    <a:pt x="3690" y="5834"/>
                    <a:pt x="3634" y="5687"/>
                  </a:cubicBezTo>
                  <a:cubicBezTo>
                    <a:pt x="3566" y="5552"/>
                    <a:pt x="3476" y="5405"/>
                    <a:pt x="3397" y="5270"/>
                  </a:cubicBezTo>
                  <a:cubicBezTo>
                    <a:pt x="3318" y="5123"/>
                    <a:pt x="3205" y="4999"/>
                    <a:pt x="3103" y="4875"/>
                  </a:cubicBezTo>
                  <a:cubicBezTo>
                    <a:pt x="3013" y="4773"/>
                    <a:pt x="2923" y="4683"/>
                    <a:pt x="2833" y="4581"/>
                  </a:cubicBezTo>
                  <a:cubicBezTo>
                    <a:pt x="2844" y="4390"/>
                    <a:pt x="2855" y="4187"/>
                    <a:pt x="2866" y="3995"/>
                  </a:cubicBezTo>
                  <a:cubicBezTo>
                    <a:pt x="2912" y="3295"/>
                    <a:pt x="2934" y="2641"/>
                    <a:pt x="2968" y="2076"/>
                  </a:cubicBezTo>
                  <a:cubicBezTo>
                    <a:pt x="3216" y="2516"/>
                    <a:pt x="3465" y="2968"/>
                    <a:pt x="3724" y="3408"/>
                  </a:cubicBezTo>
                  <a:cubicBezTo>
                    <a:pt x="3882" y="3690"/>
                    <a:pt x="4040" y="3983"/>
                    <a:pt x="4198" y="4266"/>
                  </a:cubicBezTo>
                  <a:cubicBezTo>
                    <a:pt x="4356" y="4559"/>
                    <a:pt x="4525" y="4830"/>
                    <a:pt x="4695" y="5112"/>
                  </a:cubicBezTo>
                  <a:cubicBezTo>
                    <a:pt x="4593" y="4796"/>
                    <a:pt x="4480" y="4491"/>
                    <a:pt x="4367" y="4187"/>
                  </a:cubicBezTo>
                  <a:cubicBezTo>
                    <a:pt x="4254" y="3893"/>
                    <a:pt x="4119" y="3588"/>
                    <a:pt x="3995" y="3284"/>
                  </a:cubicBezTo>
                  <a:cubicBezTo>
                    <a:pt x="3702" y="2708"/>
                    <a:pt x="3386" y="2122"/>
                    <a:pt x="3070" y="1557"/>
                  </a:cubicBezTo>
                  <a:lnTo>
                    <a:pt x="3058" y="1546"/>
                  </a:lnTo>
                  <a:lnTo>
                    <a:pt x="3047" y="1523"/>
                  </a:lnTo>
                  <a:cubicBezTo>
                    <a:pt x="3036" y="1512"/>
                    <a:pt x="3013" y="1490"/>
                    <a:pt x="2991" y="1478"/>
                  </a:cubicBezTo>
                  <a:cubicBezTo>
                    <a:pt x="3002" y="1117"/>
                    <a:pt x="3002" y="790"/>
                    <a:pt x="3013" y="553"/>
                  </a:cubicBezTo>
                  <a:cubicBezTo>
                    <a:pt x="3024" y="192"/>
                    <a:pt x="3024" y="0"/>
                    <a:pt x="3024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04000" y="2859800"/>
              <a:ext cx="165900" cy="123200"/>
            </a:xfrm>
            <a:custGeom>
              <a:avLst/>
              <a:gdLst/>
              <a:ahLst/>
              <a:cxnLst/>
              <a:rect l="l" t="t" r="r" b="b"/>
              <a:pathLst>
                <a:path w="6636" h="4928" extrusionOk="0">
                  <a:moveTo>
                    <a:pt x="4166" y="1"/>
                  </a:moveTo>
                  <a:cubicBezTo>
                    <a:pt x="3751" y="1"/>
                    <a:pt x="3349" y="57"/>
                    <a:pt x="3014" y="150"/>
                  </a:cubicBezTo>
                  <a:cubicBezTo>
                    <a:pt x="1558" y="590"/>
                    <a:pt x="430" y="1741"/>
                    <a:pt x="1" y="3197"/>
                  </a:cubicBezTo>
                  <a:cubicBezTo>
                    <a:pt x="80" y="3355"/>
                    <a:pt x="170" y="3513"/>
                    <a:pt x="283" y="3648"/>
                  </a:cubicBezTo>
                  <a:lnTo>
                    <a:pt x="836" y="4483"/>
                  </a:lnTo>
                  <a:cubicBezTo>
                    <a:pt x="1554" y="4696"/>
                    <a:pt x="2273" y="4928"/>
                    <a:pt x="2998" y="4928"/>
                  </a:cubicBezTo>
                  <a:cubicBezTo>
                    <a:pt x="3388" y="4928"/>
                    <a:pt x="3781" y="4860"/>
                    <a:pt x="4176" y="4686"/>
                  </a:cubicBezTo>
                  <a:cubicBezTo>
                    <a:pt x="4740" y="4427"/>
                    <a:pt x="5259" y="4054"/>
                    <a:pt x="5677" y="3580"/>
                  </a:cubicBezTo>
                  <a:cubicBezTo>
                    <a:pt x="6433" y="2745"/>
                    <a:pt x="6636" y="1696"/>
                    <a:pt x="6275" y="726"/>
                  </a:cubicBezTo>
                  <a:cubicBezTo>
                    <a:pt x="5780" y="201"/>
                    <a:pt x="4951" y="1"/>
                    <a:pt x="4166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02025" y="2872225"/>
              <a:ext cx="120200" cy="101475"/>
            </a:xfrm>
            <a:custGeom>
              <a:avLst/>
              <a:gdLst/>
              <a:ahLst/>
              <a:cxnLst/>
              <a:rect l="l" t="t" r="r" b="b"/>
              <a:pathLst>
                <a:path w="4808" h="4059" extrusionOk="0">
                  <a:moveTo>
                    <a:pt x="2136" y="1"/>
                  </a:moveTo>
                  <a:cubicBezTo>
                    <a:pt x="1709" y="1"/>
                    <a:pt x="1207" y="389"/>
                    <a:pt x="904" y="748"/>
                  </a:cubicBezTo>
                  <a:cubicBezTo>
                    <a:pt x="531" y="1188"/>
                    <a:pt x="260" y="1696"/>
                    <a:pt x="125" y="2248"/>
                  </a:cubicBezTo>
                  <a:cubicBezTo>
                    <a:pt x="1" y="2801"/>
                    <a:pt x="80" y="3343"/>
                    <a:pt x="588" y="3682"/>
                  </a:cubicBezTo>
                  <a:cubicBezTo>
                    <a:pt x="825" y="3840"/>
                    <a:pt x="1107" y="3952"/>
                    <a:pt x="1389" y="3998"/>
                  </a:cubicBezTo>
                  <a:cubicBezTo>
                    <a:pt x="1426" y="4002"/>
                    <a:pt x="1461" y="4004"/>
                    <a:pt x="1496" y="4004"/>
                  </a:cubicBezTo>
                  <a:cubicBezTo>
                    <a:pt x="1707" y="4004"/>
                    <a:pt x="1887" y="3928"/>
                    <a:pt x="2100" y="3919"/>
                  </a:cubicBezTo>
                  <a:cubicBezTo>
                    <a:pt x="2122" y="3918"/>
                    <a:pt x="2144" y="3917"/>
                    <a:pt x="2167" y="3917"/>
                  </a:cubicBezTo>
                  <a:cubicBezTo>
                    <a:pt x="2585" y="3917"/>
                    <a:pt x="2989" y="4058"/>
                    <a:pt x="3404" y="4058"/>
                  </a:cubicBezTo>
                  <a:cubicBezTo>
                    <a:pt x="3558" y="4058"/>
                    <a:pt x="3713" y="4039"/>
                    <a:pt x="3871" y="3986"/>
                  </a:cubicBezTo>
                  <a:cubicBezTo>
                    <a:pt x="4187" y="3873"/>
                    <a:pt x="4718" y="3208"/>
                    <a:pt x="4074" y="3162"/>
                  </a:cubicBezTo>
                  <a:cubicBezTo>
                    <a:pt x="4368" y="3083"/>
                    <a:pt x="4808" y="2824"/>
                    <a:pt x="4684" y="2485"/>
                  </a:cubicBezTo>
                  <a:cubicBezTo>
                    <a:pt x="4604" y="2245"/>
                    <a:pt x="4278" y="2089"/>
                    <a:pt x="4006" y="2089"/>
                  </a:cubicBezTo>
                  <a:cubicBezTo>
                    <a:pt x="3933" y="2089"/>
                    <a:pt x="3863" y="2100"/>
                    <a:pt x="3804" y="2124"/>
                  </a:cubicBezTo>
                  <a:cubicBezTo>
                    <a:pt x="4107" y="1758"/>
                    <a:pt x="4001" y="1236"/>
                    <a:pt x="3635" y="1236"/>
                  </a:cubicBezTo>
                  <a:cubicBezTo>
                    <a:pt x="3539" y="1236"/>
                    <a:pt x="3425" y="1272"/>
                    <a:pt x="3296" y="1357"/>
                  </a:cubicBezTo>
                  <a:cubicBezTo>
                    <a:pt x="3454" y="1154"/>
                    <a:pt x="3702" y="759"/>
                    <a:pt x="3476" y="522"/>
                  </a:cubicBezTo>
                  <a:cubicBezTo>
                    <a:pt x="3416" y="454"/>
                    <a:pt x="3341" y="429"/>
                    <a:pt x="3261" y="429"/>
                  </a:cubicBezTo>
                  <a:cubicBezTo>
                    <a:pt x="3102" y="429"/>
                    <a:pt x="2923" y="526"/>
                    <a:pt x="2788" y="578"/>
                  </a:cubicBezTo>
                  <a:cubicBezTo>
                    <a:pt x="2648" y="157"/>
                    <a:pt x="2407" y="1"/>
                    <a:pt x="2136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02325" y="2841175"/>
              <a:ext cx="158550" cy="98850"/>
            </a:xfrm>
            <a:custGeom>
              <a:avLst/>
              <a:gdLst/>
              <a:ahLst/>
              <a:cxnLst/>
              <a:rect l="l" t="t" r="r" b="b"/>
              <a:pathLst>
                <a:path w="6342" h="3954" extrusionOk="0">
                  <a:moveTo>
                    <a:pt x="4236" y="0"/>
                  </a:moveTo>
                  <a:cubicBezTo>
                    <a:pt x="3592" y="0"/>
                    <a:pt x="2921" y="182"/>
                    <a:pt x="2415" y="421"/>
                  </a:cubicBezTo>
                  <a:cubicBezTo>
                    <a:pt x="1670" y="771"/>
                    <a:pt x="1061" y="1392"/>
                    <a:pt x="621" y="2080"/>
                  </a:cubicBezTo>
                  <a:cubicBezTo>
                    <a:pt x="406" y="2362"/>
                    <a:pt x="237" y="2667"/>
                    <a:pt x="102" y="3005"/>
                  </a:cubicBezTo>
                  <a:cubicBezTo>
                    <a:pt x="11" y="3276"/>
                    <a:pt x="0" y="3558"/>
                    <a:pt x="45" y="3840"/>
                  </a:cubicBezTo>
                  <a:cubicBezTo>
                    <a:pt x="45" y="3863"/>
                    <a:pt x="45" y="3874"/>
                    <a:pt x="56" y="3897"/>
                  </a:cubicBezTo>
                  <a:cubicBezTo>
                    <a:pt x="56" y="3908"/>
                    <a:pt x="68" y="3931"/>
                    <a:pt x="79" y="3953"/>
                  </a:cubicBezTo>
                  <a:cubicBezTo>
                    <a:pt x="305" y="3107"/>
                    <a:pt x="779" y="2351"/>
                    <a:pt x="1456" y="1798"/>
                  </a:cubicBezTo>
                  <a:cubicBezTo>
                    <a:pt x="1918" y="1380"/>
                    <a:pt x="2483" y="1064"/>
                    <a:pt x="3081" y="895"/>
                  </a:cubicBezTo>
                  <a:cubicBezTo>
                    <a:pt x="3415" y="802"/>
                    <a:pt x="3815" y="746"/>
                    <a:pt x="4228" y="746"/>
                  </a:cubicBezTo>
                  <a:cubicBezTo>
                    <a:pt x="5015" y="746"/>
                    <a:pt x="5846" y="949"/>
                    <a:pt x="6342" y="1482"/>
                  </a:cubicBezTo>
                  <a:cubicBezTo>
                    <a:pt x="6252" y="1234"/>
                    <a:pt x="6127" y="997"/>
                    <a:pt x="5981" y="782"/>
                  </a:cubicBezTo>
                  <a:cubicBezTo>
                    <a:pt x="5589" y="210"/>
                    <a:pt x="4928" y="0"/>
                    <a:pt x="4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07675" y="2884125"/>
              <a:ext cx="72525" cy="55900"/>
            </a:xfrm>
            <a:custGeom>
              <a:avLst/>
              <a:gdLst/>
              <a:ahLst/>
              <a:cxnLst/>
              <a:rect l="l" t="t" r="r" b="b"/>
              <a:pathLst>
                <a:path w="2901" h="2236" extrusionOk="0">
                  <a:moveTo>
                    <a:pt x="2901" y="1"/>
                  </a:moveTo>
                  <a:cubicBezTo>
                    <a:pt x="2709" y="46"/>
                    <a:pt x="2517" y="91"/>
                    <a:pt x="2325" y="159"/>
                  </a:cubicBezTo>
                  <a:cubicBezTo>
                    <a:pt x="2235" y="181"/>
                    <a:pt x="2144" y="215"/>
                    <a:pt x="2054" y="260"/>
                  </a:cubicBezTo>
                  <a:cubicBezTo>
                    <a:pt x="1953" y="294"/>
                    <a:pt x="1851" y="339"/>
                    <a:pt x="1750" y="385"/>
                  </a:cubicBezTo>
                  <a:cubicBezTo>
                    <a:pt x="1648" y="441"/>
                    <a:pt x="1546" y="497"/>
                    <a:pt x="1445" y="554"/>
                  </a:cubicBezTo>
                  <a:cubicBezTo>
                    <a:pt x="1343" y="610"/>
                    <a:pt x="1219" y="667"/>
                    <a:pt x="1129" y="734"/>
                  </a:cubicBezTo>
                  <a:cubicBezTo>
                    <a:pt x="1050" y="813"/>
                    <a:pt x="948" y="870"/>
                    <a:pt x="847" y="949"/>
                  </a:cubicBezTo>
                  <a:cubicBezTo>
                    <a:pt x="757" y="1016"/>
                    <a:pt x="666" y="1095"/>
                    <a:pt x="587" y="1186"/>
                  </a:cubicBezTo>
                  <a:cubicBezTo>
                    <a:pt x="508" y="1265"/>
                    <a:pt x="441" y="1344"/>
                    <a:pt x="362" y="1423"/>
                  </a:cubicBezTo>
                  <a:cubicBezTo>
                    <a:pt x="305" y="1502"/>
                    <a:pt x="249" y="1581"/>
                    <a:pt x="204" y="1671"/>
                  </a:cubicBezTo>
                  <a:cubicBezTo>
                    <a:pt x="158" y="1739"/>
                    <a:pt x="113" y="1818"/>
                    <a:pt x="91" y="1897"/>
                  </a:cubicBezTo>
                  <a:cubicBezTo>
                    <a:pt x="57" y="1953"/>
                    <a:pt x="46" y="2009"/>
                    <a:pt x="23" y="2066"/>
                  </a:cubicBezTo>
                  <a:cubicBezTo>
                    <a:pt x="0" y="2179"/>
                    <a:pt x="0" y="2235"/>
                    <a:pt x="0" y="2235"/>
                  </a:cubicBezTo>
                  <a:cubicBezTo>
                    <a:pt x="0" y="2235"/>
                    <a:pt x="23" y="2179"/>
                    <a:pt x="46" y="2088"/>
                  </a:cubicBezTo>
                  <a:cubicBezTo>
                    <a:pt x="57" y="2032"/>
                    <a:pt x="91" y="1987"/>
                    <a:pt x="125" y="1919"/>
                  </a:cubicBezTo>
                  <a:cubicBezTo>
                    <a:pt x="170" y="1851"/>
                    <a:pt x="215" y="1784"/>
                    <a:pt x="271" y="1727"/>
                  </a:cubicBezTo>
                  <a:cubicBezTo>
                    <a:pt x="316" y="1648"/>
                    <a:pt x="373" y="1581"/>
                    <a:pt x="452" y="1513"/>
                  </a:cubicBezTo>
                  <a:cubicBezTo>
                    <a:pt x="520" y="1434"/>
                    <a:pt x="599" y="1366"/>
                    <a:pt x="678" y="1299"/>
                  </a:cubicBezTo>
                  <a:cubicBezTo>
                    <a:pt x="723" y="1265"/>
                    <a:pt x="768" y="1220"/>
                    <a:pt x="802" y="1186"/>
                  </a:cubicBezTo>
                  <a:lnTo>
                    <a:pt x="948" y="1084"/>
                  </a:lnTo>
                  <a:cubicBezTo>
                    <a:pt x="1027" y="1005"/>
                    <a:pt x="1129" y="949"/>
                    <a:pt x="1230" y="881"/>
                  </a:cubicBezTo>
                  <a:cubicBezTo>
                    <a:pt x="1321" y="813"/>
                    <a:pt x="1422" y="746"/>
                    <a:pt x="1524" y="689"/>
                  </a:cubicBezTo>
                  <a:cubicBezTo>
                    <a:pt x="1625" y="633"/>
                    <a:pt x="1727" y="576"/>
                    <a:pt x="1817" y="520"/>
                  </a:cubicBezTo>
                  <a:cubicBezTo>
                    <a:pt x="2009" y="407"/>
                    <a:pt x="2201" y="317"/>
                    <a:pt x="2359" y="238"/>
                  </a:cubicBezTo>
                  <a:cubicBezTo>
                    <a:pt x="2438" y="204"/>
                    <a:pt x="2517" y="170"/>
                    <a:pt x="2585" y="136"/>
                  </a:cubicBezTo>
                  <a:cubicBezTo>
                    <a:pt x="2641" y="114"/>
                    <a:pt x="2709" y="91"/>
                    <a:pt x="2754" y="69"/>
                  </a:cubicBezTo>
                  <a:cubicBezTo>
                    <a:pt x="2844" y="23"/>
                    <a:pt x="2900" y="1"/>
                    <a:pt x="2901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23200" y="2902900"/>
              <a:ext cx="45725" cy="23000"/>
            </a:xfrm>
            <a:custGeom>
              <a:avLst/>
              <a:gdLst/>
              <a:ahLst/>
              <a:cxnLst/>
              <a:rect l="l" t="t" r="r" b="b"/>
              <a:pathLst>
                <a:path w="1829" h="920" extrusionOk="0">
                  <a:moveTo>
                    <a:pt x="1388" y="1"/>
                  </a:moveTo>
                  <a:cubicBezTo>
                    <a:pt x="1369" y="1"/>
                    <a:pt x="1350" y="2"/>
                    <a:pt x="1332" y="6"/>
                  </a:cubicBezTo>
                  <a:cubicBezTo>
                    <a:pt x="1264" y="6"/>
                    <a:pt x="1196" y="17"/>
                    <a:pt x="1140" y="28"/>
                  </a:cubicBezTo>
                  <a:cubicBezTo>
                    <a:pt x="1130" y="32"/>
                    <a:pt x="1119" y="34"/>
                    <a:pt x="1106" y="34"/>
                  </a:cubicBezTo>
                  <a:cubicBezTo>
                    <a:pt x="1066" y="34"/>
                    <a:pt x="1016" y="17"/>
                    <a:pt x="973" y="17"/>
                  </a:cubicBezTo>
                  <a:cubicBezTo>
                    <a:pt x="955" y="17"/>
                    <a:pt x="939" y="20"/>
                    <a:pt x="925" y="28"/>
                  </a:cubicBezTo>
                  <a:lnTo>
                    <a:pt x="745" y="107"/>
                  </a:lnTo>
                  <a:cubicBezTo>
                    <a:pt x="688" y="141"/>
                    <a:pt x="666" y="254"/>
                    <a:pt x="609" y="288"/>
                  </a:cubicBezTo>
                  <a:cubicBezTo>
                    <a:pt x="553" y="322"/>
                    <a:pt x="542" y="435"/>
                    <a:pt x="497" y="469"/>
                  </a:cubicBezTo>
                  <a:cubicBezTo>
                    <a:pt x="316" y="604"/>
                    <a:pt x="147" y="751"/>
                    <a:pt x="0" y="920"/>
                  </a:cubicBezTo>
                  <a:cubicBezTo>
                    <a:pt x="0" y="920"/>
                    <a:pt x="124" y="852"/>
                    <a:pt x="282" y="762"/>
                  </a:cubicBezTo>
                  <a:cubicBezTo>
                    <a:pt x="372" y="717"/>
                    <a:pt x="463" y="660"/>
                    <a:pt x="564" y="593"/>
                  </a:cubicBezTo>
                  <a:cubicBezTo>
                    <a:pt x="677" y="525"/>
                    <a:pt x="779" y="457"/>
                    <a:pt x="892" y="401"/>
                  </a:cubicBezTo>
                  <a:cubicBezTo>
                    <a:pt x="1004" y="344"/>
                    <a:pt x="1117" y="288"/>
                    <a:pt x="1219" y="243"/>
                  </a:cubicBezTo>
                  <a:cubicBezTo>
                    <a:pt x="1275" y="220"/>
                    <a:pt x="1332" y="186"/>
                    <a:pt x="1377" y="175"/>
                  </a:cubicBezTo>
                  <a:cubicBezTo>
                    <a:pt x="1422" y="153"/>
                    <a:pt x="1478" y="141"/>
                    <a:pt x="1512" y="119"/>
                  </a:cubicBezTo>
                  <a:cubicBezTo>
                    <a:pt x="1557" y="107"/>
                    <a:pt x="1602" y="85"/>
                    <a:pt x="1636" y="85"/>
                  </a:cubicBezTo>
                  <a:lnTo>
                    <a:pt x="1738" y="51"/>
                  </a:lnTo>
                  <a:cubicBezTo>
                    <a:pt x="1794" y="40"/>
                    <a:pt x="1828" y="28"/>
                    <a:pt x="1828" y="28"/>
                  </a:cubicBezTo>
                  <a:cubicBezTo>
                    <a:pt x="1794" y="17"/>
                    <a:pt x="1772" y="17"/>
                    <a:pt x="1749" y="6"/>
                  </a:cubicBezTo>
                  <a:cubicBezTo>
                    <a:pt x="1738" y="10"/>
                    <a:pt x="1727" y="11"/>
                    <a:pt x="1715" y="11"/>
                  </a:cubicBezTo>
                  <a:cubicBezTo>
                    <a:pt x="1691" y="11"/>
                    <a:pt x="1666" y="6"/>
                    <a:pt x="1636" y="6"/>
                  </a:cubicBezTo>
                  <a:lnTo>
                    <a:pt x="1501" y="6"/>
                  </a:lnTo>
                  <a:cubicBezTo>
                    <a:pt x="1463" y="6"/>
                    <a:pt x="1426" y="1"/>
                    <a:pt x="138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24025" y="2912975"/>
              <a:ext cx="40650" cy="15475"/>
            </a:xfrm>
            <a:custGeom>
              <a:avLst/>
              <a:gdLst/>
              <a:ahLst/>
              <a:cxnLst/>
              <a:rect l="l" t="t" r="r" b="b"/>
              <a:pathLst>
                <a:path w="1626" h="619" extrusionOk="0">
                  <a:moveTo>
                    <a:pt x="1276" y="1"/>
                  </a:moveTo>
                  <a:cubicBezTo>
                    <a:pt x="1253" y="1"/>
                    <a:pt x="1231" y="3"/>
                    <a:pt x="1208" y="9"/>
                  </a:cubicBezTo>
                  <a:cubicBezTo>
                    <a:pt x="1152" y="9"/>
                    <a:pt x="1107" y="9"/>
                    <a:pt x="1050" y="20"/>
                  </a:cubicBezTo>
                  <a:cubicBezTo>
                    <a:pt x="994" y="32"/>
                    <a:pt x="949" y="43"/>
                    <a:pt x="892" y="66"/>
                  </a:cubicBezTo>
                  <a:lnTo>
                    <a:pt x="734" y="111"/>
                  </a:lnTo>
                  <a:cubicBezTo>
                    <a:pt x="678" y="133"/>
                    <a:pt x="633" y="156"/>
                    <a:pt x="576" y="178"/>
                  </a:cubicBezTo>
                  <a:cubicBezTo>
                    <a:pt x="531" y="201"/>
                    <a:pt x="475" y="224"/>
                    <a:pt x="441" y="257"/>
                  </a:cubicBezTo>
                  <a:cubicBezTo>
                    <a:pt x="351" y="303"/>
                    <a:pt x="272" y="359"/>
                    <a:pt x="204" y="415"/>
                  </a:cubicBezTo>
                  <a:cubicBezTo>
                    <a:pt x="148" y="460"/>
                    <a:pt x="103" y="506"/>
                    <a:pt x="57" y="562"/>
                  </a:cubicBezTo>
                  <a:cubicBezTo>
                    <a:pt x="24" y="596"/>
                    <a:pt x="1" y="618"/>
                    <a:pt x="1" y="618"/>
                  </a:cubicBezTo>
                  <a:lnTo>
                    <a:pt x="80" y="585"/>
                  </a:lnTo>
                  <a:cubicBezTo>
                    <a:pt x="125" y="562"/>
                    <a:pt x="181" y="528"/>
                    <a:pt x="260" y="494"/>
                  </a:cubicBezTo>
                  <a:cubicBezTo>
                    <a:pt x="294" y="483"/>
                    <a:pt x="339" y="460"/>
                    <a:pt x="373" y="449"/>
                  </a:cubicBezTo>
                  <a:cubicBezTo>
                    <a:pt x="418" y="427"/>
                    <a:pt x="464" y="404"/>
                    <a:pt x="509" y="382"/>
                  </a:cubicBezTo>
                  <a:cubicBezTo>
                    <a:pt x="588" y="336"/>
                    <a:pt x="689" y="291"/>
                    <a:pt x="791" y="269"/>
                  </a:cubicBezTo>
                  <a:cubicBezTo>
                    <a:pt x="892" y="235"/>
                    <a:pt x="994" y="201"/>
                    <a:pt x="1084" y="167"/>
                  </a:cubicBezTo>
                  <a:cubicBezTo>
                    <a:pt x="1141" y="156"/>
                    <a:pt x="1186" y="145"/>
                    <a:pt x="1231" y="133"/>
                  </a:cubicBezTo>
                  <a:lnTo>
                    <a:pt x="1355" y="99"/>
                  </a:lnTo>
                  <a:cubicBezTo>
                    <a:pt x="1434" y="77"/>
                    <a:pt x="1502" y="66"/>
                    <a:pt x="1547" y="54"/>
                  </a:cubicBezTo>
                  <a:lnTo>
                    <a:pt x="1626" y="32"/>
                  </a:lnTo>
                  <a:cubicBezTo>
                    <a:pt x="1592" y="32"/>
                    <a:pt x="1569" y="20"/>
                    <a:pt x="1547" y="20"/>
                  </a:cubicBezTo>
                  <a:cubicBezTo>
                    <a:pt x="1499" y="12"/>
                    <a:pt x="1451" y="4"/>
                    <a:pt x="1403" y="4"/>
                  </a:cubicBezTo>
                  <a:cubicBezTo>
                    <a:pt x="1383" y="4"/>
                    <a:pt x="1364" y="6"/>
                    <a:pt x="1344" y="9"/>
                  </a:cubicBezTo>
                  <a:cubicBezTo>
                    <a:pt x="1321" y="3"/>
                    <a:pt x="1299" y="1"/>
                    <a:pt x="1276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893000" y="2930925"/>
              <a:ext cx="126700" cy="171425"/>
            </a:xfrm>
            <a:custGeom>
              <a:avLst/>
              <a:gdLst/>
              <a:ahLst/>
              <a:cxnLst/>
              <a:rect l="l" t="t" r="r" b="b"/>
              <a:pathLst>
                <a:path w="5068" h="6857" extrusionOk="0">
                  <a:moveTo>
                    <a:pt x="384" y="1"/>
                  </a:moveTo>
                  <a:cubicBezTo>
                    <a:pt x="362" y="1"/>
                    <a:pt x="339" y="1"/>
                    <a:pt x="317" y="2"/>
                  </a:cubicBezTo>
                  <a:cubicBezTo>
                    <a:pt x="294" y="25"/>
                    <a:pt x="272" y="25"/>
                    <a:pt x="260" y="47"/>
                  </a:cubicBezTo>
                  <a:cubicBezTo>
                    <a:pt x="114" y="555"/>
                    <a:pt x="46" y="1074"/>
                    <a:pt x="35" y="1593"/>
                  </a:cubicBezTo>
                  <a:cubicBezTo>
                    <a:pt x="1" y="3308"/>
                    <a:pt x="305" y="5328"/>
                    <a:pt x="1840" y="6355"/>
                  </a:cubicBezTo>
                  <a:cubicBezTo>
                    <a:pt x="2308" y="6671"/>
                    <a:pt x="2855" y="6857"/>
                    <a:pt x="3378" y="6857"/>
                  </a:cubicBezTo>
                  <a:cubicBezTo>
                    <a:pt x="3787" y="6857"/>
                    <a:pt x="4182" y="6743"/>
                    <a:pt x="4514" y="6490"/>
                  </a:cubicBezTo>
                  <a:cubicBezTo>
                    <a:pt x="4548" y="6457"/>
                    <a:pt x="4582" y="6434"/>
                    <a:pt x="4616" y="6400"/>
                  </a:cubicBezTo>
                  <a:cubicBezTo>
                    <a:pt x="4695" y="6231"/>
                    <a:pt x="4763" y="6062"/>
                    <a:pt x="4808" y="5881"/>
                  </a:cubicBezTo>
                  <a:cubicBezTo>
                    <a:pt x="5067" y="4854"/>
                    <a:pt x="4774" y="3805"/>
                    <a:pt x="4311" y="2868"/>
                  </a:cubicBezTo>
                  <a:cubicBezTo>
                    <a:pt x="4029" y="2304"/>
                    <a:pt x="3499" y="1762"/>
                    <a:pt x="3047" y="1345"/>
                  </a:cubicBezTo>
                  <a:cubicBezTo>
                    <a:pt x="2309" y="705"/>
                    <a:pt x="1354" y="1"/>
                    <a:pt x="384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90750" y="2927300"/>
              <a:ext cx="97350" cy="98775"/>
            </a:xfrm>
            <a:custGeom>
              <a:avLst/>
              <a:gdLst/>
              <a:ahLst/>
              <a:cxnLst/>
              <a:rect l="l" t="t" r="r" b="b"/>
              <a:pathLst>
                <a:path w="3894" h="3951" extrusionOk="0">
                  <a:moveTo>
                    <a:pt x="576" y="0"/>
                  </a:moveTo>
                  <a:lnTo>
                    <a:pt x="113" y="621"/>
                  </a:lnTo>
                  <a:cubicBezTo>
                    <a:pt x="136" y="1264"/>
                    <a:pt x="23" y="1919"/>
                    <a:pt x="23" y="2551"/>
                  </a:cubicBezTo>
                  <a:cubicBezTo>
                    <a:pt x="46" y="2912"/>
                    <a:pt x="0" y="3442"/>
                    <a:pt x="316" y="3690"/>
                  </a:cubicBezTo>
                  <a:cubicBezTo>
                    <a:pt x="433" y="3789"/>
                    <a:pt x="579" y="3833"/>
                    <a:pt x="727" y="3833"/>
                  </a:cubicBezTo>
                  <a:cubicBezTo>
                    <a:pt x="1036" y="3833"/>
                    <a:pt x="1357" y="3641"/>
                    <a:pt x="1456" y="3352"/>
                  </a:cubicBezTo>
                  <a:cubicBezTo>
                    <a:pt x="1501" y="3577"/>
                    <a:pt x="1659" y="3950"/>
                    <a:pt x="1919" y="3950"/>
                  </a:cubicBezTo>
                  <a:cubicBezTo>
                    <a:pt x="1923" y="3950"/>
                    <a:pt x="1928" y="3950"/>
                    <a:pt x="1932" y="3950"/>
                  </a:cubicBezTo>
                  <a:cubicBezTo>
                    <a:pt x="2249" y="3950"/>
                    <a:pt x="2361" y="3552"/>
                    <a:pt x="2494" y="3352"/>
                  </a:cubicBezTo>
                  <a:cubicBezTo>
                    <a:pt x="2615" y="3407"/>
                    <a:pt x="2842" y="3569"/>
                    <a:pt x="3019" y="3569"/>
                  </a:cubicBezTo>
                  <a:cubicBezTo>
                    <a:pt x="3058" y="3569"/>
                    <a:pt x="3094" y="3562"/>
                    <a:pt x="3126" y="3544"/>
                  </a:cubicBezTo>
                  <a:cubicBezTo>
                    <a:pt x="3307" y="3453"/>
                    <a:pt x="3228" y="3261"/>
                    <a:pt x="3104" y="3126"/>
                  </a:cubicBezTo>
                  <a:lnTo>
                    <a:pt x="3104" y="3126"/>
                  </a:lnTo>
                  <a:cubicBezTo>
                    <a:pt x="3170" y="3184"/>
                    <a:pt x="3251" y="3212"/>
                    <a:pt x="3332" y="3212"/>
                  </a:cubicBezTo>
                  <a:cubicBezTo>
                    <a:pt x="3471" y="3212"/>
                    <a:pt x="3606" y="3129"/>
                    <a:pt x="3656" y="2979"/>
                  </a:cubicBezTo>
                  <a:cubicBezTo>
                    <a:pt x="3893" y="2539"/>
                    <a:pt x="3442" y="1704"/>
                    <a:pt x="3194" y="1354"/>
                  </a:cubicBezTo>
                  <a:cubicBezTo>
                    <a:pt x="2630" y="565"/>
                    <a:pt x="1366" y="339"/>
                    <a:pt x="576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900625" y="2927200"/>
              <a:ext cx="131200" cy="163750"/>
            </a:xfrm>
            <a:custGeom>
              <a:avLst/>
              <a:gdLst/>
              <a:ahLst/>
              <a:cxnLst/>
              <a:rect l="l" t="t" r="r" b="b"/>
              <a:pathLst>
                <a:path w="5248" h="6550" extrusionOk="0">
                  <a:moveTo>
                    <a:pt x="714" y="1"/>
                  </a:moveTo>
                  <a:cubicBezTo>
                    <a:pt x="438" y="1"/>
                    <a:pt x="189" y="44"/>
                    <a:pt x="0" y="151"/>
                  </a:cubicBezTo>
                  <a:cubicBezTo>
                    <a:pt x="16" y="151"/>
                    <a:pt x="32" y="151"/>
                    <a:pt x="47" y="151"/>
                  </a:cubicBezTo>
                  <a:cubicBezTo>
                    <a:pt x="1035" y="151"/>
                    <a:pt x="1998" y="850"/>
                    <a:pt x="2742" y="1494"/>
                  </a:cubicBezTo>
                  <a:cubicBezTo>
                    <a:pt x="3194" y="1911"/>
                    <a:pt x="3735" y="2442"/>
                    <a:pt x="4006" y="3017"/>
                  </a:cubicBezTo>
                  <a:cubicBezTo>
                    <a:pt x="4458" y="3954"/>
                    <a:pt x="4762" y="4992"/>
                    <a:pt x="4503" y="6030"/>
                  </a:cubicBezTo>
                  <a:cubicBezTo>
                    <a:pt x="4446" y="6211"/>
                    <a:pt x="4390" y="6380"/>
                    <a:pt x="4311" y="6549"/>
                  </a:cubicBezTo>
                  <a:cubicBezTo>
                    <a:pt x="4819" y="6098"/>
                    <a:pt x="5248" y="5421"/>
                    <a:pt x="5236" y="4766"/>
                  </a:cubicBezTo>
                  <a:cubicBezTo>
                    <a:pt x="5236" y="3762"/>
                    <a:pt x="5078" y="3186"/>
                    <a:pt x="4638" y="2272"/>
                  </a:cubicBezTo>
                  <a:cubicBezTo>
                    <a:pt x="4333" y="1663"/>
                    <a:pt x="3476" y="873"/>
                    <a:pt x="2833" y="557"/>
                  </a:cubicBezTo>
                  <a:cubicBezTo>
                    <a:pt x="2336" y="297"/>
                    <a:pt x="1433" y="1"/>
                    <a:pt x="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89050" y="2930975"/>
              <a:ext cx="67450" cy="38650"/>
            </a:xfrm>
            <a:custGeom>
              <a:avLst/>
              <a:gdLst/>
              <a:ahLst/>
              <a:cxnLst/>
              <a:rect l="l" t="t" r="r" b="b"/>
              <a:pathLst>
                <a:path w="2698" h="15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6" y="11"/>
                    <a:pt x="136" y="45"/>
                  </a:cubicBezTo>
                  <a:cubicBezTo>
                    <a:pt x="215" y="79"/>
                    <a:pt x="328" y="124"/>
                    <a:pt x="475" y="181"/>
                  </a:cubicBezTo>
                  <a:cubicBezTo>
                    <a:pt x="610" y="248"/>
                    <a:pt x="768" y="305"/>
                    <a:pt x="937" y="384"/>
                  </a:cubicBezTo>
                  <a:cubicBezTo>
                    <a:pt x="1016" y="418"/>
                    <a:pt x="1095" y="463"/>
                    <a:pt x="1186" y="508"/>
                  </a:cubicBezTo>
                  <a:cubicBezTo>
                    <a:pt x="1276" y="542"/>
                    <a:pt x="1366" y="587"/>
                    <a:pt x="1456" y="632"/>
                  </a:cubicBezTo>
                  <a:cubicBezTo>
                    <a:pt x="1535" y="677"/>
                    <a:pt x="1626" y="733"/>
                    <a:pt x="1705" y="779"/>
                  </a:cubicBezTo>
                  <a:cubicBezTo>
                    <a:pt x="1795" y="824"/>
                    <a:pt x="1874" y="869"/>
                    <a:pt x="1953" y="914"/>
                  </a:cubicBezTo>
                  <a:cubicBezTo>
                    <a:pt x="2032" y="959"/>
                    <a:pt x="2111" y="1004"/>
                    <a:pt x="2179" y="1061"/>
                  </a:cubicBezTo>
                  <a:cubicBezTo>
                    <a:pt x="2235" y="1106"/>
                    <a:pt x="2303" y="1151"/>
                    <a:pt x="2359" y="1196"/>
                  </a:cubicBezTo>
                  <a:cubicBezTo>
                    <a:pt x="2404" y="1241"/>
                    <a:pt x="2461" y="1286"/>
                    <a:pt x="2506" y="1332"/>
                  </a:cubicBezTo>
                  <a:cubicBezTo>
                    <a:pt x="2540" y="1365"/>
                    <a:pt x="2574" y="1399"/>
                    <a:pt x="2607" y="1444"/>
                  </a:cubicBezTo>
                  <a:lnTo>
                    <a:pt x="2698" y="1546"/>
                  </a:lnTo>
                  <a:cubicBezTo>
                    <a:pt x="2698" y="1546"/>
                    <a:pt x="2675" y="1501"/>
                    <a:pt x="2641" y="1433"/>
                  </a:cubicBezTo>
                  <a:cubicBezTo>
                    <a:pt x="2619" y="1377"/>
                    <a:pt x="2585" y="1332"/>
                    <a:pt x="2551" y="1286"/>
                  </a:cubicBezTo>
                  <a:cubicBezTo>
                    <a:pt x="2517" y="1230"/>
                    <a:pt x="2472" y="1185"/>
                    <a:pt x="2427" y="1128"/>
                  </a:cubicBezTo>
                  <a:cubicBezTo>
                    <a:pt x="2370" y="1072"/>
                    <a:pt x="2314" y="1016"/>
                    <a:pt x="2246" y="959"/>
                  </a:cubicBezTo>
                  <a:cubicBezTo>
                    <a:pt x="2179" y="891"/>
                    <a:pt x="2111" y="835"/>
                    <a:pt x="2032" y="790"/>
                  </a:cubicBezTo>
                  <a:cubicBezTo>
                    <a:pt x="1953" y="733"/>
                    <a:pt x="1874" y="666"/>
                    <a:pt x="1795" y="621"/>
                  </a:cubicBezTo>
                  <a:cubicBezTo>
                    <a:pt x="1705" y="576"/>
                    <a:pt x="1614" y="530"/>
                    <a:pt x="1535" y="485"/>
                  </a:cubicBezTo>
                  <a:cubicBezTo>
                    <a:pt x="1355" y="395"/>
                    <a:pt x="1174" y="316"/>
                    <a:pt x="994" y="248"/>
                  </a:cubicBezTo>
                  <a:cubicBezTo>
                    <a:pt x="824" y="181"/>
                    <a:pt x="666" y="124"/>
                    <a:pt x="497" y="90"/>
                  </a:cubicBezTo>
                  <a:cubicBezTo>
                    <a:pt x="339" y="45"/>
                    <a:pt x="170" y="11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95825" y="2933775"/>
              <a:ext cx="45725" cy="38125"/>
            </a:xfrm>
            <a:custGeom>
              <a:avLst/>
              <a:gdLst/>
              <a:ahLst/>
              <a:cxnLst/>
              <a:rect l="l" t="t" r="r" b="b"/>
              <a:pathLst>
                <a:path w="1829" h="1525" extrusionOk="0">
                  <a:moveTo>
                    <a:pt x="1" y="1"/>
                  </a:moveTo>
                  <a:lnTo>
                    <a:pt x="91" y="69"/>
                  </a:lnTo>
                  <a:cubicBezTo>
                    <a:pt x="147" y="102"/>
                    <a:pt x="226" y="148"/>
                    <a:pt x="316" y="215"/>
                  </a:cubicBezTo>
                  <a:cubicBezTo>
                    <a:pt x="350" y="249"/>
                    <a:pt x="407" y="283"/>
                    <a:pt x="452" y="328"/>
                  </a:cubicBezTo>
                  <a:cubicBezTo>
                    <a:pt x="508" y="362"/>
                    <a:pt x="553" y="407"/>
                    <a:pt x="610" y="441"/>
                  </a:cubicBezTo>
                  <a:cubicBezTo>
                    <a:pt x="723" y="531"/>
                    <a:pt x="836" y="633"/>
                    <a:pt x="948" y="723"/>
                  </a:cubicBezTo>
                  <a:cubicBezTo>
                    <a:pt x="1061" y="825"/>
                    <a:pt x="1163" y="926"/>
                    <a:pt x="1264" y="1016"/>
                  </a:cubicBezTo>
                  <a:cubicBezTo>
                    <a:pt x="1377" y="1118"/>
                    <a:pt x="1467" y="1197"/>
                    <a:pt x="1546" y="1276"/>
                  </a:cubicBezTo>
                  <a:cubicBezTo>
                    <a:pt x="1637" y="1355"/>
                    <a:pt x="1704" y="1411"/>
                    <a:pt x="1750" y="1457"/>
                  </a:cubicBezTo>
                  <a:cubicBezTo>
                    <a:pt x="1806" y="1502"/>
                    <a:pt x="1829" y="1524"/>
                    <a:pt x="1829" y="1524"/>
                  </a:cubicBezTo>
                  <a:cubicBezTo>
                    <a:pt x="1817" y="1490"/>
                    <a:pt x="1795" y="1468"/>
                    <a:pt x="1783" y="1434"/>
                  </a:cubicBezTo>
                  <a:cubicBezTo>
                    <a:pt x="1738" y="1355"/>
                    <a:pt x="1682" y="1276"/>
                    <a:pt x="1625" y="1208"/>
                  </a:cubicBezTo>
                  <a:cubicBezTo>
                    <a:pt x="1558" y="1118"/>
                    <a:pt x="1467" y="1016"/>
                    <a:pt x="1377" y="904"/>
                  </a:cubicBezTo>
                  <a:cubicBezTo>
                    <a:pt x="1287" y="802"/>
                    <a:pt x="1163" y="700"/>
                    <a:pt x="1061" y="599"/>
                  </a:cubicBezTo>
                  <a:cubicBezTo>
                    <a:pt x="994" y="554"/>
                    <a:pt x="937" y="509"/>
                    <a:pt x="881" y="452"/>
                  </a:cubicBezTo>
                  <a:cubicBezTo>
                    <a:pt x="824" y="407"/>
                    <a:pt x="757" y="362"/>
                    <a:pt x="700" y="328"/>
                  </a:cubicBezTo>
                  <a:cubicBezTo>
                    <a:pt x="644" y="294"/>
                    <a:pt x="587" y="249"/>
                    <a:pt x="531" y="227"/>
                  </a:cubicBezTo>
                  <a:lnTo>
                    <a:pt x="362" y="136"/>
                  </a:lnTo>
                  <a:cubicBezTo>
                    <a:pt x="271" y="91"/>
                    <a:pt x="192" y="57"/>
                    <a:pt x="102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92150" y="2931250"/>
              <a:ext cx="33875" cy="39800"/>
            </a:xfrm>
            <a:custGeom>
              <a:avLst/>
              <a:gdLst/>
              <a:ahLst/>
              <a:cxnLst/>
              <a:rect l="l" t="t" r="r" b="b"/>
              <a:pathLst>
                <a:path w="1355" h="1592" extrusionOk="0">
                  <a:moveTo>
                    <a:pt x="1" y="0"/>
                  </a:moveTo>
                  <a:cubicBezTo>
                    <a:pt x="1" y="0"/>
                    <a:pt x="80" y="113"/>
                    <a:pt x="204" y="260"/>
                  </a:cubicBezTo>
                  <a:cubicBezTo>
                    <a:pt x="238" y="294"/>
                    <a:pt x="272" y="328"/>
                    <a:pt x="306" y="373"/>
                  </a:cubicBezTo>
                  <a:cubicBezTo>
                    <a:pt x="351" y="429"/>
                    <a:pt x="384" y="474"/>
                    <a:pt x="418" y="519"/>
                  </a:cubicBezTo>
                  <a:cubicBezTo>
                    <a:pt x="497" y="610"/>
                    <a:pt x="588" y="700"/>
                    <a:pt x="667" y="801"/>
                  </a:cubicBezTo>
                  <a:cubicBezTo>
                    <a:pt x="757" y="903"/>
                    <a:pt x="836" y="1005"/>
                    <a:pt x="915" y="1084"/>
                  </a:cubicBezTo>
                  <a:cubicBezTo>
                    <a:pt x="949" y="1140"/>
                    <a:pt x="994" y="1174"/>
                    <a:pt x="1028" y="1219"/>
                  </a:cubicBezTo>
                  <a:cubicBezTo>
                    <a:pt x="1062" y="1264"/>
                    <a:pt x="1095" y="1309"/>
                    <a:pt x="1129" y="1343"/>
                  </a:cubicBezTo>
                  <a:cubicBezTo>
                    <a:pt x="1265" y="1501"/>
                    <a:pt x="1355" y="1591"/>
                    <a:pt x="1355" y="1591"/>
                  </a:cubicBezTo>
                  <a:cubicBezTo>
                    <a:pt x="1310" y="1490"/>
                    <a:pt x="1265" y="1388"/>
                    <a:pt x="1208" y="1298"/>
                  </a:cubicBezTo>
                  <a:cubicBezTo>
                    <a:pt x="1186" y="1253"/>
                    <a:pt x="1163" y="1208"/>
                    <a:pt x="1129" y="1151"/>
                  </a:cubicBezTo>
                  <a:cubicBezTo>
                    <a:pt x="1107" y="1106"/>
                    <a:pt x="1073" y="1061"/>
                    <a:pt x="1039" y="1005"/>
                  </a:cubicBezTo>
                  <a:cubicBezTo>
                    <a:pt x="960" y="903"/>
                    <a:pt x="892" y="801"/>
                    <a:pt x="802" y="700"/>
                  </a:cubicBezTo>
                  <a:cubicBezTo>
                    <a:pt x="712" y="598"/>
                    <a:pt x="621" y="497"/>
                    <a:pt x="531" y="418"/>
                  </a:cubicBezTo>
                  <a:cubicBezTo>
                    <a:pt x="452" y="339"/>
                    <a:pt x="362" y="260"/>
                    <a:pt x="272" y="192"/>
                  </a:cubicBezTo>
                  <a:cubicBezTo>
                    <a:pt x="181" y="124"/>
                    <a:pt x="91" y="57"/>
                    <a:pt x="1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776225" y="2929825"/>
              <a:ext cx="129225" cy="133600"/>
            </a:xfrm>
            <a:custGeom>
              <a:avLst/>
              <a:gdLst/>
              <a:ahLst/>
              <a:cxnLst/>
              <a:rect l="l" t="t" r="r" b="b"/>
              <a:pathLst>
                <a:path w="5169" h="5344" extrusionOk="0">
                  <a:moveTo>
                    <a:pt x="5021" y="1"/>
                  </a:moveTo>
                  <a:lnTo>
                    <a:pt x="4627" y="91"/>
                  </a:lnTo>
                  <a:cubicBezTo>
                    <a:pt x="4141" y="204"/>
                    <a:pt x="3667" y="351"/>
                    <a:pt x="3216" y="543"/>
                  </a:cubicBezTo>
                  <a:cubicBezTo>
                    <a:pt x="1839" y="1129"/>
                    <a:pt x="147" y="2280"/>
                    <a:pt x="23" y="3928"/>
                  </a:cubicBezTo>
                  <a:cubicBezTo>
                    <a:pt x="0" y="4357"/>
                    <a:pt x="124" y="4785"/>
                    <a:pt x="384" y="5124"/>
                  </a:cubicBezTo>
                  <a:cubicBezTo>
                    <a:pt x="553" y="5225"/>
                    <a:pt x="733" y="5293"/>
                    <a:pt x="937" y="5316"/>
                  </a:cubicBezTo>
                  <a:cubicBezTo>
                    <a:pt x="1078" y="5335"/>
                    <a:pt x="1218" y="5344"/>
                    <a:pt x="1355" y="5344"/>
                  </a:cubicBezTo>
                  <a:cubicBezTo>
                    <a:pt x="2035" y="5344"/>
                    <a:pt x="2660" y="5120"/>
                    <a:pt x="3261" y="4763"/>
                  </a:cubicBezTo>
                  <a:cubicBezTo>
                    <a:pt x="4107" y="4266"/>
                    <a:pt x="4638" y="3420"/>
                    <a:pt x="4920" y="2495"/>
                  </a:cubicBezTo>
                  <a:cubicBezTo>
                    <a:pt x="5021" y="2122"/>
                    <a:pt x="5089" y="1739"/>
                    <a:pt x="5134" y="1344"/>
                  </a:cubicBezTo>
                  <a:cubicBezTo>
                    <a:pt x="5168" y="892"/>
                    <a:pt x="5134" y="441"/>
                    <a:pt x="5021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26275" y="2923900"/>
              <a:ext cx="88475" cy="85725"/>
            </a:xfrm>
            <a:custGeom>
              <a:avLst/>
              <a:gdLst/>
              <a:ahLst/>
              <a:cxnLst/>
              <a:rect l="l" t="t" r="r" b="b"/>
              <a:pathLst>
                <a:path w="3539" h="3429" extrusionOk="0">
                  <a:moveTo>
                    <a:pt x="3189" y="1"/>
                  </a:moveTo>
                  <a:cubicBezTo>
                    <a:pt x="3189" y="1"/>
                    <a:pt x="3189" y="1"/>
                    <a:pt x="3189" y="1"/>
                  </a:cubicBezTo>
                  <a:lnTo>
                    <a:pt x="3189" y="1"/>
                  </a:lnTo>
                  <a:cubicBezTo>
                    <a:pt x="3189" y="1"/>
                    <a:pt x="3189" y="1"/>
                    <a:pt x="3189" y="1"/>
                  </a:cubicBezTo>
                  <a:close/>
                  <a:moveTo>
                    <a:pt x="3189" y="1"/>
                  </a:moveTo>
                  <a:lnTo>
                    <a:pt x="3189" y="1"/>
                  </a:lnTo>
                  <a:cubicBezTo>
                    <a:pt x="3196" y="103"/>
                    <a:pt x="1902" y="351"/>
                    <a:pt x="1756" y="396"/>
                  </a:cubicBezTo>
                  <a:cubicBezTo>
                    <a:pt x="1090" y="633"/>
                    <a:pt x="368" y="723"/>
                    <a:pt x="86" y="1490"/>
                  </a:cubicBezTo>
                  <a:cubicBezTo>
                    <a:pt x="1" y="1726"/>
                    <a:pt x="65" y="2181"/>
                    <a:pt x="332" y="2181"/>
                  </a:cubicBezTo>
                  <a:cubicBezTo>
                    <a:pt x="385" y="2181"/>
                    <a:pt x="445" y="2163"/>
                    <a:pt x="514" y="2122"/>
                  </a:cubicBezTo>
                  <a:lnTo>
                    <a:pt x="514" y="2122"/>
                  </a:lnTo>
                  <a:cubicBezTo>
                    <a:pt x="438" y="2334"/>
                    <a:pt x="410" y="2864"/>
                    <a:pt x="682" y="2864"/>
                  </a:cubicBezTo>
                  <a:cubicBezTo>
                    <a:pt x="729" y="2864"/>
                    <a:pt x="786" y="2848"/>
                    <a:pt x="853" y="2811"/>
                  </a:cubicBezTo>
                  <a:cubicBezTo>
                    <a:pt x="866" y="3152"/>
                    <a:pt x="1086" y="3366"/>
                    <a:pt x="1329" y="3366"/>
                  </a:cubicBezTo>
                  <a:cubicBezTo>
                    <a:pt x="1495" y="3366"/>
                    <a:pt x="1672" y="3266"/>
                    <a:pt x="1801" y="3036"/>
                  </a:cubicBezTo>
                  <a:lnTo>
                    <a:pt x="1801" y="3036"/>
                  </a:lnTo>
                  <a:cubicBezTo>
                    <a:pt x="1745" y="3326"/>
                    <a:pt x="1874" y="3428"/>
                    <a:pt x="2063" y="3428"/>
                  </a:cubicBezTo>
                  <a:cubicBezTo>
                    <a:pt x="2329" y="3428"/>
                    <a:pt x="2711" y="3224"/>
                    <a:pt x="2850" y="3059"/>
                  </a:cubicBezTo>
                  <a:cubicBezTo>
                    <a:pt x="3538" y="2201"/>
                    <a:pt x="3279" y="1006"/>
                    <a:pt x="318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785800" y="2929550"/>
              <a:ext cx="137700" cy="148575"/>
            </a:xfrm>
            <a:custGeom>
              <a:avLst/>
              <a:gdLst/>
              <a:ahLst/>
              <a:cxnLst/>
              <a:rect l="l" t="t" r="r" b="b"/>
              <a:pathLst>
                <a:path w="5508" h="5943" extrusionOk="0">
                  <a:moveTo>
                    <a:pt x="4638" y="1"/>
                  </a:moveTo>
                  <a:cubicBezTo>
                    <a:pt x="4751" y="441"/>
                    <a:pt x="4785" y="892"/>
                    <a:pt x="4751" y="1343"/>
                  </a:cubicBezTo>
                  <a:cubicBezTo>
                    <a:pt x="4706" y="1738"/>
                    <a:pt x="4638" y="2122"/>
                    <a:pt x="4537" y="2506"/>
                  </a:cubicBezTo>
                  <a:cubicBezTo>
                    <a:pt x="4255" y="3420"/>
                    <a:pt x="3724" y="4266"/>
                    <a:pt x="2878" y="4763"/>
                  </a:cubicBezTo>
                  <a:cubicBezTo>
                    <a:pt x="2280" y="5127"/>
                    <a:pt x="1659" y="5344"/>
                    <a:pt x="983" y="5344"/>
                  </a:cubicBezTo>
                  <a:cubicBezTo>
                    <a:pt x="842" y="5344"/>
                    <a:pt x="699" y="5335"/>
                    <a:pt x="554" y="5315"/>
                  </a:cubicBezTo>
                  <a:cubicBezTo>
                    <a:pt x="350" y="5293"/>
                    <a:pt x="170" y="5225"/>
                    <a:pt x="1" y="5124"/>
                  </a:cubicBezTo>
                  <a:lnTo>
                    <a:pt x="1" y="5124"/>
                  </a:lnTo>
                  <a:cubicBezTo>
                    <a:pt x="215" y="5417"/>
                    <a:pt x="497" y="5643"/>
                    <a:pt x="836" y="5778"/>
                  </a:cubicBezTo>
                  <a:cubicBezTo>
                    <a:pt x="1106" y="5891"/>
                    <a:pt x="1393" y="5943"/>
                    <a:pt x="1685" y="5943"/>
                  </a:cubicBezTo>
                  <a:cubicBezTo>
                    <a:pt x="2905" y="5943"/>
                    <a:pt x="4206" y="5042"/>
                    <a:pt x="4661" y="3995"/>
                  </a:cubicBezTo>
                  <a:cubicBezTo>
                    <a:pt x="5248" y="2743"/>
                    <a:pt x="5507" y="1242"/>
                    <a:pt x="4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000" y="2928425"/>
              <a:ext cx="23150" cy="80700"/>
            </a:xfrm>
            <a:custGeom>
              <a:avLst/>
              <a:gdLst/>
              <a:ahLst/>
              <a:cxnLst/>
              <a:rect l="l" t="t" r="r" b="b"/>
              <a:pathLst>
                <a:path w="926" h="3228" extrusionOk="0">
                  <a:moveTo>
                    <a:pt x="824" y="0"/>
                  </a:moveTo>
                  <a:cubicBezTo>
                    <a:pt x="824" y="1"/>
                    <a:pt x="824" y="57"/>
                    <a:pt x="847" y="136"/>
                  </a:cubicBezTo>
                  <a:cubicBezTo>
                    <a:pt x="847" y="192"/>
                    <a:pt x="847" y="249"/>
                    <a:pt x="847" y="305"/>
                  </a:cubicBezTo>
                  <a:cubicBezTo>
                    <a:pt x="847" y="373"/>
                    <a:pt x="836" y="441"/>
                    <a:pt x="836" y="520"/>
                  </a:cubicBezTo>
                  <a:cubicBezTo>
                    <a:pt x="824" y="599"/>
                    <a:pt x="824" y="678"/>
                    <a:pt x="802" y="768"/>
                  </a:cubicBezTo>
                  <a:cubicBezTo>
                    <a:pt x="779" y="858"/>
                    <a:pt x="768" y="971"/>
                    <a:pt x="745" y="1050"/>
                  </a:cubicBezTo>
                  <a:cubicBezTo>
                    <a:pt x="723" y="1140"/>
                    <a:pt x="700" y="1230"/>
                    <a:pt x="666" y="1332"/>
                  </a:cubicBezTo>
                  <a:cubicBezTo>
                    <a:pt x="644" y="1434"/>
                    <a:pt x="610" y="1535"/>
                    <a:pt x="576" y="1637"/>
                  </a:cubicBezTo>
                  <a:cubicBezTo>
                    <a:pt x="508" y="1840"/>
                    <a:pt x="441" y="2032"/>
                    <a:pt x="373" y="2223"/>
                  </a:cubicBezTo>
                  <a:cubicBezTo>
                    <a:pt x="305" y="2404"/>
                    <a:pt x="238" y="2585"/>
                    <a:pt x="181" y="2720"/>
                  </a:cubicBezTo>
                  <a:lnTo>
                    <a:pt x="46" y="3081"/>
                  </a:lnTo>
                  <a:cubicBezTo>
                    <a:pt x="12" y="3183"/>
                    <a:pt x="1" y="3228"/>
                    <a:pt x="1" y="3228"/>
                  </a:cubicBezTo>
                  <a:cubicBezTo>
                    <a:pt x="1" y="3228"/>
                    <a:pt x="113" y="3047"/>
                    <a:pt x="271" y="2765"/>
                  </a:cubicBezTo>
                  <a:cubicBezTo>
                    <a:pt x="339" y="2630"/>
                    <a:pt x="429" y="2460"/>
                    <a:pt x="508" y="2280"/>
                  </a:cubicBezTo>
                  <a:cubicBezTo>
                    <a:pt x="587" y="2099"/>
                    <a:pt x="666" y="1896"/>
                    <a:pt x="734" y="1693"/>
                  </a:cubicBezTo>
                  <a:cubicBezTo>
                    <a:pt x="768" y="1592"/>
                    <a:pt x="790" y="1479"/>
                    <a:pt x="824" y="1377"/>
                  </a:cubicBezTo>
                  <a:cubicBezTo>
                    <a:pt x="847" y="1276"/>
                    <a:pt x="869" y="1174"/>
                    <a:pt x="892" y="1072"/>
                  </a:cubicBezTo>
                  <a:cubicBezTo>
                    <a:pt x="903" y="982"/>
                    <a:pt x="926" y="881"/>
                    <a:pt x="926" y="790"/>
                  </a:cubicBezTo>
                  <a:cubicBezTo>
                    <a:pt x="926" y="689"/>
                    <a:pt x="926" y="610"/>
                    <a:pt x="926" y="520"/>
                  </a:cubicBezTo>
                  <a:cubicBezTo>
                    <a:pt x="926" y="452"/>
                    <a:pt x="915" y="373"/>
                    <a:pt x="903" y="305"/>
                  </a:cubicBezTo>
                  <a:cubicBezTo>
                    <a:pt x="892" y="249"/>
                    <a:pt x="881" y="192"/>
                    <a:pt x="869" y="136"/>
                  </a:cubicBezTo>
                  <a:cubicBezTo>
                    <a:pt x="847" y="46"/>
                    <a:pt x="824" y="1"/>
                    <a:pt x="82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66475" y="2932375"/>
              <a:ext cx="34175" cy="73650"/>
            </a:xfrm>
            <a:custGeom>
              <a:avLst/>
              <a:gdLst/>
              <a:ahLst/>
              <a:cxnLst/>
              <a:rect l="l" t="t" r="r" b="b"/>
              <a:pathLst>
                <a:path w="1367" h="2946" extrusionOk="0">
                  <a:moveTo>
                    <a:pt x="1344" y="0"/>
                  </a:moveTo>
                  <a:cubicBezTo>
                    <a:pt x="1344" y="0"/>
                    <a:pt x="1333" y="57"/>
                    <a:pt x="1333" y="136"/>
                  </a:cubicBezTo>
                  <a:cubicBezTo>
                    <a:pt x="1321" y="192"/>
                    <a:pt x="1310" y="249"/>
                    <a:pt x="1299" y="294"/>
                  </a:cubicBezTo>
                  <a:cubicBezTo>
                    <a:pt x="1287" y="362"/>
                    <a:pt x="1276" y="429"/>
                    <a:pt x="1254" y="497"/>
                  </a:cubicBezTo>
                  <a:cubicBezTo>
                    <a:pt x="1242" y="565"/>
                    <a:pt x="1208" y="655"/>
                    <a:pt x="1186" y="734"/>
                  </a:cubicBezTo>
                  <a:cubicBezTo>
                    <a:pt x="1152" y="813"/>
                    <a:pt x="1118" y="892"/>
                    <a:pt x="1084" y="982"/>
                  </a:cubicBezTo>
                  <a:cubicBezTo>
                    <a:pt x="1039" y="1072"/>
                    <a:pt x="1005" y="1163"/>
                    <a:pt x="960" y="1253"/>
                  </a:cubicBezTo>
                  <a:cubicBezTo>
                    <a:pt x="915" y="1343"/>
                    <a:pt x="859" y="1434"/>
                    <a:pt x="813" y="1524"/>
                  </a:cubicBezTo>
                  <a:cubicBezTo>
                    <a:pt x="723" y="1704"/>
                    <a:pt x="622" y="1874"/>
                    <a:pt x="531" y="2043"/>
                  </a:cubicBezTo>
                  <a:cubicBezTo>
                    <a:pt x="430" y="2212"/>
                    <a:pt x="339" y="2370"/>
                    <a:pt x="261" y="2494"/>
                  </a:cubicBezTo>
                  <a:cubicBezTo>
                    <a:pt x="182" y="2630"/>
                    <a:pt x="114" y="2742"/>
                    <a:pt x="69" y="2821"/>
                  </a:cubicBezTo>
                  <a:cubicBezTo>
                    <a:pt x="24" y="2900"/>
                    <a:pt x="1" y="2946"/>
                    <a:pt x="1" y="2946"/>
                  </a:cubicBezTo>
                  <a:cubicBezTo>
                    <a:pt x="1" y="2946"/>
                    <a:pt x="148" y="2788"/>
                    <a:pt x="339" y="2551"/>
                  </a:cubicBezTo>
                  <a:cubicBezTo>
                    <a:pt x="430" y="2438"/>
                    <a:pt x="543" y="2291"/>
                    <a:pt x="644" y="2122"/>
                  </a:cubicBezTo>
                  <a:cubicBezTo>
                    <a:pt x="757" y="1964"/>
                    <a:pt x="859" y="1795"/>
                    <a:pt x="960" y="1603"/>
                  </a:cubicBezTo>
                  <a:cubicBezTo>
                    <a:pt x="1017" y="1513"/>
                    <a:pt x="1062" y="1422"/>
                    <a:pt x="1107" y="1321"/>
                  </a:cubicBezTo>
                  <a:cubicBezTo>
                    <a:pt x="1141" y="1230"/>
                    <a:pt x="1186" y="1140"/>
                    <a:pt x="1208" y="1039"/>
                  </a:cubicBezTo>
                  <a:cubicBezTo>
                    <a:pt x="1254" y="948"/>
                    <a:pt x="1265" y="858"/>
                    <a:pt x="1299" y="779"/>
                  </a:cubicBezTo>
                  <a:cubicBezTo>
                    <a:pt x="1321" y="689"/>
                    <a:pt x="1333" y="610"/>
                    <a:pt x="1344" y="520"/>
                  </a:cubicBezTo>
                  <a:cubicBezTo>
                    <a:pt x="1355" y="452"/>
                    <a:pt x="1355" y="384"/>
                    <a:pt x="1355" y="305"/>
                  </a:cubicBezTo>
                  <a:cubicBezTo>
                    <a:pt x="1366" y="249"/>
                    <a:pt x="1366" y="204"/>
                    <a:pt x="1355" y="147"/>
                  </a:cubicBezTo>
                  <a:cubicBezTo>
                    <a:pt x="1355" y="5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70425" y="2934625"/>
              <a:ext cx="28800" cy="41775"/>
            </a:xfrm>
            <a:custGeom>
              <a:avLst/>
              <a:gdLst/>
              <a:ahLst/>
              <a:cxnLst/>
              <a:rect l="l" t="t" r="r" b="b"/>
              <a:pathLst>
                <a:path w="1152" h="1671" extrusionOk="0">
                  <a:moveTo>
                    <a:pt x="1152" y="1"/>
                  </a:moveTo>
                  <a:lnTo>
                    <a:pt x="1152" y="1"/>
                  </a:lnTo>
                  <a:cubicBezTo>
                    <a:pt x="1073" y="80"/>
                    <a:pt x="1017" y="159"/>
                    <a:pt x="949" y="249"/>
                  </a:cubicBezTo>
                  <a:cubicBezTo>
                    <a:pt x="836" y="407"/>
                    <a:pt x="701" y="621"/>
                    <a:pt x="565" y="836"/>
                  </a:cubicBezTo>
                  <a:cubicBezTo>
                    <a:pt x="497" y="937"/>
                    <a:pt x="441" y="1039"/>
                    <a:pt x="373" y="1140"/>
                  </a:cubicBezTo>
                  <a:cubicBezTo>
                    <a:pt x="339" y="1186"/>
                    <a:pt x="306" y="1242"/>
                    <a:pt x="283" y="1287"/>
                  </a:cubicBezTo>
                  <a:cubicBezTo>
                    <a:pt x="249" y="1321"/>
                    <a:pt x="215" y="1366"/>
                    <a:pt x="193" y="1411"/>
                  </a:cubicBezTo>
                  <a:cubicBezTo>
                    <a:pt x="136" y="1490"/>
                    <a:pt x="80" y="1547"/>
                    <a:pt x="46" y="1592"/>
                  </a:cubicBezTo>
                  <a:cubicBezTo>
                    <a:pt x="24" y="1614"/>
                    <a:pt x="12" y="1637"/>
                    <a:pt x="1" y="1671"/>
                  </a:cubicBezTo>
                  <a:cubicBezTo>
                    <a:pt x="24" y="1659"/>
                    <a:pt x="57" y="1637"/>
                    <a:pt x="80" y="1626"/>
                  </a:cubicBezTo>
                  <a:cubicBezTo>
                    <a:pt x="148" y="1581"/>
                    <a:pt x="215" y="1535"/>
                    <a:pt x="283" y="1490"/>
                  </a:cubicBezTo>
                  <a:cubicBezTo>
                    <a:pt x="317" y="1456"/>
                    <a:pt x="373" y="1434"/>
                    <a:pt x="418" y="1400"/>
                  </a:cubicBezTo>
                  <a:cubicBezTo>
                    <a:pt x="464" y="1355"/>
                    <a:pt x="543" y="1344"/>
                    <a:pt x="588" y="1298"/>
                  </a:cubicBezTo>
                  <a:cubicBezTo>
                    <a:pt x="633" y="1253"/>
                    <a:pt x="768" y="1276"/>
                    <a:pt x="813" y="1231"/>
                  </a:cubicBezTo>
                  <a:cubicBezTo>
                    <a:pt x="847" y="1174"/>
                    <a:pt x="881" y="1118"/>
                    <a:pt x="915" y="1073"/>
                  </a:cubicBezTo>
                  <a:cubicBezTo>
                    <a:pt x="994" y="960"/>
                    <a:pt x="938" y="779"/>
                    <a:pt x="994" y="666"/>
                  </a:cubicBezTo>
                  <a:cubicBezTo>
                    <a:pt x="1050" y="554"/>
                    <a:pt x="994" y="384"/>
                    <a:pt x="1028" y="294"/>
                  </a:cubicBezTo>
                  <a:cubicBezTo>
                    <a:pt x="1073" y="204"/>
                    <a:pt x="1107" y="102"/>
                    <a:pt x="1152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61975" y="2943375"/>
              <a:ext cx="29075" cy="22025"/>
            </a:xfrm>
            <a:custGeom>
              <a:avLst/>
              <a:gdLst/>
              <a:ahLst/>
              <a:cxnLst/>
              <a:rect l="l" t="t" r="r" b="b"/>
              <a:pathLst>
                <a:path w="1163" h="881" extrusionOk="0">
                  <a:moveTo>
                    <a:pt x="1163" y="1"/>
                  </a:moveTo>
                  <a:lnTo>
                    <a:pt x="1163" y="1"/>
                  </a:lnTo>
                  <a:cubicBezTo>
                    <a:pt x="1095" y="34"/>
                    <a:pt x="1027" y="68"/>
                    <a:pt x="960" y="113"/>
                  </a:cubicBezTo>
                  <a:cubicBezTo>
                    <a:pt x="914" y="159"/>
                    <a:pt x="835" y="204"/>
                    <a:pt x="768" y="249"/>
                  </a:cubicBezTo>
                  <a:cubicBezTo>
                    <a:pt x="700" y="294"/>
                    <a:pt x="632" y="350"/>
                    <a:pt x="565" y="407"/>
                  </a:cubicBezTo>
                  <a:cubicBezTo>
                    <a:pt x="497" y="463"/>
                    <a:pt x="418" y="508"/>
                    <a:pt x="350" y="565"/>
                  </a:cubicBezTo>
                  <a:cubicBezTo>
                    <a:pt x="316" y="587"/>
                    <a:pt x="283" y="621"/>
                    <a:pt x="260" y="644"/>
                  </a:cubicBezTo>
                  <a:cubicBezTo>
                    <a:pt x="226" y="666"/>
                    <a:pt x="204" y="689"/>
                    <a:pt x="170" y="711"/>
                  </a:cubicBezTo>
                  <a:cubicBezTo>
                    <a:pt x="113" y="768"/>
                    <a:pt x="57" y="813"/>
                    <a:pt x="0" y="881"/>
                  </a:cubicBezTo>
                  <a:cubicBezTo>
                    <a:pt x="79" y="858"/>
                    <a:pt x="147" y="824"/>
                    <a:pt x="226" y="790"/>
                  </a:cubicBezTo>
                  <a:cubicBezTo>
                    <a:pt x="294" y="768"/>
                    <a:pt x="373" y="723"/>
                    <a:pt x="441" y="689"/>
                  </a:cubicBezTo>
                  <a:cubicBezTo>
                    <a:pt x="508" y="644"/>
                    <a:pt x="587" y="587"/>
                    <a:pt x="655" y="531"/>
                  </a:cubicBezTo>
                  <a:cubicBezTo>
                    <a:pt x="790" y="429"/>
                    <a:pt x="914" y="316"/>
                    <a:pt x="1027" y="181"/>
                  </a:cubicBezTo>
                  <a:cubicBezTo>
                    <a:pt x="1072" y="125"/>
                    <a:pt x="1118" y="57"/>
                    <a:pt x="1163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731075" y="2854200"/>
              <a:ext cx="174925" cy="100050"/>
            </a:xfrm>
            <a:custGeom>
              <a:avLst/>
              <a:gdLst/>
              <a:ahLst/>
              <a:cxnLst/>
              <a:rect l="l" t="t" r="r" b="b"/>
              <a:pathLst>
                <a:path w="6997" h="4002" extrusionOk="0">
                  <a:moveTo>
                    <a:pt x="2604" y="0"/>
                  </a:moveTo>
                  <a:cubicBezTo>
                    <a:pt x="2417" y="0"/>
                    <a:pt x="2223" y="12"/>
                    <a:pt x="2020" y="36"/>
                  </a:cubicBezTo>
                  <a:cubicBezTo>
                    <a:pt x="869" y="160"/>
                    <a:pt x="215" y="893"/>
                    <a:pt x="1" y="1988"/>
                  </a:cubicBezTo>
                  <a:cubicBezTo>
                    <a:pt x="339" y="2575"/>
                    <a:pt x="813" y="3071"/>
                    <a:pt x="1377" y="3443"/>
                  </a:cubicBezTo>
                  <a:cubicBezTo>
                    <a:pt x="1982" y="3815"/>
                    <a:pt x="2667" y="4002"/>
                    <a:pt x="3358" y="4002"/>
                  </a:cubicBezTo>
                  <a:cubicBezTo>
                    <a:pt x="3800" y="4002"/>
                    <a:pt x="4245" y="3925"/>
                    <a:pt x="4672" y="3771"/>
                  </a:cubicBezTo>
                  <a:cubicBezTo>
                    <a:pt x="4974" y="3659"/>
                    <a:pt x="6230" y="3037"/>
                    <a:pt x="6977" y="3037"/>
                  </a:cubicBezTo>
                  <a:cubicBezTo>
                    <a:pt x="6984" y="3037"/>
                    <a:pt x="6990" y="3037"/>
                    <a:pt x="6997" y="3037"/>
                  </a:cubicBezTo>
                  <a:lnTo>
                    <a:pt x="6015" y="1785"/>
                  </a:lnTo>
                  <a:cubicBezTo>
                    <a:pt x="5048" y="668"/>
                    <a:pt x="4028" y="0"/>
                    <a:pt x="2604" y="0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797375" y="2873500"/>
              <a:ext cx="108925" cy="76575"/>
            </a:xfrm>
            <a:custGeom>
              <a:avLst/>
              <a:gdLst/>
              <a:ahLst/>
              <a:cxnLst/>
              <a:rect l="l" t="t" r="r" b="b"/>
              <a:pathLst>
                <a:path w="4357" h="3063" extrusionOk="0">
                  <a:moveTo>
                    <a:pt x="1319" y="1"/>
                  </a:moveTo>
                  <a:cubicBezTo>
                    <a:pt x="904" y="1"/>
                    <a:pt x="920" y="353"/>
                    <a:pt x="1117" y="697"/>
                  </a:cubicBezTo>
                  <a:cubicBezTo>
                    <a:pt x="990" y="652"/>
                    <a:pt x="879" y="632"/>
                    <a:pt x="785" y="632"/>
                  </a:cubicBezTo>
                  <a:cubicBezTo>
                    <a:pt x="380" y="632"/>
                    <a:pt x="299" y="1011"/>
                    <a:pt x="666" y="1441"/>
                  </a:cubicBezTo>
                  <a:cubicBezTo>
                    <a:pt x="1" y="1754"/>
                    <a:pt x="587" y="2562"/>
                    <a:pt x="1130" y="2562"/>
                  </a:cubicBezTo>
                  <a:cubicBezTo>
                    <a:pt x="1195" y="2562"/>
                    <a:pt x="1259" y="2550"/>
                    <a:pt x="1321" y="2525"/>
                  </a:cubicBezTo>
                  <a:lnTo>
                    <a:pt x="1321" y="2525"/>
                  </a:lnTo>
                  <a:cubicBezTo>
                    <a:pt x="969" y="2897"/>
                    <a:pt x="1548" y="3063"/>
                    <a:pt x="1870" y="3063"/>
                  </a:cubicBezTo>
                  <a:cubicBezTo>
                    <a:pt x="1910" y="3063"/>
                    <a:pt x="1945" y="3060"/>
                    <a:pt x="1975" y="3055"/>
                  </a:cubicBezTo>
                  <a:cubicBezTo>
                    <a:pt x="2728" y="2946"/>
                    <a:pt x="3316" y="2219"/>
                    <a:pt x="4044" y="2219"/>
                  </a:cubicBezTo>
                  <a:cubicBezTo>
                    <a:pt x="4145" y="2219"/>
                    <a:pt x="4249" y="2234"/>
                    <a:pt x="4356" y="2265"/>
                  </a:cubicBezTo>
                  <a:lnTo>
                    <a:pt x="3984" y="1915"/>
                  </a:lnTo>
                  <a:cubicBezTo>
                    <a:pt x="3510" y="1329"/>
                    <a:pt x="3352" y="753"/>
                    <a:pt x="2731" y="358"/>
                  </a:cubicBezTo>
                  <a:cubicBezTo>
                    <a:pt x="2415" y="132"/>
                    <a:pt x="1817" y="42"/>
                    <a:pt x="1433" y="8"/>
                  </a:cubicBezTo>
                  <a:cubicBezTo>
                    <a:pt x="1392" y="3"/>
                    <a:pt x="1354" y="1"/>
                    <a:pt x="1319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724600" y="2903875"/>
              <a:ext cx="182525" cy="67900"/>
            </a:xfrm>
            <a:custGeom>
              <a:avLst/>
              <a:gdLst/>
              <a:ahLst/>
              <a:cxnLst/>
              <a:rect l="l" t="t" r="r" b="b"/>
              <a:pathLst>
                <a:path w="7301" h="2716" extrusionOk="0">
                  <a:moveTo>
                    <a:pt x="260" y="1"/>
                  </a:moveTo>
                  <a:cubicBezTo>
                    <a:pt x="260" y="23"/>
                    <a:pt x="260" y="35"/>
                    <a:pt x="248" y="57"/>
                  </a:cubicBezTo>
                  <a:cubicBezTo>
                    <a:pt x="0" y="1355"/>
                    <a:pt x="1636" y="2562"/>
                    <a:pt x="2753" y="2698"/>
                  </a:cubicBezTo>
                  <a:cubicBezTo>
                    <a:pt x="2862" y="2710"/>
                    <a:pt x="2968" y="2716"/>
                    <a:pt x="3071" y="2716"/>
                  </a:cubicBezTo>
                  <a:cubicBezTo>
                    <a:pt x="3809" y="2716"/>
                    <a:pt x="4439" y="2420"/>
                    <a:pt x="5112" y="2133"/>
                  </a:cubicBezTo>
                  <a:cubicBezTo>
                    <a:pt x="5563" y="1942"/>
                    <a:pt x="6003" y="1727"/>
                    <a:pt x="6421" y="1479"/>
                  </a:cubicBezTo>
                  <a:cubicBezTo>
                    <a:pt x="6692" y="1310"/>
                    <a:pt x="6985" y="1174"/>
                    <a:pt x="7301" y="1084"/>
                  </a:cubicBezTo>
                  <a:lnTo>
                    <a:pt x="7267" y="1050"/>
                  </a:lnTo>
                  <a:cubicBezTo>
                    <a:pt x="7260" y="1050"/>
                    <a:pt x="7254" y="1050"/>
                    <a:pt x="7247" y="1050"/>
                  </a:cubicBezTo>
                  <a:cubicBezTo>
                    <a:pt x="6489" y="1050"/>
                    <a:pt x="5233" y="1672"/>
                    <a:pt x="4931" y="1784"/>
                  </a:cubicBezTo>
                  <a:cubicBezTo>
                    <a:pt x="4504" y="1938"/>
                    <a:pt x="4059" y="2015"/>
                    <a:pt x="3617" y="2015"/>
                  </a:cubicBezTo>
                  <a:cubicBezTo>
                    <a:pt x="2928" y="2015"/>
                    <a:pt x="2246" y="1828"/>
                    <a:pt x="1648" y="1456"/>
                  </a:cubicBezTo>
                  <a:cubicBezTo>
                    <a:pt x="1083" y="1084"/>
                    <a:pt x="609" y="588"/>
                    <a:pt x="2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797375" y="2918275"/>
              <a:ext cx="101850" cy="17500"/>
            </a:xfrm>
            <a:custGeom>
              <a:avLst/>
              <a:gdLst/>
              <a:ahLst/>
              <a:cxnLst/>
              <a:rect l="l" t="t" r="r" b="b"/>
              <a:pathLst>
                <a:path w="4074" h="700" extrusionOk="0">
                  <a:moveTo>
                    <a:pt x="3995" y="573"/>
                  </a:moveTo>
                  <a:lnTo>
                    <a:pt x="3995" y="573"/>
                  </a:lnTo>
                  <a:cubicBezTo>
                    <a:pt x="3989" y="582"/>
                    <a:pt x="3985" y="588"/>
                    <a:pt x="3984" y="588"/>
                  </a:cubicBezTo>
                  <a:cubicBezTo>
                    <a:pt x="3984" y="588"/>
                    <a:pt x="3984" y="588"/>
                    <a:pt x="3984" y="587"/>
                  </a:cubicBezTo>
                  <a:cubicBezTo>
                    <a:pt x="3961" y="621"/>
                    <a:pt x="3939" y="655"/>
                    <a:pt x="3927" y="689"/>
                  </a:cubicBezTo>
                  <a:cubicBezTo>
                    <a:pt x="3939" y="689"/>
                    <a:pt x="3995" y="576"/>
                    <a:pt x="3995" y="576"/>
                  </a:cubicBezTo>
                  <a:cubicBezTo>
                    <a:pt x="3995" y="576"/>
                    <a:pt x="3995" y="577"/>
                    <a:pt x="3995" y="577"/>
                  </a:cubicBezTo>
                  <a:cubicBezTo>
                    <a:pt x="3995" y="577"/>
                    <a:pt x="3995" y="575"/>
                    <a:pt x="3995" y="573"/>
                  </a:cubicBezTo>
                  <a:close/>
                  <a:moveTo>
                    <a:pt x="34" y="0"/>
                  </a:moveTo>
                  <a:cubicBezTo>
                    <a:pt x="34" y="0"/>
                    <a:pt x="0" y="91"/>
                    <a:pt x="23" y="124"/>
                  </a:cubicBezTo>
                  <a:cubicBezTo>
                    <a:pt x="45" y="147"/>
                    <a:pt x="23" y="260"/>
                    <a:pt x="68" y="294"/>
                  </a:cubicBezTo>
                  <a:cubicBezTo>
                    <a:pt x="124" y="339"/>
                    <a:pt x="192" y="373"/>
                    <a:pt x="249" y="406"/>
                  </a:cubicBezTo>
                  <a:cubicBezTo>
                    <a:pt x="339" y="452"/>
                    <a:pt x="418" y="497"/>
                    <a:pt x="508" y="531"/>
                  </a:cubicBezTo>
                  <a:cubicBezTo>
                    <a:pt x="734" y="598"/>
                    <a:pt x="971" y="643"/>
                    <a:pt x="1196" y="666"/>
                  </a:cubicBezTo>
                  <a:cubicBezTo>
                    <a:pt x="1332" y="677"/>
                    <a:pt x="1456" y="700"/>
                    <a:pt x="1591" y="700"/>
                  </a:cubicBezTo>
                  <a:cubicBezTo>
                    <a:pt x="1738" y="700"/>
                    <a:pt x="1874" y="700"/>
                    <a:pt x="2009" y="689"/>
                  </a:cubicBezTo>
                  <a:cubicBezTo>
                    <a:pt x="2280" y="655"/>
                    <a:pt x="2551" y="610"/>
                    <a:pt x="2799" y="576"/>
                  </a:cubicBezTo>
                  <a:cubicBezTo>
                    <a:pt x="2923" y="553"/>
                    <a:pt x="3047" y="531"/>
                    <a:pt x="3160" y="519"/>
                  </a:cubicBezTo>
                  <a:cubicBezTo>
                    <a:pt x="3261" y="508"/>
                    <a:pt x="3374" y="497"/>
                    <a:pt x="3476" y="497"/>
                  </a:cubicBezTo>
                  <a:cubicBezTo>
                    <a:pt x="3566" y="497"/>
                    <a:pt x="3656" y="497"/>
                    <a:pt x="3747" y="508"/>
                  </a:cubicBezTo>
                  <a:cubicBezTo>
                    <a:pt x="3826" y="508"/>
                    <a:pt x="3893" y="519"/>
                    <a:pt x="3961" y="531"/>
                  </a:cubicBezTo>
                  <a:cubicBezTo>
                    <a:pt x="3971" y="535"/>
                    <a:pt x="3984" y="540"/>
                    <a:pt x="3998" y="544"/>
                  </a:cubicBezTo>
                  <a:lnTo>
                    <a:pt x="3998" y="544"/>
                  </a:lnTo>
                  <a:cubicBezTo>
                    <a:pt x="3996" y="555"/>
                    <a:pt x="3995" y="567"/>
                    <a:pt x="3995" y="573"/>
                  </a:cubicBezTo>
                  <a:lnTo>
                    <a:pt x="3995" y="573"/>
                  </a:lnTo>
                  <a:cubicBezTo>
                    <a:pt x="4000" y="566"/>
                    <a:pt x="4005" y="557"/>
                    <a:pt x="4011" y="548"/>
                  </a:cubicBezTo>
                  <a:lnTo>
                    <a:pt x="4011" y="548"/>
                  </a:lnTo>
                  <a:cubicBezTo>
                    <a:pt x="4024" y="551"/>
                    <a:pt x="4035" y="553"/>
                    <a:pt x="4040" y="553"/>
                  </a:cubicBezTo>
                  <a:cubicBezTo>
                    <a:pt x="4051" y="553"/>
                    <a:pt x="4051" y="553"/>
                    <a:pt x="4051" y="531"/>
                  </a:cubicBezTo>
                  <a:cubicBezTo>
                    <a:pt x="4048" y="529"/>
                    <a:pt x="4044" y="527"/>
                    <a:pt x="4041" y="526"/>
                  </a:cubicBezTo>
                  <a:lnTo>
                    <a:pt x="4041" y="526"/>
                  </a:lnTo>
                  <a:cubicBezTo>
                    <a:pt x="4035" y="526"/>
                    <a:pt x="4028" y="528"/>
                    <a:pt x="4023" y="529"/>
                  </a:cubicBezTo>
                  <a:lnTo>
                    <a:pt x="4023" y="529"/>
                  </a:lnTo>
                  <a:cubicBezTo>
                    <a:pt x="4025" y="526"/>
                    <a:pt x="4027" y="523"/>
                    <a:pt x="4028" y="521"/>
                  </a:cubicBezTo>
                  <a:lnTo>
                    <a:pt x="4028" y="521"/>
                  </a:lnTo>
                  <a:cubicBezTo>
                    <a:pt x="4033" y="522"/>
                    <a:pt x="4037" y="524"/>
                    <a:pt x="4041" y="526"/>
                  </a:cubicBezTo>
                  <a:lnTo>
                    <a:pt x="4041" y="526"/>
                  </a:lnTo>
                  <a:cubicBezTo>
                    <a:pt x="4041" y="526"/>
                    <a:pt x="4042" y="526"/>
                    <a:pt x="4043" y="526"/>
                  </a:cubicBezTo>
                  <a:cubicBezTo>
                    <a:pt x="4048" y="526"/>
                    <a:pt x="4051" y="527"/>
                    <a:pt x="4051" y="531"/>
                  </a:cubicBezTo>
                  <a:cubicBezTo>
                    <a:pt x="4074" y="531"/>
                    <a:pt x="4051" y="508"/>
                    <a:pt x="4051" y="497"/>
                  </a:cubicBezTo>
                  <a:cubicBezTo>
                    <a:pt x="4051" y="495"/>
                    <a:pt x="4051" y="494"/>
                    <a:pt x="4050" y="494"/>
                  </a:cubicBezTo>
                  <a:cubicBezTo>
                    <a:pt x="4047" y="494"/>
                    <a:pt x="4038" y="506"/>
                    <a:pt x="4028" y="521"/>
                  </a:cubicBezTo>
                  <a:lnTo>
                    <a:pt x="4028" y="521"/>
                  </a:lnTo>
                  <a:cubicBezTo>
                    <a:pt x="4009" y="514"/>
                    <a:pt x="3988" y="508"/>
                    <a:pt x="3972" y="508"/>
                  </a:cubicBezTo>
                  <a:cubicBezTo>
                    <a:pt x="3905" y="485"/>
                    <a:pt x="3837" y="463"/>
                    <a:pt x="3769" y="440"/>
                  </a:cubicBezTo>
                  <a:cubicBezTo>
                    <a:pt x="3679" y="429"/>
                    <a:pt x="3577" y="418"/>
                    <a:pt x="3487" y="406"/>
                  </a:cubicBezTo>
                  <a:cubicBezTo>
                    <a:pt x="3424" y="403"/>
                    <a:pt x="3360" y="402"/>
                    <a:pt x="3297" y="402"/>
                  </a:cubicBezTo>
                  <a:cubicBezTo>
                    <a:pt x="3124" y="402"/>
                    <a:pt x="2953" y="413"/>
                    <a:pt x="2788" y="429"/>
                  </a:cubicBezTo>
                  <a:cubicBezTo>
                    <a:pt x="2528" y="463"/>
                    <a:pt x="2257" y="508"/>
                    <a:pt x="1998" y="531"/>
                  </a:cubicBezTo>
                  <a:cubicBezTo>
                    <a:pt x="1862" y="542"/>
                    <a:pt x="1738" y="542"/>
                    <a:pt x="1603" y="542"/>
                  </a:cubicBezTo>
                  <a:cubicBezTo>
                    <a:pt x="1467" y="542"/>
                    <a:pt x="1343" y="531"/>
                    <a:pt x="1219" y="519"/>
                  </a:cubicBezTo>
                  <a:cubicBezTo>
                    <a:pt x="993" y="508"/>
                    <a:pt x="768" y="474"/>
                    <a:pt x="553" y="418"/>
                  </a:cubicBezTo>
                  <a:cubicBezTo>
                    <a:pt x="463" y="384"/>
                    <a:pt x="384" y="350"/>
                    <a:pt x="305" y="316"/>
                  </a:cubicBezTo>
                  <a:cubicBezTo>
                    <a:pt x="226" y="282"/>
                    <a:pt x="192" y="215"/>
                    <a:pt x="136" y="181"/>
                  </a:cubicBezTo>
                  <a:cubicBezTo>
                    <a:pt x="91" y="158"/>
                    <a:pt x="102" y="45"/>
                    <a:pt x="79" y="34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837425" y="2912050"/>
              <a:ext cx="56175" cy="16675"/>
            </a:xfrm>
            <a:custGeom>
              <a:avLst/>
              <a:gdLst/>
              <a:ahLst/>
              <a:cxnLst/>
              <a:rect l="l" t="t" r="r" b="b"/>
              <a:pathLst>
                <a:path w="2247" h="667" extrusionOk="0">
                  <a:moveTo>
                    <a:pt x="1" y="1"/>
                  </a:moveTo>
                  <a:cubicBezTo>
                    <a:pt x="9" y="10"/>
                    <a:pt x="20" y="17"/>
                    <a:pt x="31" y="23"/>
                  </a:cubicBezTo>
                  <a:lnTo>
                    <a:pt x="31" y="23"/>
                  </a:lnTo>
                  <a:lnTo>
                    <a:pt x="1" y="1"/>
                  </a:lnTo>
                  <a:close/>
                  <a:moveTo>
                    <a:pt x="31" y="23"/>
                  </a:moveTo>
                  <a:lnTo>
                    <a:pt x="80" y="57"/>
                  </a:lnTo>
                  <a:cubicBezTo>
                    <a:pt x="114" y="80"/>
                    <a:pt x="136" y="114"/>
                    <a:pt x="170" y="136"/>
                  </a:cubicBezTo>
                  <a:cubicBezTo>
                    <a:pt x="204" y="170"/>
                    <a:pt x="249" y="204"/>
                    <a:pt x="294" y="238"/>
                  </a:cubicBezTo>
                  <a:cubicBezTo>
                    <a:pt x="407" y="294"/>
                    <a:pt x="531" y="340"/>
                    <a:pt x="655" y="373"/>
                  </a:cubicBezTo>
                  <a:cubicBezTo>
                    <a:pt x="723" y="396"/>
                    <a:pt x="791" y="419"/>
                    <a:pt x="858" y="430"/>
                  </a:cubicBezTo>
                  <a:lnTo>
                    <a:pt x="1084" y="486"/>
                  </a:lnTo>
                  <a:cubicBezTo>
                    <a:pt x="1231" y="509"/>
                    <a:pt x="1366" y="531"/>
                    <a:pt x="1513" y="554"/>
                  </a:cubicBezTo>
                  <a:lnTo>
                    <a:pt x="1885" y="610"/>
                  </a:lnTo>
                  <a:cubicBezTo>
                    <a:pt x="1987" y="622"/>
                    <a:pt x="2088" y="655"/>
                    <a:pt x="2145" y="655"/>
                  </a:cubicBezTo>
                  <a:lnTo>
                    <a:pt x="2246" y="667"/>
                  </a:lnTo>
                  <a:lnTo>
                    <a:pt x="2156" y="622"/>
                  </a:lnTo>
                  <a:cubicBezTo>
                    <a:pt x="2077" y="588"/>
                    <a:pt x="1987" y="554"/>
                    <a:pt x="1908" y="520"/>
                  </a:cubicBezTo>
                  <a:cubicBezTo>
                    <a:pt x="1795" y="486"/>
                    <a:pt x="1671" y="441"/>
                    <a:pt x="1535" y="407"/>
                  </a:cubicBezTo>
                  <a:cubicBezTo>
                    <a:pt x="1400" y="385"/>
                    <a:pt x="1253" y="351"/>
                    <a:pt x="1118" y="328"/>
                  </a:cubicBezTo>
                  <a:cubicBezTo>
                    <a:pt x="971" y="294"/>
                    <a:pt x="824" y="272"/>
                    <a:pt x="689" y="238"/>
                  </a:cubicBezTo>
                  <a:cubicBezTo>
                    <a:pt x="621" y="227"/>
                    <a:pt x="565" y="204"/>
                    <a:pt x="497" y="193"/>
                  </a:cubicBezTo>
                  <a:lnTo>
                    <a:pt x="328" y="136"/>
                  </a:lnTo>
                  <a:cubicBezTo>
                    <a:pt x="283" y="125"/>
                    <a:pt x="238" y="114"/>
                    <a:pt x="193" y="91"/>
                  </a:cubicBezTo>
                  <a:cubicBezTo>
                    <a:pt x="159" y="80"/>
                    <a:pt x="114" y="57"/>
                    <a:pt x="91" y="46"/>
                  </a:cubicBezTo>
                  <a:cubicBezTo>
                    <a:pt x="70" y="39"/>
                    <a:pt x="49" y="32"/>
                    <a:pt x="31" y="23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839125" y="2901625"/>
              <a:ext cx="53050" cy="24850"/>
            </a:xfrm>
            <a:custGeom>
              <a:avLst/>
              <a:gdLst/>
              <a:ahLst/>
              <a:cxnLst/>
              <a:rect l="l" t="t" r="r" b="b"/>
              <a:pathLst>
                <a:path w="2122" h="994" extrusionOk="0">
                  <a:moveTo>
                    <a:pt x="0" y="0"/>
                  </a:moveTo>
                  <a:cubicBezTo>
                    <a:pt x="0" y="1"/>
                    <a:pt x="113" y="91"/>
                    <a:pt x="294" y="226"/>
                  </a:cubicBezTo>
                  <a:cubicBezTo>
                    <a:pt x="519" y="373"/>
                    <a:pt x="756" y="508"/>
                    <a:pt x="993" y="621"/>
                  </a:cubicBezTo>
                  <a:cubicBezTo>
                    <a:pt x="1140" y="678"/>
                    <a:pt x="1276" y="734"/>
                    <a:pt x="1400" y="779"/>
                  </a:cubicBezTo>
                  <a:cubicBezTo>
                    <a:pt x="1524" y="836"/>
                    <a:pt x="1637" y="869"/>
                    <a:pt x="1761" y="903"/>
                  </a:cubicBezTo>
                  <a:cubicBezTo>
                    <a:pt x="1975" y="960"/>
                    <a:pt x="2122" y="993"/>
                    <a:pt x="2122" y="993"/>
                  </a:cubicBezTo>
                  <a:cubicBezTo>
                    <a:pt x="2122" y="993"/>
                    <a:pt x="1986" y="914"/>
                    <a:pt x="1795" y="824"/>
                  </a:cubicBezTo>
                  <a:cubicBezTo>
                    <a:pt x="1749" y="790"/>
                    <a:pt x="1693" y="768"/>
                    <a:pt x="1637" y="745"/>
                  </a:cubicBezTo>
                  <a:cubicBezTo>
                    <a:pt x="1580" y="723"/>
                    <a:pt x="1524" y="689"/>
                    <a:pt x="1456" y="655"/>
                  </a:cubicBezTo>
                  <a:cubicBezTo>
                    <a:pt x="1332" y="599"/>
                    <a:pt x="1208" y="542"/>
                    <a:pt x="1072" y="474"/>
                  </a:cubicBezTo>
                  <a:cubicBezTo>
                    <a:pt x="937" y="407"/>
                    <a:pt x="813" y="350"/>
                    <a:pt x="677" y="294"/>
                  </a:cubicBezTo>
                  <a:cubicBezTo>
                    <a:pt x="553" y="237"/>
                    <a:pt x="440" y="181"/>
                    <a:pt x="339" y="147"/>
                  </a:cubicBezTo>
                  <a:cubicBezTo>
                    <a:pt x="136" y="4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860575" y="2759725"/>
              <a:ext cx="107500" cy="173250"/>
            </a:xfrm>
            <a:custGeom>
              <a:avLst/>
              <a:gdLst/>
              <a:ahLst/>
              <a:cxnLst/>
              <a:rect l="l" t="t" r="r" b="b"/>
              <a:pathLst>
                <a:path w="4300" h="6930" extrusionOk="0">
                  <a:moveTo>
                    <a:pt x="2370" y="1"/>
                  </a:moveTo>
                  <a:cubicBezTo>
                    <a:pt x="1241" y="395"/>
                    <a:pt x="248" y="994"/>
                    <a:pt x="90" y="2382"/>
                  </a:cubicBezTo>
                  <a:cubicBezTo>
                    <a:pt x="0" y="3307"/>
                    <a:pt x="0" y="3792"/>
                    <a:pt x="339" y="4627"/>
                  </a:cubicBezTo>
                  <a:cubicBezTo>
                    <a:pt x="542" y="5124"/>
                    <a:pt x="982" y="6297"/>
                    <a:pt x="1523" y="6816"/>
                  </a:cubicBezTo>
                  <a:cubicBezTo>
                    <a:pt x="1602" y="6850"/>
                    <a:pt x="1681" y="6895"/>
                    <a:pt x="1760" y="6929"/>
                  </a:cubicBezTo>
                  <a:cubicBezTo>
                    <a:pt x="2009" y="5925"/>
                    <a:pt x="2212" y="5722"/>
                    <a:pt x="2765" y="4920"/>
                  </a:cubicBezTo>
                  <a:cubicBezTo>
                    <a:pt x="2945" y="4661"/>
                    <a:pt x="3487" y="4232"/>
                    <a:pt x="3645" y="3973"/>
                  </a:cubicBezTo>
                  <a:cubicBezTo>
                    <a:pt x="3814" y="3736"/>
                    <a:pt x="3848" y="3544"/>
                    <a:pt x="3949" y="3262"/>
                  </a:cubicBezTo>
                  <a:cubicBezTo>
                    <a:pt x="4299" y="2280"/>
                    <a:pt x="3600" y="1095"/>
                    <a:pt x="2923" y="441"/>
                  </a:cubicBezTo>
                  <a:cubicBezTo>
                    <a:pt x="2765" y="271"/>
                    <a:pt x="2573" y="125"/>
                    <a:pt x="2370" y="1"/>
                  </a:cubicBezTo>
                  <a:close/>
                </a:path>
              </a:pathLst>
            </a:custGeom>
            <a:solidFill>
              <a:srgbClr val="FBFB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10500" y="2941125"/>
              <a:ext cx="2275" cy="3125"/>
            </a:xfrm>
            <a:custGeom>
              <a:avLst/>
              <a:gdLst/>
              <a:ahLst/>
              <a:cxnLst/>
              <a:rect l="l" t="t" r="r" b="b"/>
              <a:pathLst>
                <a:path w="91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4"/>
                    <a:pt x="23" y="79"/>
                    <a:pt x="45" y="124"/>
                  </a:cubicBezTo>
                  <a:lnTo>
                    <a:pt x="91" y="23"/>
                  </a:lnTo>
                  <a:cubicBezTo>
                    <a:pt x="57" y="12"/>
                    <a:pt x="23" y="12"/>
                    <a:pt x="0" y="0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863675" y="2822325"/>
              <a:ext cx="78150" cy="110650"/>
            </a:xfrm>
            <a:custGeom>
              <a:avLst/>
              <a:gdLst/>
              <a:ahLst/>
              <a:cxnLst/>
              <a:rect l="l" t="t" r="r" b="b"/>
              <a:pathLst>
                <a:path w="3126" h="4426" extrusionOk="0">
                  <a:moveTo>
                    <a:pt x="1170" y="1"/>
                  </a:moveTo>
                  <a:cubicBezTo>
                    <a:pt x="905" y="1"/>
                    <a:pt x="934" y="335"/>
                    <a:pt x="846" y="532"/>
                  </a:cubicBezTo>
                  <a:cubicBezTo>
                    <a:pt x="739" y="371"/>
                    <a:pt x="625" y="273"/>
                    <a:pt x="514" y="273"/>
                  </a:cubicBezTo>
                  <a:cubicBezTo>
                    <a:pt x="414" y="273"/>
                    <a:pt x="316" y="351"/>
                    <a:pt x="226" y="532"/>
                  </a:cubicBezTo>
                  <a:cubicBezTo>
                    <a:pt x="90" y="825"/>
                    <a:pt x="11" y="1141"/>
                    <a:pt x="0" y="1457"/>
                  </a:cubicBezTo>
                  <a:cubicBezTo>
                    <a:pt x="57" y="1694"/>
                    <a:pt x="124" y="1909"/>
                    <a:pt x="215" y="2134"/>
                  </a:cubicBezTo>
                  <a:cubicBezTo>
                    <a:pt x="418" y="2620"/>
                    <a:pt x="858" y="3793"/>
                    <a:pt x="1399" y="4312"/>
                  </a:cubicBezTo>
                  <a:cubicBezTo>
                    <a:pt x="1478" y="4346"/>
                    <a:pt x="1557" y="4391"/>
                    <a:pt x="1636" y="4425"/>
                  </a:cubicBezTo>
                  <a:cubicBezTo>
                    <a:pt x="1885" y="3421"/>
                    <a:pt x="2088" y="3218"/>
                    <a:pt x="2641" y="2416"/>
                  </a:cubicBezTo>
                  <a:cubicBezTo>
                    <a:pt x="2753" y="2281"/>
                    <a:pt x="2878" y="2146"/>
                    <a:pt x="3013" y="2021"/>
                  </a:cubicBezTo>
                  <a:cubicBezTo>
                    <a:pt x="3092" y="1864"/>
                    <a:pt x="3126" y="1683"/>
                    <a:pt x="3092" y="1514"/>
                  </a:cubicBezTo>
                  <a:cubicBezTo>
                    <a:pt x="3043" y="1371"/>
                    <a:pt x="2963" y="1325"/>
                    <a:pt x="2869" y="1325"/>
                  </a:cubicBezTo>
                  <a:cubicBezTo>
                    <a:pt x="2747" y="1325"/>
                    <a:pt x="2600" y="1401"/>
                    <a:pt x="2460" y="1446"/>
                  </a:cubicBezTo>
                  <a:cubicBezTo>
                    <a:pt x="2494" y="1164"/>
                    <a:pt x="2765" y="588"/>
                    <a:pt x="2505" y="340"/>
                  </a:cubicBezTo>
                  <a:cubicBezTo>
                    <a:pt x="2452" y="296"/>
                    <a:pt x="2395" y="278"/>
                    <a:pt x="2337" y="278"/>
                  </a:cubicBezTo>
                  <a:cubicBezTo>
                    <a:pt x="2113" y="278"/>
                    <a:pt x="1870" y="549"/>
                    <a:pt x="1727" y="656"/>
                  </a:cubicBezTo>
                  <a:cubicBezTo>
                    <a:pt x="1602" y="521"/>
                    <a:pt x="1433" y="35"/>
                    <a:pt x="1196" y="2"/>
                  </a:cubicBezTo>
                  <a:cubicBezTo>
                    <a:pt x="1187" y="1"/>
                    <a:pt x="1178" y="1"/>
                    <a:pt x="1170" y="1"/>
                  </a:cubicBezTo>
                  <a:close/>
                </a:path>
              </a:pathLst>
            </a:custGeom>
            <a:solidFill>
              <a:srgbClr val="FBE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829825" y="2751925"/>
              <a:ext cx="90275" cy="178225"/>
            </a:xfrm>
            <a:custGeom>
              <a:avLst/>
              <a:gdLst/>
              <a:ahLst/>
              <a:cxnLst/>
              <a:rect l="l" t="t" r="r" b="b"/>
              <a:pathLst>
                <a:path w="3611" h="7129" extrusionOk="0">
                  <a:moveTo>
                    <a:pt x="2600" y="0"/>
                  </a:moveTo>
                  <a:cubicBezTo>
                    <a:pt x="1913" y="0"/>
                    <a:pt x="1269" y="442"/>
                    <a:pt x="790" y="1294"/>
                  </a:cubicBezTo>
                  <a:cubicBezTo>
                    <a:pt x="0" y="2682"/>
                    <a:pt x="214" y="3765"/>
                    <a:pt x="1095" y="5289"/>
                  </a:cubicBezTo>
                  <a:cubicBezTo>
                    <a:pt x="1174" y="5424"/>
                    <a:pt x="1738" y="6553"/>
                    <a:pt x="2753" y="7128"/>
                  </a:cubicBezTo>
                  <a:cubicBezTo>
                    <a:pt x="2212" y="6609"/>
                    <a:pt x="1772" y="5436"/>
                    <a:pt x="1569" y="4939"/>
                  </a:cubicBezTo>
                  <a:cubicBezTo>
                    <a:pt x="1230" y="4104"/>
                    <a:pt x="1230" y="3619"/>
                    <a:pt x="1320" y="2705"/>
                  </a:cubicBezTo>
                  <a:cubicBezTo>
                    <a:pt x="1478" y="1306"/>
                    <a:pt x="2471" y="707"/>
                    <a:pt x="3611" y="313"/>
                  </a:cubicBezTo>
                  <a:cubicBezTo>
                    <a:pt x="3273" y="103"/>
                    <a:pt x="2931" y="0"/>
                    <a:pt x="26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882575" y="2836750"/>
              <a:ext cx="16375" cy="83800"/>
            </a:xfrm>
            <a:custGeom>
              <a:avLst/>
              <a:gdLst/>
              <a:ahLst/>
              <a:cxnLst/>
              <a:rect l="l" t="t" r="r" b="b"/>
              <a:pathLst>
                <a:path w="655" h="3352" extrusionOk="0">
                  <a:moveTo>
                    <a:pt x="158" y="0"/>
                  </a:moveTo>
                  <a:cubicBezTo>
                    <a:pt x="158" y="0"/>
                    <a:pt x="147" y="45"/>
                    <a:pt x="124" y="136"/>
                  </a:cubicBezTo>
                  <a:cubicBezTo>
                    <a:pt x="113" y="192"/>
                    <a:pt x="102" y="237"/>
                    <a:pt x="79" y="305"/>
                  </a:cubicBezTo>
                  <a:cubicBezTo>
                    <a:pt x="57" y="372"/>
                    <a:pt x="45" y="451"/>
                    <a:pt x="34" y="519"/>
                  </a:cubicBezTo>
                  <a:cubicBezTo>
                    <a:pt x="23" y="609"/>
                    <a:pt x="23" y="700"/>
                    <a:pt x="11" y="790"/>
                  </a:cubicBezTo>
                  <a:cubicBezTo>
                    <a:pt x="0" y="880"/>
                    <a:pt x="0" y="982"/>
                    <a:pt x="11" y="1083"/>
                  </a:cubicBezTo>
                  <a:cubicBezTo>
                    <a:pt x="0" y="1185"/>
                    <a:pt x="11" y="1298"/>
                    <a:pt x="23" y="1399"/>
                  </a:cubicBezTo>
                  <a:cubicBezTo>
                    <a:pt x="34" y="1512"/>
                    <a:pt x="34" y="1614"/>
                    <a:pt x="57" y="1727"/>
                  </a:cubicBezTo>
                  <a:cubicBezTo>
                    <a:pt x="79" y="1828"/>
                    <a:pt x="102" y="1941"/>
                    <a:pt x="124" y="2043"/>
                  </a:cubicBezTo>
                  <a:cubicBezTo>
                    <a:pt x="136" y="2155"/>
                    <a:pt x="169" y="2246"/>
                    <a:pt x="203" y="2347"/>
                  </a:cubicBezTo>
                  <a:cubicBezTo>
                    <a:pt x="237" y="2449"/>
                    <a:pt x="260" y="2539"/>
                    <a:pt x="294" y="2629"/>
                  </a:cubicBezTo>
                  <a:cubicBezTo>
                    <a:pt x="327" y="2720"/>
                    <a:pt x="373" y="2799"/>
                    <a:pt x="395" y="2878"/>
                  </a:cubicBezTo>
                  <a:cubicBezTo>
                    <a:pt x="429" y="2945"/>
                    <a:pt x="463" y="3013"/>
                    <a:pt x="497" y="3069"/>
                  </a:cubicBezTo>
                  <a:lnTo>
                    <a:pt x="576" y="3227"/>
                  </a:lnTo>
                  <a:cubicBezTo>
                    <a:pt x="621" y="3306"/>
                    <a:pt x="655" y="3352"/>
                    <a:pt x="655" y="3352"/>
                  </a:cubicBezTo>
                  <a:cubicBezTo>
                    <a:pt x="655" y="3352"/>
                    <a:pt x="632" y="3306"/>
                    <a:pt x="598" y="3216"/>
                  </a:cubicBezTo>
                  <a:cubicBezTo>
                    <a:pt x="576" y="3126"/>
                    <a:pt x="519" y="3002"/>
                    <a:pt x="485" y="2844"/>
                  </a:cubicBezTo>
                  <a:cubicBezTo>
                    <a:pt x="463" y="2765"/>
                    <a:pt x="429" y="2686"/>
                    <a:pt x="406" y="2595"/>
                  </a:cubicBezTo>
                  <a:cubicBezTo>
                    <a:pt x="384" y="2505"/>
                    <a:pt x="361" y="2404"/>
                    <a:pt x="339" y="2313"/>
                  </a:cubicBezTo>
                  <a:cubicBezTo>
                    <a:pt x="316" y="2212"/>
                    <a:pt x="294" y="2110"/>
                    <a:pt x="271" y="2009"/>
                  </a:cubicBezTo>
                  <a:cubicBezTo>
                    <a:pt x="248" y="1907"/>
                    <a:pt x="226" y="1806"/>
                    <a:pt x="215" y="1704"/>
                  </a:cubicBezTo>
                  <a:cubicBezTo>
                    <a:pt x="203" y="1591"/>
                    <a:pt x="181" y="1490"/>
                    <a:pt x="169" y="1388"/>
                  </a:cubicBezTo>
                  <a:cubicBezTo>
                    <a:pt x="158" y="1287"/>
                    <a:pt x="147" y="1185"/>
                    <a:pt x="147" y="1083"/>
                  </a:cubicBezTo>
                  <a:cubicBezTo>
                    <a:pt x="147" y="982"/>
                    <a:pt x="136" y="892"/>
                    <a:pt x="136" y="801"/>
                  </a:cubicBezTo>
                  <a:lnTo>
                    <a:pt x="136" y="542"/>
                  </a:lnTo>
                  <a:cubicBezTo>
                    <a:pt x="124" y="372"/>
                    <a:pt x="147" y="248"/>
                    <a:pt x="158" y="147"/>
                  </a:cubicBezTo>
                  <a:cubicBezTo>
                    <a:pt x="158" y="57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895250" y="2820650"/>
              <a:ext cx="16975" cy="109200"/>
            </a:xfrm>
            <a:custGeom>
              <a:avLst/>
              <a:gdLst/>
              <a:ahLst/>
              <a:cxnLst/>
              <a:rect l="l" t="t" r="r" b="b"/>
              <a:pathLst>
                <a:path w="679" h="4368" extrusionOk="0">
                  <a:moveTo>
                    <a:pt x="678" y="1"/>
                  </a:moveTo>
                  <a:cubicBezTo>
                    <a:pt x="678" y="1"/>
                    <a:pt x="633" y="57"/>
                    <a:pt x="565" y="159"/>
                  </a:cubicBezTo>
                  <a:cubicBezTo>
                    <a:pt x="520" y="227"/>
                    <a:pt x="486" y="294"/>
                    <a:pt x="464" y="362"/>
                  </a:cubicBezTo>
                  <a:cubicBezTo>
                    <a:pt x="407" y="441"/>
                    <a:pt x="373" y="531"/>
                    <a:pt x="339" y="622"/>
                  </a:cubicBezTo>
                  <a:cubicBezTo>
                    <a:pt x="294" y="712"/>
                    <a:pt x="260" y="825"/>
                    <a:pt x="227" y="938"/>
                  </a:cubicBezTo>
                  <a:cubicBezTo>
                    <a:pt x="193" y="1062"/>
                    <a:pt x="159" y="1186"/>
                    <a:pt x="125" y="1310"/>
                  </a:cubicBezTo>
                  <a:cubicBezTo>
                    <a:pt x="103" y="1445"/>
                    <a:pt x="80" y="1581"/>
                    <a:pt x="57" y="1716"/>
                  </a:cubicBezTo>
                  <a:cubicBezTo>
                    <a:pt x="35" y="1852"/>
                    <a:pt x="24" y="1998"/>
                    <a:pt x="12" y="2134"/>
                  </a:cubicBezTo>
                  <a:cubicBezTo>
                    <a:pt x="12" y="2280"/>
                    <a:pt x="1" y="2416"/>
                    <a:pt x="1" y="2562"/>
                  </a:cubicBezTo>
                  <a:cubicBezTo>
                    <a:pt x="1" y="2698"/>
                    <a:pt x="12" y="2833"/>
                    <a:pt x="12" y="2969"/>
                  </a:cubicBezTo>
                  <a:cubicBezTo>
                    <a:pt x="12" y="3104"/>
                    <a:pt x="24" y="3228"/>
                    <a:pt x="46" y="3341"/>
                  </a:cubicBezTo>
                  <a:cubicBezTo>
                    <a:pt x="57" y="3465"/>
                    <a:pt x="80" y="3578"/>
                    <a:pt x="91" y="3680"/>
                  </a:cubicBezTo>
                  <a:cubicBezTo>
                    <a:pt x="103" y="3781"/>
                    <a:pt x="125" y="3871"/>
                    <a:pt x="148" y="3962"/>
                  </a:cubicBezTo>
                  <a:cubicBezTo>
                    <a:pt x="170" y="4052"/>
                    <a:pt x="182" y="4120"/>
                    <a:pt x="204" y="4187"/>
                  </a:cubicBezTo>
                  <a:cubicBezTo>
                    <a:pt x="238" y="4300"/>
                    <a:pt x="260" y="4368"/>
                    <a:pt x="260" y="4368"/>
                  </a:cubicBezTo>
                  <a:cubicBezTo>
                    <a:pt x="260" y="4368"/>
                    <a:pt x="260" y="4289"/>
                    <a:pt x="238" y="4165"/>
                  </a:cubicBezTo>
                  <a:cubicBezTo>
                    <a:pt x="215" y="4041"/>
                    <a:pt x="204" y="3871"/>
                    <a:pt x="193" y="3657"/>
                  </a:cubicBezTo>
                  <a:cubicBezTo>
                    <a:pt x="170" y="3454"/>
                    <a:pt x="159" y="3217"/>
                    <a:pt x="159" y="2957"/>
                  </a:cubicBezTo>
                  <a:cubicBezTo>
                    <a:pt x="159" y="2822"/>
                    <a:pt x="159" y="2687"/>
                    <a:pt x="159" y="2551"/>
                  </a:cubicBezTo>
                  <a:cubicBezTo>
                    <a:pt x="159" y="2427"/>
                    <a:pt x="170" y="2280"/>
                    <a:pt x="182" y="2145"/>
                  </a:cubicBezTo>
                  <a:cubicBezTo>
                    <a:pt x="193" y="2010"/>
                    <a:pt x="204" y="1863"/>
                    <a:pt x="215" y="1739"/>
                  </a:cubicBezTo>
                  <a:cubicBezTo>
                    <a:pt x="238" y="1603"/>
                    <a:pt x="249" y="1468"/>
                    <a:pt x="272" y="1344"/>
                  </a:cubicBezTo>
                  <a:cubicBezTo>
                    <a:pt x="294" y="1208"/>
                    <a:pt x="306" y="1084"/>
                    <a:pt x="339" y="971"/>
                  </a:cubicBezTo>
                  <a:cubicBezTo>
                    <a:pt x="373" y="859"/>
                    <a:pt x="396" y="746"/>
                    <a:pt x="430" y="655"/>
                  </a:cubicBezTo>
                  <a:cubicBezTo>
                    <a:pt x="452" y="554"/>
                    <a:pt x="486" y="464"/>
                    <a:pt x="520" y="385"/>
                  </a:cubicBezTo>
                  <a:cubicBezTo>
                    <a:pt x="543" y="306"/>
                    <a:pt x="565" y="238"/>
                    <a:pt x="599" y="181"/>
                  </a:cubicBezTo>
                  <a:cubicBezTo>
                    <a:pt x="644" y="69"/>
                    <a:pt x="678" y="1"/>
                    <a:pt x="678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01475" y="2852825"/>
              <a:ext cx="14400" cy="76750"/>
            </a:xfrm>
            <a:custGeom>
              <a:avLst/>
              <a:gdLst/>
              <a:ahLst/>
              <a:cxnLst/>
              <a:rect l="l" t="t" r="r" b="b"/>
              <a:pathLst>
                <a:path w="576" h="3070" extrusionOk="0">
                  <a:moveTo>
                    <a:pt x="576" y="0"/>
                  </a:moveTo>
                  <a:cubicBezTo>
                    <a:pt x="576" y="0"/>
                    <a:pt x="553" y="34"/>
                    <a:pt x="508" y="113"/>
                  </a:cubicBezTo>
                  <a:cubicBezTo>
                    <a:pt x="485" y="158"/>
                    <a:pt x="463" y="203"/>
                    <a:pt x="429" y="260"/>
                  </a:cubicBezTo>
                  <a:cubicBezTo>
                    <a:pt x="395" y="316"/>
                    <a:pt x="373" y="373"/>
                    <a:pt x="350" y="440"/>
                  </a:cubicBezTo>
                  <a:cubicBezTo>
                    <a:pt x="316" y="508"/>
                    <a:pt x="282" y="587"/>
                    <a:pt x="260" y="666"/>
                  </a:cubicBezTo>
                  <a:cubicBezTo>
                    <a:pt x="237" y="745"/>
                    <a:pt x="215" y="835"/>
                    <a:pt x="192" y="926"/>
                  </a:cubicBezTo>
                  <a:cubicBezTo>
                    <a:pt x="169" y="1016"/>
                    <a:pt x="147" y="1117"/>
                    <a:pt x="124" y="1208"/>
                  </a:cubicBezTo>
                  <a:cubicBezTo>
                    <a:pt x="113" y="1309"/>
                    <a:pt x="90" y="1400"/>
                    <a:pt x="79" y="1501"/>
                  </a:cubicBezTo>
                  <a:cubicBezTo>
                    <a:pt x="68" y="1591"/>
                    <a:pt x="57" y="1704"/>
                    <a:pt x="34" y="1794"/>
                  </a:cubicBezTo>
                  <a:cubicBezTo>
                    <a:pt x="23" y="1885"/>
                    <a:pt x="11" y="1986"/>
                    <a:pt x="11" y="2077"/>
                  </a:cubicBezTo>
                  <a:cubicBezTo>
                    <a:pt x="0" y="2257"/>
                    <a:pt x="0" y="2426"/>
                    <a:pt x="0" y="2584"/>
                  </a:cubicBezTo>
                  <a:cubicBezTo>
                    <a:pt x="0" y="2731"/>
                    <a:pt x="23" y="2855"/>
                    <a:pt x="34" y="2934"/>
                  </a:cubicBezTo>
                  <a:cubicBezTo>
                    <a:pt x="34" y="2979"/>
                    <a:pt x="34" y="3024"/>
                    <a:pt x="45" y="3070"/>
                  </a:cubicBezTo>
                  <a:cubicBezTo>
                    <a:pt x="45" y="3070"/>
                    <a:pt x="57" y="3024"/>
                    <a:pt x="57" y="2923"/>
                  </a:cubicBezTo>
                  <a:cubicBezTo>
                    <a:pt x="68" y="2889"/>
                    <a:pt x="68" y="2833"/>
                    <a:pt x="79" y="2776"/>
                  </a:cubicBezTo>
                  <a:cubicBezTo>
                    <a:pt x="79" y="2709"/>
                    <a:pt x="90" y="2641"/>
                    <a:pt x="102" y="2573"/>
                  </a:cubicBezTo>
                  <a:cubicBezTo>
                    <a:pt x="113" y="2494"/>
                    <a:pt x="113" y="2426"/>
                    <a:pt x="124" y="2336"/>
                  </a:cubicBezTo>
                  <a:cubicBezTo>
                    <a:pt x="136" y="2257"/>
                    <a:pt x="147" y="2167"/>
                    <a:pt x="158" y="2077"/>
                  </a:cubicBezTo>
                  <a:cubicBezTo>
                    <a:pt x="181" y="1896"/>
                    <a:pt x="215" y="1704"/>
                    <a:pt x="237" y="1512"/>
                  </a:cubicBezTo>
                  <a:cubicBezTo>
                    <a:pt x="248" y="1422"/>
                    <a:pt x="271" y="1332"/>
                    <a:pt x="282" y="1230"/>
                  </a:cubicBezTo>
                  <a:cubicBezTo>
                    <a:pt x="294" y="1129"/>
                    <a:pt x="316" y="1038"/>
                    <a:pt x="339" y="948"/>
                  </a:cubicBezTo>
                  <a:cubicBezTo>
                    <a:pt x="350" y="858"/>
                    <a:pt x="361" y="779"/>
                    <a:pt x="384" y="689"/>
                  </a:cubicBezTo>
                  <a:cubicBezTo>
                    <a:pt x="406" y="610"/>
                    <a:pt x="418" y="531"/>
                    <a:pt x="440" y="463"/>
                  </a:cubicBezTo>
                  <a:cubicBezTo>
                    <a:pt x="452" y="395"/>
                    <a:pt x="474" y="316"/>
                    <a:pt x="485" y="271"/>
                  </a:cubicBezTo>
                  <a:cubicBezTo>
                    <a:pt x="508" y="215"/>
                    <a:pt x="519" y="170"/>
                    <a:pt x="542" y="124"/>
                  </a:cubicBezTo>
                  <a:cubicBezTo>
                    <a:pt x="564" y="45"/>
                    <a:pt x="576" y="0"/>
                    <a:pt x="576" y="0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02600" y="2870025"/>
              <a:ext cx="20625" cy="59550"/>
            </a:xfrm>
            <a:custGeom>
              <a:avLst/>
              <a:gdLst/>
              <a:ahLst/>
              <a:cxnLst/>
              <a:rect l="l" t="t" r="r" b="b"/>
              <a:pathLst>
                <a:path w="825" h="2382" extrusionOk="0">
                  <a:moveTo>
                    <a:pt x="824" y="1"/>
                  </a:moveTo>
                  <a:lnTo>
                    <a:pt x="756" y="91"/>
                  </a:lnTo>
                  <a:cubicBezTo>
                    <a:pt x="711" y="170"/>
                    <a:pt x="666" y="260"/>
                    <a:pt x="621" y="339"/>
                  </a:cubicBezTo>
                  <a:cubicBezTo>
                    <a:pt x="565" y="441"/>
                    <a:pt x="497" y="576"/>
                    <a:pt x="440" y="712"/>
                  </a:cubicBezTo>
                  <a:cubicBezTo>
                    <a:pt x="373" y="847"/>
                    <a:pt x="316" y="994"/>
                    <a:pt x="260" y="1140"/>
                  </a:cubicBezTo>
                  <a:cubicBezTo>
                    <a:pt x="215" y="1298"/>
                    <a:pt x="158" y="1445"/>
                    <a:pt x="124" y="1592"/>
                  </a:cubicBezTo>
                  <a:cubicBezTo>
                    <a:pt x="102" y="1659"/>
                    <a:pt x="91" y="1727"/>
                    <a:pt x="68" y="1795"/>
                  </a:cubicBezTo>
                  <a:cubicBezTo>
                    <a:pt x="45" y="1863"/>
                    <a:pt x="45" y="1930"/>
                    <a:pt x="34" y="1998"/>
                  </a:cubicBezTo>
                  <a:cubicBezTo>
                    <a:pt x="12" y="2088"/>
                    <a:pt x="0" y="2178"/>
                    <a:pt x="0" y="2280"/>
                  </a:cubicBezTo>
                  <a:lnTo>
                    <a:pt x="0" y="2382"/>
                  </a:lnTo>
                  <a:cubicBezTo>
                    <a:pt x="0" y="2382"/>
                    <a:pt x="12" y="2348"/>
                    <a:pt x="23" y="2291"/>
                  </a:cubicBezTo>
                  <a:cubicBezTo>
                    <a:pt x="34" y="2246"/>
                    <a:pt x="34" y="2212"/>
                    <a:pt x="57" y="2167"/>
                  </a:cubicBezTo>
                  <a:cubicBezTo>
                    <a:pt x="68" y="2122"/>
                    <a:pt x="91" y="2066"/>
                    <a:pt x="113" y="2009"/>
                  </a:cubicBezTo>
                  <a:cubicBezTo>
                    <a:pt x="158" y="1896"/>
                    <a:pt x="203" y="1772"/>
                    <a:pt x="249" y="1637"/>
                  </a:cubicBezTo>
                  <a:cubicBezTo>
                    <a:pt x="305" y="1490"/>
                    <a:pt x="361" y="1355"/>
                    <a:pt x="418" y="1197"/>
                  </a:cubicBezTo>
                  <a:cubicBezTo>
                    <a:pt x="463" y="1050"/>
                    <a:pt x="519" y="903"/>
                    <a:pt x="565" y="768"/>
                  </a:cubicBezTo>
                  <a:cubicBezTo>
                    <a:pt x="610" y="621"/>
                    <a:pt x="655" y="486"/>
                    <a:pt x="700" y="373"/>
                  </a:cubicBezTo>
                  <a:cubicBezTo>
                    <a:pt x="734" y="271"/>
                    <a:pt x="768" y="170"/>
                    <a:pt x="790" y="102"/>
                  </a:cubicBezTo>
                  <a:cubicBezTo>
                    <a:pt x="802" y="68"/>
                    <a:pt x="813" y="35"/>
                    <a:pt x="824" y="1"/>
                  </a:cubicBezTo>
                  <a:close/>
                </a:path>
              </a:pathLst>
            </a:custGeom>
            <a:solidFill>
              <a:srgbClr val="E9C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3136175" y="3262700"/>
              <a:ext cx="453925" cy="418850"/>
            </a:xfrm>
            <a:custGeom>
              <a:avLst/>
              <a:gdLst/>
              <a:ahLst/>
              <a:cxnLst/>
              <a:rect l="l" t="t" r="r" b="b"/>
              <a:pathLst>
                <a:path w="18157" h="16754" extrusionOk="0">
                  <a:moveTo>
                    <a:pt x="6602" y="0"/>
                  </a:moveTo>
                  <a:cubicBezTo>
                    <a:pt x="4996" y="0"/>
                    <a:pt x="3711" y="470"/>
                    <a:pt x="2179" y="1209"/>
                  </a:cubicBezTo>
                  <a:cubicBezTo>
                    <a:pt x="2032" y="1276"/>
                    <a:pt x="1896" y="1367"/>
                    <a:pt x="1761" y="1457"/>
                  </a:cubicBezTo>
                  <a:cubicBezTo>
                    <a:pt x="903" y="2235"/>
                    <a:pt x="644" y="2845"/>
                    <a:pt x="475" y="3714"/>
                  </a:cubicBezTo>
                  <a:cubicBezTo>
                    <a:pt x="1" y="6162"/>
                    <a:pt x="994" y="8690"/>
                    <a:pt x="2472" y="10653"/>
                  </a:cubicBezTo>
                  <a:cubicBezTo>
                    <a:pt x="4898" y="13903"/>
                    <a:pt x="8137" y="15934"/>
                    <a:pt x="12142" y="16623"/>
                  </a:cubicBezTo>
                  <a:cubicBezTo>
                    <a:pt x="12657" y="16710"/>
                    <a:pt x="13130" y="16753"/>
                    <a:pt x="13567" y="16753"/>
                  </a:cubicBezTo>
                  <a:cubicBezTo>
                    <a:pt x="15265" y="16753"/>
                    <a:pt x="16406" y="16104"/>
                    <a:pt x="17232" y="14919"/>
                  </a:cubicBezTo>
                  <a:cubicBezTo>
                    <a:pt x="17559" y="14174"/>
                    <a:pt x="17762" y="13373"/>
                    <a:pt x="17830" y="12560"/>
                  </a:cubicBezTo>
                  <a:cubicBezTo>
                    <a:pt x="18157" y="9390"/>
                    <a:pt x="16837" y="6286"/>
                    <a:pt x="14738" y="3917"/>
                  </a:cubicBezTo>
                  <a:cubicBezTo>
                    <a:pt x="14264" y="3375"/>
                    <a:pt x="13745" y="2879"/>
                    <a:pt x="13203" y="2427"/>
                  </a:cubicBezTo>
                  <a:cubicBezTo>
                    <a:pt x="11386" y="881"/>
                    <a:pt x="9096" y="24"/>
                    <a:pt x="6715" y="1"/>
                  </a:cubicBezTo>
                  <a:cubicBezTo>
                    <a:pt x="6677" y="1"/>
                    <a:pt x="6639" y="0"/>
                    <a:pt x="6602" y="0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3153950" y="3272025"/>
              <a:ext cx="423475" cy="400250"/>
            </a:xfrm>
            <a:custGeom>
              <a:avLst/>
              <a:gdLst/>
              <a:ahLst/>
              <a:cxnLst/>
              <a:rect l="l" t="t" r="r" b="b"/>
              <a:pathLst>
                <a:path w="16939" h="16010" extrusionOk="0">
                  <a:moveTo>
                    <a:pt x="5992" y="1"/>
                  </a:moveTo>
                  <a:cubicBezTo>
                    <a:pt x="5033" y="1"/>
                    <a:pt x="4074" y="170"/>
                    <a:pt x="3171" y="497"/>
                  </a:cubicBezTo>
                  <a:cubicBezTo>
                    <a:pt x="2438" y="768"/>
                    <a:pt x="1750" y="1027"/>
                    <a:pt x="1253" y="1648"/>
                  </a:cubicBezTo>
                  <a:cubicBezTo>
                    <a:pt x="745" y="2269"/>
                    <a:pt x="463" y="2697"/>
                    <a:pt x="305" y="3476"/>
                  </a:cubicBezTo>
                  <a:cubicBezTo>
                    <a:pt x="1" y="5067"/>
                    <a:pt x="305" y="6884"/>
                    <a:pt x="1039" y="8396"/>
                  </a:cubicBezTo>
                  <a:cubicBezTo>
                    <a:pt x="1321" y="8983"/>
                    <a:pt x="1659" y="9536"/>
                    <a:pt x="2054" y="10055"/>
                  </a:cubicBezTo>
                  <a:cubicBezTo>
                    <a:pt x="4447" y="13259"/>
                    <a:pt x="7629" y="15212"/>
                    <a:pt x="11499" y="15877"/>
                  </a:cubicBezTo>
                  <a:cubicBezTo>
                    <a:pt x="11949" y="15958"/>
                    <a:pt x="12411" y="16010"/>
                    <a:pt x="12869" y="16010"/>
                  </a:cubicBezTo>
                  <a:cubicBezTo>
                    <a:pt x="13757" y="16010"/>
                    <a:pt x="14629" y="15815"/>
                    <a:pt x="15358" y="15257"/>
                  </a:cubicBezTo>
                  <a:cubicBezTo>
                    <a:pt x="16419" y="14433"/>
                    <a:pt x="16611" y="13417"/>
                    <a:pt x="16746" y="12154"/>
                  </a:cubicBezTo>
                  <a:cubicBezTo>
                    <a:pt x="16938" y="10371"/>
                    <a:pt x="16577" y="8498"/>
                    <a:pt x="15719" y="6726"/>
                  </a:cubicBezTo>
                  <a:cubicBezTo>
                    <a:pt x="15200" y="5665"/>
                    <a:pt x="14535" y="4672"/>
                    <a:pt x="13745" y="3792"/>
                  </a:cubicBezTo>
                  <a:cubicBezTo>
                    <a:pt x="13293" y="3262"/>
                    <a:pt x="12786" y="2788"/>
                    <a:pt x="12255" y="2336"/>
                  </a:cubicBezTo>
                  <a:cubicBezTo>
                    <a:pt x="10506" y="847"/>
                    <a:pt x="8294" y="23"/>
                    <a:pt x="5992" y="1"/>
                  </a:cubicBezTo>
                  <a:close/>
                </a:path>
              </a:pathLst>
            </a:custGeom>
            <a:solidFill>
              <a:srgbClr val="C03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3078900" y="3299100"/>
              <a:ext cx="488075" cy="441750"/>
            </a:xfrm>
            <a:custGeom>
              <a:avLst/>
              <a:gdLst/>
              <a:ahLst/>
              <a:cxnLst/>
              <a:rect l="l" t="t" r="r" b="b"/>
              <a:pathLst>
                <a:path w="19523" h="17670" extrusionOk="0">
                  <a:moveTo>
                    <a:pt x="4041" y="1"/>
                  </a:moveTo>
                  <a:cubicBezTo>
                    <a:pt x="2709" y="926"/>
                    <a:pt x="1615" y="3014"/>
                    <a:pt x="1073" y="4571"/>
                  </a:cubicBezTo>
                  <a:cubicBezTo>
                    <a:pt x="1" y="7663"/>
                    <a:pt x="1547" y="12120"/>
                    <a:pt x="3138" y="13847"/>
                  </a:cubicBezTo>
                  <a:cubicBezTo>
                    <a:pt x="4018" y="14794"/>
                    <a:pt x="5011" y="15618"/>
                    <a:pt x="6106" y="16318"/>
                  </a:cubicBezTo>
                  <a:cubicBezTo>
                    <a:pt x="7585" y="17234"/>
                    <a:pt x="9320" y="17669"/>
                    <a:pt x="11096" y="17669"/>
                  </a:cubicBezTo>
                  <a:cubicBezTo>
                    <a:pt x="13343" y="17669"/>
                    <a:pt x="15657" y="16973"/>
                    <a:pt x="17604" y="15675"/>
                  </a:cubicBezTo>
                  <a:cubicBezTo>
                    <a:pt x="18439" y="15122"/>
                    <a:pt x="19105" y="14366"/>
                    <a:pt x="19523" y="13463"/>
                  </a:cubicBezTo>
                  <a:lnTo>
                    <a:pt x="19523" y="13463"/>
                  </a:lnTo>
                  <a:cubicBezTo>
                    <a:pt x="18697" y="14648"/>
                    <a:pt x="17556" y="15297"/>
                    <a:pt x="15858" y="15297"/>
                  </a:cubicBezTo>
                  <a:cubicBezTo>
                    <a:pt x="15421" y="15297"/>
                    <a:pt x="14948" y="15254"/>
                    <a:pt x="14433" y="15167"/>
                  </a:cubicBezTo>
                  <a:cubicBezTo>
                    <a:pt x="10428" y="14478"/>
                    <a:pt x="7189" y="12447"/>
                    <a:pt x="4763" y="9197"/>
                  </a:cubicBezTo>
                  <a:cubicBezTo>
                    <a:pt x="3296" y="7234"/>
                    <a:pt x="2292" y="4706"/>
                    <a:pt x="2766" y="2258"/>
                  </a:cubicBezTo>
                  <a:cubicBezTo>
                    <a:pt x="2946" y="1389"/>
                    <a:pt x="3194" y="779"/>
                    <a:pt x="4041" y="1"/>
                  </a:cubicBezTo>
                  <a:close/>
                </a:path>
              </a:pathLst>
            </a:custGeom>
            <a:solidFill>
              <a:srgbClr val="875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3432100" y="3702125"/>
              <a:ext cx="20050" cy="11575"/>
            </a:xfrm>
            <a:custGeom>
              <a:avLst/>
              <a:gdLst/>
              <a:ahLst/>
              <a:cxnLst/>
              <a:rect l="l" t="t" r="r" b="b"/>
              <a:pathLst>
                <a:path w="802" h="463" extrusionOk="0">
                  <a:moveTo>
                    <a:pt x="544" y="1"/>
                  </a:moveTo>
                  <a:cubicBezTo>
                    <a:pt x="465" y="1"/>
                    <a:pt x="384" y="13"/>
                    <a:pt x="317" y="39"/>
                  </a:cubicBezTo>
                  <a:cubicBezTo>
                    <a:pt x="215" y="84"/>
                    <a:pt x="136" y="152"/>
                    <a:pt x="80" y="242"/>
                  </a:cubicBezTo>
                  <a:cubicBezTo>
                    <a:pt x="46" y="287"/>
                    <a:pt x="12" y="343"/>
                    <a:pt x="1" y="400"/>
                  </a:cubicBezTo>
                  <a:cubicBezTo>
                    <a:pt x="86" y="443"/>
                    <a:pt x="175" y="462"/>
                    <a:pt x="266" y="462"/>
                  </a:cubicBezTo>
                  <a:cubicBezTo>
                    <a:pt x="342" y="462"/>
                    <a:pt x="420" y="448"/>
                    <a:pt x="497" y="422"/>
                  </a:cubicBezTo>
                  <a:cubicBezTo>
                    <a:pt x="588" y="377"/>
                    <a:pt x="667" y="310"/>
                    <a:pt x="734" y="219"/>
                  </a:cubicBezTo>
                  <a:cubicBezTo>
                    <a:pt x="757" y="174"/>
                    <a:pt x="791" y="118"/>
                    <a:pt x="802" y="61"/>
                  </a:cubicBezTo>
                  <a:cubicBezTo>
                    <a:pt x="746" y="27"/>
                    <a:pt x="689" y="16"/>
                    <a:pt x="621" y="5"/>
                  </a:cubicBezTo>
                  <a:cubicBezTo>
                    <a:pt x="596" y="2"/>
                    <a:pt x="570" y="1"/>
                    <a:pt x="54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3464275" y="3695175"/>
              <a:ext cx="14125" cy="11325"/>
            </a:xfrm>
            <a:custGeom>
              <a:avLst/>
              <a:gdLst/>
              <a:ahLst/>
              <a:cxnLst/>
              <a:rect l="l" t="t" r="r" b="b"/>
              <a:pathLst>
                <a:path w="565" h="453" extrusionOk="0">
                  <a:moveTo>
                    <a:pt x="406" y="1"/>
                  </a:moveTo>
                  <a:cubicBezTo>
                    <a:pt x="361" y="1"/>
                    <a:pt x="316" y="12"/>
                    <a:pt x="282" y="12"/>
                  </a:cubicBezTo>
                  <a:cubicBezTo>
                    <a:pt x="248" y="23"/>
                    <a:pt x="215" y="35"/>
                    <a:pt x="192" y="46"/>
                  </a:cubicBezTo>
                  <a:cubicBezTo>
                    <a:pt x="124" y="91"/>
                    <a:pt x="68" y="159"/>
                    <a:pt x="45" y="226"/>
                  </a:cubicBezTo>
                  <a:cubicBezTo>
                    <a:pt x="23" y="283"/>
                    <a:pt x="11" y="328"/>
                    <a:pt x="0" y="384"/>
                  </a:cubicBezTo>
                  <a:cubicBezTo>
                    <a:pt x="45" y="407"/>
                    <a:pt x="90" y="430"/>
                    <a:pt x="147" y="441"/>
                  </a:cubicBezTo>
                  <a:cubicBezTo>
                    <a:pt x="173" y="448"/>
                    <a:pt x="201" y="452"/>
                    <a:pt x="229" y="452"/>
                  </a:cubicBezTo>
                  <a:cubicBezTo>
                    <a:pt x="285" y="452"/>
                    <a:pt x="342" y="437"/>
                    <a:pt x="395" y="407"/>
                  </a:cubicBezTo>
                  <a:cubicBezTo>
                    <a:pt x="485" y="351"/>
                    <a:pt x="542" y="272"/>
                    <a:pt x="564" y="181"/>
                  </a:cubicBezTo>
                  <a:cubicBezTo>
                    <a:pt x="564" y="125"/>
                    <a:pt x="564" y="69"/>
                    <a:pt x="564" y="23"/>
                  </a:cubicBezTo>
                  <a:cubicBezTo>
                    <a:pt x="508" y="1"/>
                    <a:pt x="452" y="1"/>
                    <a:pt x="406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3117550" y="3518575"/>
              <a:ext cx="13575" cy="40950"/>
            </a:xfrm>
            <a:custGeom>
              <a:avLst/>
              <a:gdLst/>
              <a:ahLst/>
              <a:cxnLst/>
              <a:rect l="l" t="t" r="r" b="b"/>
              <a:pathLst>
                <a:path w="543" h="1638" extrusionOk="0">
                  <a:moveTo>
                    <a:pt x="204" y="1"/>
                  </a:moveTo>
                  <a:cubicBezTo>
                    <a:pt x="148" y="80"/>
                    <a:pt x="102" y="170"/>
                    <a:pt x="69" y="249"/>
                  </a:cubicBezTo>
                  <a:cubicBezTo>
                    <a:pt x="23" y="339"/>
                    <a:pt x="1" y="441"/>
                    <a:pt x="12" y="531"/>
                  </a:cubicBezTo>
                  <a:cubicBezTo>
                    <a:pt x="12" y="655"/>
                    <a:pt x="12" y="780"/>
                    <a:pt x="35" y="892"/>
                  </a:cubicBezTo>
                  <a:cubicBezTo>
                    <a:pt x="91" y="1095"/>
                    <a:pt x="181" y="1287"/>
                    <a:pt x="317" y="1445"/>
                  </a:cubicBezTo>
                  <a:cubicBezTo>
                    <a:pt x="385" y="1513"/>
                    <a:pt x="452" y="1581"/>
                    <a:pt x="531" y="1637"/>
                  </a:cubicBezTo>
                  <a:cubicBezTo>
                    <a:pt x="543" y="1547"/>
                    <a:pt x="543" y="1445"/>
                    <a:pt x="531" y="1355"/>
                  </a:cubicBezTo>
                  <a:cubicBezTo>
                    <a:pt x="531" y="1276"/>
                    <a:pt x="509" y="1186"/>
                    <a:pt x="497" y="1084"/>
                  </a:cubicBezTo>
                  <a:cubicBezTo>
                    <a:pt x="475" y="994"/>
                    <a:pt x="452" y="904"/>
                    <a:pt x="430" y="802"/>
                  </a:cubicBezTo>
                  <a:cubicBezTo>
                    <a:pt x="418" y="723"/>
                    <a:pt x="396" y="633"/>
                    <a:pt x="362" y="543"/>
                  </a:cubicBezTo>
                  <a:cubicBezTo>
                    <a:pt x="351" y="509"/>
                    <a:pt x="339" y="464"/>
                    <a:pt x="328" y="418"/>
                  </a:cubicBezTo>
                  <a:cubicBezTo>
                    <a:pt x="317" y="373"/>
                    <a:pt x="317" y="328"/>
                    <a:pt x="306" y="283"/>
                  </a:cubicBezTo>
                  <a:cubicBezTo>
                    <a:pt x="283" y="193"/>
                    <a:pt x="249" y="91"/>
                    <a:pt x="20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3135625" y="3552150"/>
              <a:ext cx="11575" cy="22600"/>
            </a:xfrm>
            <a:custGeom>
              <a:avLst/>
              <a:gdLst/>
              <a:ahLst/>
              <a:cxnLst/>
              <a:rect l="l" t="t" r="r" b="b"/>
              <a:pathLst>
                <a:path w="463" h="904" extrusionOk="0">
                  <a:moveTo>
                    <a:pt x="124" y="1"/>
                  </a:moveTo>
                  <a:cubicBezTo>
                    <a:pt x="90" y="57"/>
                    <a:pt x="57" y="114"/>
                    <a:pt x="34" y="170"/>
                  </a:cubicBezTo>
                  <a:cubicBezTo>
                    <a:pt x="0" y="283"/>
                    <a:pt x="0" y="396"/>
                    <a:pt x="23" y="497"/>
                  </a:cubicBezTo>
                  <a:cubicBezTo>
                    <a:pt x="57" y="610"/>
                    <a:pt x="124" y="712"/>
                    <a:pt x="215" y="791"/>
                  </a:cubicBezTo>
                  <a:cubicBezTo>
                    <a:pt x="260" y="836"/>
                    <a:pt x="316" y="870"/>
                    <a:pt x="372" y="903"/>
                  </a:cubicBezTo>
                  <a:cubicBezTo>
                    <a:pt x="406" y="847"/>
                    <a:pt x="429" y="791"/>
                    <a:pt x="440" y="723"/>
                  </a:cubicBezTo>
                  <a:cubicBezTo>
                    <a:pt x="463" y="621"/>
                    <a:pt x="463" y="520"/>
                    <a:pt x="429" y="418"/>
                  </a:cubicBezTo>
                  <a:cubicBezTo>
                    <a:pt x="418" y="362"/>
                    <a:pt x="395" y="305"/>
                    <a:pt x="361" y="249"/>
                  </a:cubicBezTo>
                  <a:cubicBezTo>
                    <a:pt x="339" y="204"/>
                    <a:pt x="305" y="159"/>
                    <a:pt x="271" y="125"/>
                  </a:cubicBezTo>
                  <a:cubicBezTo>
                    <a:pt x="226" y="80"/>
                    <a:pt x="181" y="35"/>
                    <a:pt x="124" y="1"/>
                  </a:cubicBezTo>
                  <a:close/>
                </a:path>
              </a:pathLst>
            </a:custGeom>
            <a:solidFill>
              <a:srgbClr val="7956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3190625" y="3350700"/>
              <a:ext cx="13475" cy="18950"/>
            </a:xfrm>
            <a:custGeom>
              <a:avLst/>
              <a:gdLst/>
              <a:ahLst/>
              <a:cxnLst/>
              <a:rect l="l" t="t" r="r" b="b"/>
              <a:pathLst>
                <a:path w="539" h="758" extrusionOk="0">
                  <a:moveTo>
                    <a:pt x="126" y="0"/>
                  </a:moveTo>
                  <a:cubicBezTo>
                    <a:pt x="55" y="0"/>
                    <a:pt x="1" y="70"/>
                    <a:pt x="1" y="250"/>
                  </a:cubicBezTo>
                  <a:cubicBezTo>
                    <a:pt x="1" y="284"/>
                    <a:pt x="1" y="307"/>
                    <a:pt x="1" y="340"/>
                  </a:cubicBezTo>
                  <a:cubicBezTo>
                    <a:pt x="34" y="561"/>
                    <a:pt x="249" y="757"/>
                    <a:pt x="386" y="757"/>
                  </a:cubicBezTo>
                  <a:cubicBezTo>
                    <a:pt x="481" y="757"/>
                    <a:pt x="539" y="664"/>
                    <a:pt x="474" y="419"/>
                  </a:cubicBezTo>
                  <a:cubicBezTo>
                    <a:pt x="452" y="318"/>
                    <a:pt x="407" y="228"/>
                    <a:pt x="339" y="149"/>
                  </a:cubicBezTo>
                  <a:cubicBezTo>
                    <a:pt x="274" y="61"/>
                    <a:pt x="192" y="0"/>
                    <a:pt x="1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3224350" y="3480900"/>
              <a:ext cx="20875" cy="13425"/>
            </a:xfrm>
            <a:custGeom>
              <a:avLst/>
              <a:gdLst/>
              <a:ahLst/>
              <a:cxnLst/>
              <a:rect l="l" t="t" r="r" b="b"/>
              <a:pathLst>
                <a:path w="835" h="537" extrusionOk="0">
                  <a:moveTo>
                    <a:pt x="326" y="1"/>
                  </a:moveTo>
                  <a:cubicBezTo>
                    <a:pt x="155" y="1"/>
                    <a:pt x="1" y="93"/>
                    <a:pt x="39" y="301"/>
                  </a:cubicBezTo>
                  <a:cubicBezTo>
                    <a:pt x="67" y="466"/>
                    <a:pt x="221" y="536"/>
                    <a:pt x="377" y="536"/>
                  </a:cubicBezTo>
                  <a:cubicBezTo>
                    <a:pt x="603" y="536"/>
                    <a:pt x="834" y="390"/>
                    <a:pt x="694" y="176"/>
                  </a:cubicBezTo>
                  <a:cubicBezTo>
                    <a:pt x="683" y="165"/>
                    <a:pt x="671" y="154"/>
                    <a:pt x="660" y="143"/>
                  </a:cubicBezTo>
                  <a:cubicBezTo>
                    <a:pt x="588" y="51"/>
                    <a:pt x="453" y="1"/>
                    <a:pt x="32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3286900" y="3573200"/>
              <a:ext cx="21450" cy="13175"/>
            </a:xfrm>
            <a:custGeom>
              <a:avLst/>
              <a:gdLst/>
              <a:ahLst/>
              <a:cxnLst/>
              <a:rect l="l" t="t" r="r" b="b"/>
              <a:pathLst>
                <a:path w="858" h="527" extrusionOk="0">
                  <a:moveTo>
                    <a:pt x="341" y="0"/>
                  </a:moveTo>
                  <a:cubicBezTo>
                    <a:pt x="162" y="0"/>
                    <a:pt x="1" y="93"/>
                    <a:pt x="54" y="298"/>
                  </a:cubicBezTo>
                  <a:cubicBezTo>
                    <a:pt x="85" y="460"/>
                    <a:pt x="235" y="527"/>
                    <a:pt x="387" y="527"/>
                  </a:cubicBezTo>
                  <a:cubicBezTo>
                    <a:pt x="619" y="527"/>
                    <a:pt x="858" y="374"/>
                    <a:pt x="708" y="163"/>
                  </a:cubicBezTo>
                  <a:cubicBezTo>
                    <a:pt x="697" y="152"/>
                    <a:pt x="686" y="140"/>
                    <a:pt x="674" y="129"/>
                  </a:cubicBezTo>
                  <a:cubicBezTo>
                    <a:pt x="600" y="46"/>
                    <a:pt x="466" y="0"/>
                    <a:pt x="34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3190275" y="3460675"/>
              <a:ext cx="18975" cy="16725"/>
            </a:xfrm>
            <a:custGeom>
              <a:avLst/>
              <a:gdLst/>
              <a:ahLst/>
              <a:cxnLst/>
              <a:rect l="l" t="t" r="r" b="b"/>
              <a:pathLst>
                <a:path w="759" h="669" extrusionOk="0">
                  <a:moveTo>
                    <a:pt x="213" y="0"/>
                  </a:moveTo>
                  <a:cubicBezTo>
                    <a:pt x="127" y="0"/>
                    <a:pt x="54" y="47"/>
                    <a:pt x="26" y="162"/>
                  </a:cubicBezTo>
                  <a:lnTo>
                    <a:pt x="26" y="207"/>
                  </a:lnTo>
                  <a:cubicBezTo>
                    <a:pt x="0" y="409"/>
                    <a:pt x="196" y="669"/>
                    <a:pt x="391" y="669"/>
                  </a:cubicBezTo>
                  <a:cubicBezTo>
                    <a:pt x="456" y="669"/>
                    <a:pt x="522" y="639"/>
                    <a:pt x="579" y="568"/>
                  </a:cubicBezTo>
                  <a:cubicBezTo>
                    <a:pt x="759" y="323"/>
                    <a:pt x="441" y="0"/>
                    <a:pt x="213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3269675" y="3530000"/>
              <a:ext cx="24350" cy="13700"/>
            </a:xfrm>
            <a:custGeom>
              <a:avLst/>
              <a:gdLst/>
              <a:ahLst/>
              <a:cxnLst/>
              <a:rect l="l" t="t" r="r" b="b"/>
              <a:pathLst>
                <a:path w="974" h="548" extrusionOk="0">
                  <a:moveTo>
                    <a:pt x="593" y="1"/>
                  </a:moveTo>
                  <a:cubicBezTo>
                    <a:pt x="323" y="1"/>
                    <a:pt x="0" y="290"/>
                    <a:pt x="258" y="481"/>
                  </a:cubicBezTo>
                  <a:cubicBezTo>
                    <a:pt x="269" y="481"/>
                    <a:pt x="280" y="492"/>
                    <a:pt x="291" y="503"/>
                  </a:cubicBezTo>
                  <a:cubicBezTo>
                    <a:pt x="344" y="533"/>
                    <a:pt x="409" y="547"/>
                    <a:pt x="476" y="547"/>
                  </a:cubicBezTo>
                  <a:cubicBezTo>
                    <a:pt x="711" y="547"/>
                    <a:pt x="974" y="376"/>
                    <a:pt x="833" y="131"/>
                  </a:cubicBezTo>
                  <a:cubicBezTo>
                    <a:pt x="779" y="38"/>
                    <a:pt x="689" y="1"/>
                    <a:pt x="59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3213300" y="3337275"/>
              <a:ext cx="19300" cy="17275"/>
            </a:xfrm>
            <a:custGeom>
              <a:avLst/>
              <a:gdLst/>
              <a:ahLst/>
              <a:cxnLst/>
              <a:rect l="l" t="t" r="r" b="b"/>
              <a:pathLst>
                <a:path w="772" h="691" extrusionOk="0">
                  <a:moveTo>
                    <a:pt x="387" y="0"/>
                  </a:moveTo>
                  <a:cubicBezTo>
                    <a:pt x="332" y="0"/>
                    <a:pt x="275" y="23"/>
                    <a:pt x="222" y="76"/>
                  </a:cubicBezTo>
                  <a:cubicBezTo>
                    <a:pt x="1" y="306"/>
                    <a:pt x="300" y="690"/>
                    <a:pt x="528" y="690"/>
                  </a:cubicBezTo>
                  <a:cubicBezTo>
                    <a:pt x="602" y="690"/>
                    <a:pt x="668" y="650"/>
                    <a:pt x="707" y="550"/>
                  </a:cubicBezTo>
                  <a:cubicBezTo>
                    <a:pt x="707" y="528"/>
                    <a:pt x="707" y="516"/>
                    <a:pt x="718" y="505"/>
                  </a:cubicBezTo>
                  <a:cubicBezTo>
                    <a:pt x="772" y="301"/>
                    <a:pt x="588" y="0"/>
                    <a:pt x="38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3277500" y="3282325"/>
              <a:ext cx="18725" cy="13850"/>
            </a:xfrm>
            <a:custGeom>
              <a:avLst/>
              <a:gdLst/>
              <a:ahLst/>
              <a:cxnLst/>
              <a:rect l="l" t="t" r="r" b="b"/>
              <a:pathLst>
                <a:path w="749" h="554" extrusionOk="0">
                  <a:moveTo>
                    <a:pt x="260" y="0"/>
                  </a:moveTo>
                  <a:cubicBezTo>
                    <a:pt x="129" y="0"/>
                    <a:pt x="18" y="66"/>
                    <a:pt x="12" y="232"/>
                  </a:cubicBezTo>
                  <a:cubicBezTo>
                    <a:pt x="1" y="443"/>
                    <a:pt x="221" y="554"/>
                    <a:pt x="415" y="554"/>
                  </a:cubicBezTo>
                  <a:cubicBezTo>
                    <a:pt x="593" y="554"/>
                    <a:pt x="748" y="460"/>
                    <a:pt x="678" y="266"/>
                  </a:cubicBezTo>
                  <a:cubicBezTo>
                    <a:pt x="667" y="243"/>
                    <a:pt x="667" y="232"/>
                    <a:pt x="656" y="220"/>
                  </a:cubicBezTo>
                  <a:cubicBezTo>
                    <a:pt x="594" y="92"/>
                    <a:pt x="414" y="0"/>
                    <a:pt x="26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3517175" y="3625125"/>
              <a:ext cx="25000" cy="13950"/>
            </a:xfrm>
            <a:custGeom>
              <a:avLst/>
              <a:gdLst/>
              <a:ahLst/>
              <a:cxnLst/>
              <a:rect l="l" t="t" r="r" b="b"/>
              <a:pathLst>
                <a:path w="1000" h="558" extrusionOk="0">
                  <a:moveTo>
                    <a:pt x="601" y="0"/>
                  </a:moveTo>
                  <a:cubicBezTo>
                    <a:pt x="324" y="0"/>
                    <a:pt x="1" y="347"/>
                    <a:pt x="288" y="512"/>
                  </a:cubicBezTo>
                  <a:lnTo>
                    <a:pt x="333" y="535"/>
                  </a:lnTo>
                  <a:cubicBezTo>
                    <a:pt x="372" y="551"/>
                    <a:pt x="415" y="558"/>
                    <a:pt x="461" y="558"/>
                  </a:cubicBezTo>
                  <a:cubicBezTo>
                    <a:pt x="706" y="558"/>
                    <a:pt x="999" y="344"/>
                    <a:pt x="818" y="106"/>
                  </a:cubicBezTo>
                  <a:cubicBezTo>
                    <a:pt x="761" y="31"/>
                    <a:pt x="683" y="0"/>
                    <a:pt x="60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162925" y="3393000"/>
              <a:ext cx="24900" cy="15875"/>
            </a:xfrm>
            <a:custGeom>
              <a:avLst/>
              <a:gdLst/>
              <a:ahLst/>
              <a:cxnLst/>
              <a:rect l="l" t="t" r="r" b="b"/>
              <a:pathLst>
                <a:path w="996" h="635" extrusionOk="0">
                  <a:moveTo>
                    <a:pt x="550" y="1"/>
                  </a:moveTo>
                  <a:cubicBezTo>
                    <a:pt x="228" y="1"/>
                    <a:pt x="1" y="634"/>
                    <a:pt x="398" y="634"/>
                  </a:cubicBezTo>
                  <a:lnTo>
                    <a:pt x="443" y="634"/>
                  </a:lnTo>
                  <a:cubicBezTo>
                    <a:pt x="702" y="612"/>
                    <a:pt x="996" y="172"/>
                    <a:pt x="657" y="25"/>
                  </a:cubicBezTo>
                  <a:cubicBezTo>
                    <a:pt x="621" y="8"/>
                    <a:pt x="585" y="1"/>
                    <a:pt x="55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226650" y="3531975"/>
              <a:ext cx="18500" cy="16575"/>
            </a:xfrm>
            <a:custGeom>
              <a:avLst/>
              <a:gdLst/>
              <a:ahLst/>
              <a:cxnLst/>
              <a:rect l="l" t="t" r="r" b="b"/>
              <a:pathLst>
                <a:path w="740" h="663" extrusionOk="0">
                  <a:moveTo>
                    <a:pt x="351" y="1"/>
                  </a:moveTo>
                  <a:cubicBezTo>
                    <a:pt x="284" y="1"/>
                    <a:pt x="218" y="32"/>
                    <a:pt x="162" y="108"/>
                  </a:cubicBezTo>
                  <a:cubicBezTo>
                    <a:pt x="0" y="351"/>
                    <a:pt x="307" y="662"/>
                    <a:pt x="528" y="662"/>
                  </a:cubicBezTo>
                  <a:cubicBezTo>
                    <a:pt x="615" y="662"/>
                    <a:pt x="689" y="613"/>
                    <a:pt x="715" y="492"/>
                  </a:cubicBezTo>
                  <a:cubicBezTo>
                    <a:pt x="715" y="480"/>
                    <a:pt x="715" y="469"/>
                    <a:pt x="715" y="447"/>
                  </a:cubicBezTo>
                  <a:cubicBezTo>
                    <a:pt x="740" y="255"/>
                    <a:pt x="542" y="1"/>
                    <a:pt x="35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319975" y="3278225"/>
              <a:ext cx="18550" cy="16475"/>
            </a:xfrm>
            <a:custGeom>
              <a:avLst/>
              <a:gdLst/>
              <a:ahLst/>
              <a:cxnLst/>
              <a:rect l="l" t="t" r="r" b="b"/>
              <a:pathLst>
                <a:path w="742" h="659" extrusionOk="0">
                  <a:moveTo>
                    <a:pt x="207" y="0"/>
                  </a:moveTo>
                  <a:cubicBezTo>
                    <a:pt x="116" y="0"/>
                    <a:pt x="40" y="49"/>
                    <a:pt x="17" y="170"/>
                  </a:cubicBezTo>
                  <a:lnTo>
                    <a:pt x="17" y="215"/>
                  </a:lnTo>
                  <a:cubicBezTo>
                    <a:pt x="1" y="413"/>
                    <a:pt x="201" y="659"/>
                    <a:pt x="389" y="659"/>
                  </a:cubicBezTo>
                  <a:cubicBezTo>
                    <a:pt x="458" y="659"/>
                    <a:pt x="527" y="625"/>
                    <a:pt x="581" y="542"/>
                  </a:cubicBezTo>
                  <a:cubicBezTo>
                    <a:pt x="742" y="294"/>
                    <a:pt x="430" y="0"/>
                    <a:pt x="20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457575" y="3631575"/>
              <a:ext cx="19200" cy="17575"/>
            </a:xfrm>
            <a:custGeom>
              <a:avLst/>
              <a:gdLst/>
              <a:ahLst/>
              <a:cxnLst/>
              <a:rect l="l" t="t" r="r" b="b"/>
              <a:pathLst>
                <a:path w="768" h="703" extrusionOk="0">
                  <a:moveTo>
                    <a:pt x="412" y="1"/>
                  </a:moveTo>
                  <a:cubicBezTo>
                    <a:pt x="367" y="1"/>
                    <a:pt x="319" y="16"/>
                    <a:pt x="268" y="51"/>
                  </a:cubicBezTo>
                  <a:cubicBezTo>
                    <a:pt x="0" y="239"/>
                    <a:pt x="256" y="702"/>
                    <a:pt x="486" y="702"/>
                  </a:cubicBezTo>
                  <a:cubicBezTo>
                    <a:pt x="546" y="702"/>
                    <a:pt x="605" y="670"/>
                    <a:pt x="652" y="593"/>
                  </a:cubicBezTo>
                  <a:cubicBezTo>
                    <a:pt x="663" y="581"/>
                    <a:pt x="663" y="570"/>
                    <a:pt x="674" y="559"/>
                  </a:cubicBezTo>
                  <a:cubicBezTo>
                    <a:pt x="768" y="353"/>
                    <a:pt x="629" y="1"/>
                    <a:pt x="4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494650" y="3643350"/>
              <a:ext cx="18100" cy="17775"/>
            </a:xfrm>
            <a:custGeom>
              <a:avLst/>
              <a:gdLst/>
              <a:ahLst/>
              <a:cxnLst/>
              <a:rect l="l" t="t" r="r" b="b"/>
              <a:pathLst>
                <a:path w="724" h="711" extrusionOk="0">
                  <a:moveTo>
                    <a:pt x="421" y="1"/>
                  </a:moveTo>
                  <a:cubicBezTo>
                    <a:pt x="400" y="1"/>
                    <a:pt x="378" y="3"/>
                    <a:pt x="354" y="9"/>
                  </a:cubicBezTo>
                  <a:cubicBezTo>
                    <a:pt x="1" y="87"/>
                    <a:pt x="99" y="710"/>
                    <a:pt x="368" y="710"/>
                  </a:cubicBezTo>
                  <a:cubicBezTo>
                    <a:pt x="408" y="710"/>
                    <a:pt x="453" y="696"/>
                    <a:pt x="500" y="663"/>
                  </a:cubicBezTo>
                  <a:cubicBezTo>
                    <a:pt x="512" y="663"/>
                    <a:pt x="523" y="652"/>
                    <a:pt x="534" y="641"/>
                  </a:cubicBezTo>
                  <a:cubicBezTo>
                    <a:pt x="723" y="473"/>
                    <a:pt x="707" y="1"/>
                    <a:pt x="4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197000" y="3396175"/>
              <a:ext cx="23975" cy="13450"/>
            </a:xfrm>
            <a:custGeom>
              <a:avLst/>
              <a:gdLst/>
              <a:ahLst/>
              <a:cxnLst/>
              <a:rect l="l" t="t" r="r" b="b"/>
              <a:pathLst>
                <a:path w="959" h="538" extrusionOk="0">
                  <a:moveTo>
                    <a:pt x="462" y="1"/>
                  </a:moveTo>
                  <a:cubicBezTo>
                    <a:pt x="239" y="1"/>
                    <a:pt x="0" y="151"/>
                    <a:pt x="118" y="395"/>
                  </a:cubicBezTo>
                  <a:cubicBezTo>
                    <a:pt x="175" y="496"/>
                    <a:pt x="275" y="537"/>
                    <a:pt x="380" y="537"/>
                  </a:cubicBezTo>
                  <a:cubicBezTo>
                    <a:pt x="650" y="537"/>
                    <a:pt x="959" y="273"/>
                    <a:pt x="716" y="79"/>
                  </a:cubicBezTo>
                  <a:cubicBezTo>
                    <a:pt x="705" y="67"/>
                    <a:pt x="693" y="56"/>
                    <a:pt x="671" y="56"/>
                  </a:cubicBezTo>
                  <a:cubicBezTo>
                    <a:pt x="613" y="19"/>
                    <a:pt x="539" y="1"/>
                    <a:pt x="46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522600" y="359325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299" y="0"/>
                  </a:moveTo>
                  <a:cubicBezTo>
                    <a:pt x="244" y="0"/>
                    <a:pt x="188" y="28"/>
                    <a:pt x="138" y="94"/>
                  </a:cubicBezTo>
                  <a:cubicBezTo>
                    <a:pt x="138" y="106"/>
                    <a:pt x="127" y="117"/>
                    <a:pt x="116" y="128"/>
                  </a:cubicBezTo>
                  <a:cubicBezTo>
                    <a:pt x="1" y="329"/>
                    <a:pt x="122" y="709"/>
                    <a:pt x="347" y="709"/>
                  </a:cubicBezTo>
                  <a:cubicBezTo>
                    <a:pt x="387" y="709"/>
                    <a:pt x="431" y="697"/>
                    <a:pt x="477" y="670"/>
                  </a:cubicBezTo>
                  <a:cubicBezTo>
                    <a:pt x="769" y="505"/>
                    <a:pt x="536" y="0"/>
                    <a:pt x="29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317125" y="3611075"/>
              <a:ext cx="24250" cy="13725"/>
            </a:xfrm>
            <a:custGeom>
              <a:avLst/>
              <a:gdLst/>
              <a:ahLst/>
              <a:cxnLst/>
              <a:rect l="l" t="t" r="r" b="b"/>
              <a:pathLst>
                <a:path w="970" h="549" extrusionOk="0">
                  <a:moveTo>
                    <a:pt x="584" y="1"/>
                  </a:moveTo>
                  <a:cubicBezTo>
                    <a:pt x="316" y="1"/>
                    <a:pt x="0" y="287"/>
                    <a:pt x="255" y="476"/>
                  </a:cubicBezTo>
                  <a:cubicBezTo>
                    <a:pt x="267" y="487"/>
                    <a:pt x="278" y="487"/>
                    <a:pt x="289" y="499"/>
                  </a:cubicBezTo>
                  <a:cubicBezTo>
                    <a:pt x="342" y="533"/>
                    <a:pt x="410" y="549"/>
                    <a:pt x="480" y="549"/>
                  </a:cubicBezTo>
                  <a:cubicBezTo>
                    <a:pt x="710" y="549"/>
                    <a:pt x="969" y="380"/>
                    <a:pt x="831" y="138"/>
                  </a:cubicBezTo>
                  <a:cubicBezTo>
                    <a:pt x="776" y="40"/>
                    <a:pt x="683" y="1"/>
                    <a:pt x="584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312325" y="3557825"/>
              <a:ext cx="19400" cy="17775"/>
            </a:xfrm>
            <a:custGeom>
              <a:avLst/>
              <a:gdLst/>
              <a:ahLst/>
              <a:cxnLst/>
              <a:rect l="l" t="t" r="r" b="b"/>
              <a:pathLst>
                <a:path w="776" h="711" extrusionOk="0">
                  <a:moveTo>
                    <a:pt x="426" y="1"/>
                  </a:moveTo>
                  <a:cubicBezTo>
                    <a:pt x="384" y="1"/>
                    <a:pt x="338" y="14"/>
                    <a:pt x="289" y="45"/>
                  </a:cubicBezTo>
                  <a:cubicBezTo>
                    <a:pt x="0" y="225"/>
                    <a:pt x="247" y="710"/>
                    <a:pt x="478" y="710"/>
                  </a:cubicBezTo>
                  <a:cubicBezTo>
                    <a:pt x="536" y="710"/>
                    <a:pt x="592" y="681"/>
                    <a:pt x="639" y="609"/>
                  </a:cubicBezTo>
                  <a:cubicBezTo>
                    <a:pt x="651" y="597"/>
                    <a:pt x="662" y="586"/>
                    <a:pt x="662" y="575"/>
                  </a:cubicBezTo>
                  <a:cubicBezTo>
                    <a:pt x="776" y="376"/>
                    <a:pt x="650" y="1"/>
                    <a:pt x="426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3545400" y="3568925"/>
              <a:ext cx="21025" cy="13425"/>
            </a:xfrm>
            <a:custGeom>
              <a:avLst/>
              <a:gdLst/>
              <a:ahLst/>
              <a:cxnLst/>
              <a:rect l="l" t="t" r="r" b="b"/>
              <a:pathLst>
                <a:path w="841" h="537" extrusionOk="0">
                  <a:moveTo>
                    <a:pt x="333" y="1"/>
                  </a:moveTo>
                  <a:cubicBezTo>
                    <a:pt x="159" y="1"/>
                    <a:pt x="0" y="93"/>
                    <a:pt x="39" y="300"/>
                  </a:cubicBezTo>
                  <a:cubicBezTo>
                    <a:pt x="71" y="466"/>
                    <a:pt x="228" y="536"/>
                    <a:pt x="385" y="536"/>
                  </a:cubicBezTo>
                  <a:cubicBezTo>
                    <a:pt x="612" y="536"/>
                    <a:pt x="840" y="390"/>
                    <a:pt x="693" y="176"/>
                  </a:cubicBezTo>
                  <a:cubicBezTo>
                    <a:pt x="693" y="165"/>
                    <a:pt x="682" y="153"/>
                    <a:pt x="671" y="142"/>
                  </a:cubicBezTo>
                  <a:cubicBezTo>
                    <a:pt x="599" y="5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3421350" y="3652200"/>
              <a:ext cx="21300" cy="13450"/>
            </a:xfrm>
            <a:custGeom>
              <a:avLst/>
              <a:gdLst/>
              <a:ahLst/>
              <a:cxnLst/>
              <a:rect l="l" t="t" r="r" b="b"/>
              <a:pathLst>
                <a:path w="852" h="538" extrusionOk="0">
                  <a:moveTo>
                    <a:pt x="341" y="0"/>
                  </a:moveTo>
                  <a:cubicBezTo>
                    <a:pt x="163" y="0"/>
                    <a:pt x="0" y="96"/>
                    <a:pt x="47" y="309"/>
                  </a:cubicBezTo>
                  <a:cubicBezTo>
                    <a:pt x="78" y="470"/>
                    <a:pt x="226" y="537"/>
                    <a:pt x="378" y="537"/>
                  </a:cubicBezTo>
                  <a:cubicBezTo>
                    <a:pt x="610" y="537"/>
                    <a:pt x="852" y="381"/>
                    <a:pt x="702" y="163"/>
                  </a:cubicBezTo>
                  <a:lnTo>
                    <a:pt x="668" y="129"/>
                  </a:lnTo>
                  <a:cubicBezTo>
                    <a:pt x="594" y="46"/>
                    <a:pt x="464" y="0"/>
                    <a:pt x="341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3215750" y="3302625"/>
              <a:ext cx="21725" cy="13275"/>
            </a:xfrm>
            <a:custGeom>
              <a:avLst/>
              <a:gdLst/>
              <a:ahLst/>
              <a:cxnLst/>
              <a:rect l="l" t="t" r="r" b="b"/>
              <a:pathLst>
                <a:path w="869" h="531" extrusionOk="0">
                  <a:moveTo>
                    <a:pt x="492" y="0"/>
                  </a:moveTo>
                  <a:cubicBezTo>
                    <a:pt x="253" y="0"/>
                    <a:pt x="0" y="168"/>
                    <a:pt x="169" y="379"/>
                  </a:cubicBezTo>
                  <a:cubicBezTo>
                    <a:pt x="180" y="390"/>
                    <a:pt x="180" y="401"/>
                    <a:pt x="192" y="413"/>
                  </a:cubicBezTo>
                  <a:cubicBezTo>
                    <a:pt x="265" y="490"/>
                    <a:pt x="386" y="530"/>
                    <a:pt x="502" y="530"/>
                  </a:cubicBezTo>
                  <a:cubicBezTo>
                    <a:pt x="691" y="530"/>
                    <a:pt x="868" y="426"/>
                    <a:pt x="812" y="210"/>
                  </a:cubicBezTo>
                  <a:cubicBezTo>
                    <a:pt x="774" y="61"/>
                    <a:pt x="635" y="0"/>
                    <a:pt x="492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545525" y="3599700"/>
              <a:ext cx="19250" cy="17750"/>
            </a:xfrm>
            <a:custGeom>
              <a:avLst/>
              <a:gdLst/>
              <a:ahLst/>
              <a:cxnLst/>
              <a:rect l="l" t="t" r="r" b="b"/>
              <a:pathLst>
                <a:path w="770" h="710" extrusionOk="0">
                  <a:moveTo>
                    <a:pt x="427" y="0"/>
                  </a:moveTo>
                  <a:cubicBezTo>
                    <a:pt x="386" y="0"/>
                    <a:pt x="341" y="12"/>
                    <a:pt x="293" y="40"/>
                  </a:cubicBezTo>
                  <a:cubicBezTo>
                    <a:pt x="1" y="204"/>
                    <a:pt x="234" y="709"/>
                    <a:pt x="471" y="709"/>
                  </a:cubicBezTo>
                  <a:cubicBezTo>
                    <a:pt x="527" y="709"/>
                    <a:pt x="583" y="682"/>
                    <a:pt x="632" y="615"/>
                  </a:cubicBezTo>
                  <a:cubicBezTo>
                    <a:pt x="632" y="604"/>
                    <a:pt x="643" y="593"/>
                    <a:pt x="655" y="581"/>
                  </a:cubicBezTo>
                  <a:cubicBezTo>
                    <a:pt x="769" y="380"/>
                    <a:pt x="657" y="0"/>
                    <a:pt x="42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361100" y="3613500"/>
              <a:ext cx="18300" cy="17875"/>
            </a:xfrm>
            <a:custGeom>
              <a:avLst/>
              <a:gdLst/>
              <a:ahLst/>
              <a:cxnLst/>
              <a:rect l="l" t="t" r="r" b="b"/>
              <a:pathLst>
                <a:path w="732" h="715" extrusionOk="0">
                  <a:moveTo>
                    <a:pt x="357" y="1"/>
                  </a:moveTo>
                  <a:cubicBezTo>
                    <a:pt x="316" y="1"/>
                    <a:pt x="271" y="16"/>
                    <a:pt x="223" y="52"/>
                  </a:cubicBezTo>
                  <a:lnTo>
                    <a:pt x="189" y="86"/>
                  </a:lnTo>
                  <a:cubicBezTo>
                    <a:pt x="0" y="254"/>
                    <a:pt x="26" y="714"/>
                    <a:pt x="312" y="714"/>
                  </a:cubicBezTo>
                  <a:cubicBezTo>
                    <a:pt x="333" y="714"/>
                    <a:pt x="356" y="712"/>
                    <a:pt x="381" y="706"/>
                  </a:cubicBezTo>
                  <a:cubicBezTo>
                    <a:pt x="732" y="619"/>
                    <a:pt x="620" y="1"/>
                    <a:pt x="35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399150" y="3313875"/>
              <a:ext cx="211550" cy="144650"/>
            </a:xfrm>
            <a:custGeom>
              <a:avLst/>
              <a:gdLst/>
              <a:ahLst/>
              <a:cxnLst/>
              <a:rect l="l" t="t" r="r" b="b"/>
              <a:pathLst>
                <a:path w="8462" h="5786" extrusionOk="0">
                  <a:moveTo>
                    <a:pt x="2786" y="0"/>
                  </a:moveTo>
                  <a:cubicBezTo>
                    <a:pt x="523" y="0"/>
                    <a:pt x="1" y="4023"/>
                    <a:pt x="901" y="5029"/>
                  </a:cubicBezTo>
                  <a:lnTo>
                    <a:pt x="4580" y="5785"/>
                  </a:lnTo>
                  <a:cubicBezTo>
                    <a:pt x="8462" y="5503"/>
                    <a:pt x="5629" y="550"/>
                    <a:pt x="3248" y="53"/>
                  </a:cubicBezTo>
                  <a:cubicBezTo>
                    <a:pt x="3087" y="17"/>
                    <a:pt x="2933" y="0"/>
                    <a:pt x="2786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409250" y="3309450"/>
              <a:ext cx="156875" cy="152750"/>
            </a:xfrm>
            <a:custGeom>
              <a:avLst/>
              <a:gdLst/>
              <a:ahLst/>
              <a:cxnLst/>
              <a:rect l="l" t="t" r="r" b="b"/>
              <a:pathLst>
                <a:path w="6275" h="6110" extrusionOk="0">
                  <a:moveTo>
                    <a:pt x="2428" y="0"/>
                  </a:moveTo>
                  <a:cubicBezTo>
                    <a:pt x="2195" y="0"/>
                    <a:pt x="1961" y="40"/>
                    <a:pt x="1739" y="117"/>
                  </a:cubicBezTo>
                  <a:cubicBezTo>
                    <a:pt x="1411" y="230"/>
                    <a:pt x="1129" y="433"/>
                    <a:pt x="915" y="693"/>
                  </a:cubicBezTo>
                  <a:cubicBezTo>
                    <a:pt x="700" y="952"/>
                    <a:pt x="520" y="1234"/>
                    <a:pt x="396" y="1539"/>
                  </a:cubicBezTo>
                  <a:cubicBezTo>
                    <a:pt x="136" y="2126"/>
                    <a:pt x="12" y="2769"/>
                    <a:pt x="12" y="3412"/>
                  </a:cubicBezTo>
                  <a:cubicBezTo>
                    <a:pt x="1" y="3728"/>
                    <a:pt x="35" y="4044"/>
                    <a:pt x="102" y="4360"/>
                  </a:cubicBezTo>
                  <a:cubicBezTo>
                    <a:pt x="159" y="4676"/>
                    <a:pt x="294" y="4958"/>
                    <a:pt x="497" y="5206"/>
                  </a:cubicBezTo>
                  <a:cubicBezTo>
                    <a:pt x="328" y="4947"/>
                    <a:pt x="215" y="4642"/>
                    <a:pt x="193" y="4337"/>
                  </a:cubicBezTo>
                  <a:cubicBezTo>
                    <a:pt x="147" y="4022"/>
                    <a:pt x="147" y="3717"/>
                    <a:pt x="170" y="3412"/>
                  </a:cubicBezTo>
                  <a:cubicBezTo>
                    <a:pt x="215" y="2792"/>
                    <a:pt x="373" y="2193"/>
                    <a:pt x="644" y="1641"/>
                  </a:cubicBezTo>
                  <a:cubicBezTo>
                    <a:pt x="904" y="1099"/>
                    <a:pt x="1321" y="614"/>
                    <a:pt x="1851" y="433"/>
                  </a:cubicBezTo>
                  <a:cubicBezTo>
                    <a:pt x="2020" y="384"/>
                    <a:pt x="2197" y="357"/>
                    <a:pt x="2375" y="357"/>
                  </a:cubicBezTo>
                  <a:cubicBezTo>
                    <a:pt x="2483" y="357"/>
                    <a:pt x="2591" y="367"/>
                    <a:pt x="2698" y="388"/>
                  </a:cubicBezTo>
                  <a:cubicBezTo>
                    <a:pt x="2765" y="399"/>
                    <a:pt x="2833" y="411"/>
                    <a:pt x="2912" y="433"/>
                  </a:cubicBezTo>
                  <a:cubicBezTo>
                    <a:pt x="2980" y="456"/>
                    <a:pt x="3048" y="478"/>
                    <a:pt x="3115" y="501"/>
                  </a:cubicBezTo>
                  <a:cubicBezTo>
                    <a:pt x="3251" y="557"/>
                    <a:pt x="3386" y="614"/>
                    <a:pt x="3510" y="693"/>
                  </a:cubicBezTo>
                  <a:cubicBezTo>
                    <a:pt x="4029" y="997"/>
                    <a:pt x="4481" y="1404"/>
                    <a:pt x="4853" y="1889"/>
                  </a:cubicBezTo>
                  <a:cubicBezTo>
                    <a:pt x="5248" y="2351"/>
                    <a:pt x="5541" y="2871"/>
                    <a:pt x="5756" y="3446"/>
                  </a:cubicBezTo>
                  <a:cubicBezTo>
                    <a:pt x="5936" y="3999"/>
                    <a:pt x="5993" y="4642"/>
                    <a:pt x="5688" y="5105"/>
                  </a:cubicBezTo>
                  <a:cubicBezTo>
                    <a:pt x="5530" y="5330"/>
                    <a:pt x="5304" y="5511"/>
                    <a:pt x="5034" y="5624"/>
                  </a:cubicBezTo>
                  <a:cubicBezTo>
                    <a:pt x="4771" y="5722"/>
                    <a:pt x="4487" y="5789"/>
                    <a:pt x="4192" y="5824"/>
                  </a:cubicBezTo>
                  <a:lnTo>
                    <a:pt x="4192" y="5824"/>
                  </a:lnTo>
                  <a:cubicBezTo>
                    <a:pt x="3578" y="5712"/>
                    <a:pt x="2974" y="5600"/>
                    <a:pt x="2359" y="5500"/>
                  </a:cubicBezTo>
                  <a:cubicBezTo>
                    <a:pt x="1739" y="5398"/>
                    <a:pt x="1118" y="5297"/>
                    <a:pt x="497" y="5206"/>
                  </a:cubicBezTo>
                  <a:lnTo>
                    <a:pt x="497" y="5206"/>
                  </a:lnTo>
                  <a:cubicBezTo>
                    <a:pt x="1107" y="5364"/>
                    <a:pt x="1705" y="5545"/>
                    <a:pt x="2314" y="5680"/>
                  </a:cubicBezTo>
                  <a:cubicBezTo>
                    <a:pt x="2935" y="5827"/>
                    <a:pt x="3544" y="5962"/>
                    <a:pt x="4153" y="6109"/>
                  </a:cubicBezTo>
                  <a:lnTo>
                    <a:pt x="4187" y="6109"/>
                  </a:lnTo>
                  <a:cubicBezTo>
                    <a:pt x="4514" y="6087"/>
                    <a:pt x="4842" y="6030"/>
                    <a:pt x="5158" y="5917"/>
                  </a:cubicBezTo>
                  <a:cubicBezTo>
                    <a:pt x="5485" y="5804"/>
                    <a:pt x="5778" y="5590"/>
                    <a:pt x="5981" y="5308"/>
                  </a:cubicBezTo>
                  <a:cubicBezTo>
                    <a:pt x="6173" y="5015"/>
                    <a:pt x="6275" y="4676"/>
                    <a:pt x="6275" y="4326"/>
                  </a:cubicBezTo>
                  <a:cubicBezTo>
                    <a:pt x="6275" y="3988"/>
                    <a:pt x="6218" y="3660"/>
                    <a:pt x="6117" y="3333"/>
                  </a:cubicBezTo>
                  <a:cubicBezTo>
                    <a:pt x="5902" y="2724"/>
                    <a:pt x="5586" y="2137"/>
                    <a:pt x="5180" y="1629"/>
                  </a:cubicBezTo>
                  <a:cubicBezTo>
                    <a:pt x="4763" y="1121"/>
                    <a:pt x="4266" y="693"/>
                    <a:pt x="3702" y="365"/>
                  </a:cubicBezTo>
                  <a:cubicBezTo>
                    <a:pt x="3555" y="286"/>
                    <a:pt x="3397" y="207"/>
                    <a:pt x="3239" y="151"/>
                  </a:cubicBezTo>
                  <a:cubicBezTo>
                    <a:pt x="3160" y="128"/>
                    <a:pt x="3081" y="106"/>
                    <a:pt x="3002" y="83"/>
                  </a:cubicBezTo>
                  <a:cubicBezTo>
                    <a:pt x="2923" y="61"/>
                    <a:pt x="2833" y="38"/>
                    <a:pt x="2754" y="27"/>
                  </a:cubicBezTo>
                  <a:cubicBezTo>
                    <a:pt x="2646" y="9"/>
                    <a:pt x="2537" y="0"/>
                    <a:pt x="242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300375" y="3274200"/>
              <a:ext cx="185075" cy="160775"/>
            </a:xfrm>
            <a:custGeom>
              <a:avLst/>
              <a:gdLst/>
              <a:ahLst/>
              <a:cxnLst/>
              <a:rect l="l" t="t" r="r" b="b"/>
              <a:pathLst>
                <a:path w="7403" h="6431" extrusionOk="0">
                  <a:moveTo>
                    <a:pt x="2600" y="1"/>
                  </a:moveTo>
                  <a:cubicBezTo>
                    <a:pt x="1953" y="1"/>
                    <a:pt x="1334" y="216"/>
                    <a:pt x="903" y="771"/>
                  </a:cubicBezTo>
                  <a:cubicBezTo>
                    <a:pt x="0" y="1979"/>
                    <a:pt x="767" y="3694"/>
                    <a:pt x="1580" y="4675"/>
                  </a:cubicBezTo>
                  <a:cubicBezTo>
                    <a:pt x="2273" y="5585"/>
                    <a:pt x="3403" y="6431"/>
                    <a:pt x="4535" y="6431"/>
                  </a:cubicBezTo>
                  <a:cubicBezTo>
                    <a:pt x="5061" y="6431"/>
                    <a:pt x="5588" y="6248"/>
                    <a:pt x="6071" y="5804"/>
                  </a:cubicBezTo>
                  <a:lnTo>
                    <a:pt x="6793" y="5116"/>
                  </a:lnTo>
                  <a:cubicBezTo>
                    <a:pt x="6793" y="5116"/>
                    <a:pt x="7403" y="4066"/>
                    <a:pt x="6895" y="3051"/>
                  </a:cubicBezTo>
                  <a:cubicBezTo>
                    <a:pt x="6410" y="2114"/>
                    <a:pt x="5608" y="1313"/>
                    <a:pt x="4773" y="715"/>
                  </a:cubicBezTo>
                  <a:cubicBezTo>
                    <a:pt x="4189" y="309"/>
                    <a:pt x="3375" y="1"/>
                    <a:pt x="2600" y="1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305450" y="3269525"/>
              <a:ext cx="174350" cy="168150"/>
            </a:xfrm>
            <a:custGeom>
              <a:avLst/>
              <a:gdLst/>
              <a:ahLst/>
              <a:cxnLst/>
              <a:rect l="l" t="t" r="r" b="b"/>
              <a:pathLst>
                <a:path w="6974" h="6726" extrusionOk="0">
                  <a:moveTo>
                    <a:pt x="2380" y="1"/>
                  </a:moveTo>
                  <a:cubicBezTo>
                    <a:pt x="2198" y="1"/>
                    <a:pt x="2014" y="18"/>
                    <a:pt x="1828" y="55"/>
                  </a:cubicBezTo>
                  <a:cubicBezTo>
                    <a:pt x="1140" y="180"/>
                    <a:pt x="564" y="642"/>
                    <a:pt x="282" y="1285"/>
                  </a:cubicBezTo>
                  <a:cubicBezTo>
                    <a:pt x="0" y="1929"/>
                    <a:pt x="68" y="2651"/>
                    <a:pt x="271" y="3260"/>
                  </a:cubicBezTo>
                  <a:cubicBezTo>
                    <a:pt x="474" y="3847"/>
                    <a:pt x="779" y="4411"/>
                    <a:pt x="1162" y="4896"/>
                  </a:cubicBezTo>
                  <a:cubicBezTo>
                    <a:pt x="1264" y="5020"/>
                    <a:pt x="1343" y="5133"/>
                    <a:pt x="1445" y="5235"/>
                  </a:cubicBezTo>
                  <a:cubicBezTo>
                    <a:pt x="1557" y="5348"/>
                    <a:pt x="1648" y="5461"/>
                    <a:pt x="1761" y="5562"/>
                  </a:cubicBezTo>
                  <a:cubicBezTo>
                    <a:pt x="1975" y="5754"/>
                    <a:pt x="2201" y="5934"/>
                    <a:pt x="2438" y="6092"/>
                  </a:cubicBezTo>
                  <a:cubicBezTo>
                    <a:pt x="2866" y="6386"/>
                    <a:pt x="3363" y="6589"/>
                    <a:pt x="3882" y="6691"/>
                  </a:cubicBezTo>
                  <a:cubicBezTo>
                    <a:pt x="4010" y="6714"/>
                    <a:pt x="4140" y="6725"/>
                    <a:pt x="4269" y="6725"/>
                  </a:cubicBezTo>
                  <a:cubicBezTo>
                    <a:pt x="4582" y="6725"/>
                    <a:pt x="4895" y="6657"/>
                    <a:pt x="5191" y="6521"/>
                  </a:cubicBezTo>
                  <a:cubicBezTo>
                    <a:pt x="5496" y="6375"/>
                    <a:pt x="5766" y="6171"/>
                    <a:pt x="6003" y="5923"/>
                  </a:cubicBezTo>
                  <a:lnTo>
                    <a:pt x="6590" y="5303"/>
                  </a:lnTo>
                  <a:lnTo>
                    <a:pt x="5947" y="5867"/>
                  </a:lnTo>
                  <a:cubicBezTo>
                    <a:pt x="5710" y="6092"/>
                    <a:pt x="5439" y="6262"/>
                    <a:pt x="5135" y="6386"/>
                  </a:cubicBezTo>
                  <a:cubicBezTo>
                    <a:pt x="4904" y="6467"/>
                    <a:pt x="4658" y="6508"/>
                    <a:pt x="4412" y="6508"/>
                  </a:cubicBezTo>
                  <a:cubicBezTo>
                    <a:pt x="4248" y="6508"/>
                    <a:pt x="4085" y="6490"/>
                    <a:pt x="3927" y="6454"/>
                  </a:cubicBezTo>
                  <a:cubicBezTo>
                    <a:pt x="3442" y="6352"/>
                    <a:pt x="3002" y="6138"/>
                    <a:pt x="2607" y="5844"/>
                  </a:cubicBezTo>
                  <a:cubicBezTo>
                    <a:pt x="2392" y="5686"/>
                    <a:pt x="2189" y="5506"/>
                    <a:pt x="2009" y="5314"/>
                  </a:cubicBezTo>
                  <a:cubicBezTo>
                    <a:pt x="1896" y="5224"/>
                    <a:pt x="1817" y="5122"/>
                    <a:pt x="1727" y="5009"/>
                  </a:cubicBezTo>
                  <a:cubicBezTo>
                    <a:pt x="1636" y="4908"/>
                    <a:pt x="1535" y="4783"/>
                    <a:pt x="1445" y="4682"/>
                  </a:cubicBezTo>
                  <a:cubicBezTo>
                    <a:pt x="1095" y="4219"/>
                    <a:pt x="813" y="3700"/>
                    <a:pt x="643" y="3136"/>
                  </a:cubicBezTo>
                  <a:cubicBezTo>
                    <a:pt x="463" y="2572"/>
                    <a:pt x="429" y="1962"/>
                    <a:pt x="655" y="1443"/>
                  </a:cubicBezTo>
                  <a:cubicBezTo>
                    <a:pt x="880" y="924"/>
                    <a:pt x="1343" y="541"/>
                    <a:pt x="1907" y="428"/>
                  </a:cubicBezTo>
                  <a:cubicBezTo>
                    <a:pt x="2069" y="392"/>
                    <a:pt x="2235" y="375"/>
                    <a:pt x="2401" y="375"/>
                  </a:cubicBezTo>
                  <a:cubicBezTo>
                    <a:pt x="2804" y="375"/>
                    <a:pt x="3213" y="469"/>
                    <a:pt x="3589" y="597"/>
                  </a:cubicBezTo>
                  <a:cubicBezTo>
                    <a:pt x="3848" y="687"/>
                    <a:pt x="4096" y="811"/>
                    <a:pt x="4333" y="947"/>
                  </a:cubicBezTo>
                  <a:cubicBezTo>
                    <a:pt x="4570" y="1094"/>
                    <a:pt x="4785" y="1263"/>
                    <a:pt x="4988" y="1421"/>
                  </a:cubicBezTo>
                  <a:cubicBezTo>
                    <a:pt x="5202" y="1579"/>
                    <a:pt x="5383" y="1771"/>
                    <a:pt x="5575" y="1940"/>
                  </a:cubicBezTo>
                  <a:cubicBezTo>
                    <a:pt x="5733" y="2109"/>
                    <a:pt x="5891" y="2278"/>
                    <a:pt x="6049" y="2470"/>
                  </a:cubicBezTo>
                  <a:cubicBezTo>
                    <a:pt x="6195" y="2640"/>
                    <a:pt x="6319" y="2820"/>
                    <a:pt x="6432" y="3012"/>
                  </a:cubicBezTo>
                  <a:cubicBezTo>
                    <a:pt x="6489" y="3102"/>
                    <a:pt x="6568" y="3192"/>
                    <a:pt x="6601" y="3271"/>
                  </a:cubicBezTo>
                  <a:cubicBezTo>
                    <a:pt x="6647" y="3362"/>
                    <a:pt x="6680" y="3452"/>
                    <a:pt x="6714" y="3531"/>
                  </a:cubicBezTo>
                  <a:cubicBezTo>
                    <a:pt x="6827" y="3836"/>
                    <a:pt x="6861" y="4152"/>
                    <a:pt x="6816" y="4479"/>
                  </a:cubicBezTo>
                  <a:cubicBezTo>
                    <a:pt x="6793" y="4682"/>
                    <a:pt x="6748" y="4885"/>
                    <a:pt x="6680" y="5088"/>
                  </a:cubicBezTo>
                  <a:cubicBezTo>
                    <a:pt x="6624" y="5224"/>
                    <a:pt x="6590" y="5303"/>
                    <a:pt x="6590" y="5303"/>
                  </a:cubicBezTo>
                  <a:cubicBezTo>
                    <a:pt x="6624" y="5235"/>
                    <a:pt x="6669" y="5167"/>
                    <a:pt x="6703" y="5099"/>
                  </a:cubicBezTo>
                  <a:cubicBezTo>
                    <a:pt x="6793" y="4908"/>
                    <a:pt x="6861" y="4705"/>
                    <a:pt x="6895" y="4490"/>
                  </a:cubicBezTo>
                  <a:cubicBezTo>
                    <a:pt x="6974" y="4163"/>
                    <a:pt x="6963" y="3813"/>
                    <a:pt x="6861" y="3486"/>
                  </a:cubicBezTo>
                  <a:cubicBezTo>
                    <a:pt x="6827" y="3396"/>
                    <a:pt x="6805" y="3283"/>
                    <a:pt x="6759" y="3192"/>
                  </a:cubicBezTo>
                  <a:cubicBezTo>
                    <a:pt x="6703" y="3102"/>
                    <a:pt x="6658" y="3012"/>
                    <a:pt x="6601" y="2922"/>
                  </a:cubicBezTo>
                  <a:cubicBezTo>
                    <a:pt x="6500" y="2718"/>
                    <a:pt x="6376" y="2527"/>
                    <a:pt x="6240" y="2346"/>
                  </a:cubicBezTo>
                  <a:cubicBezTo>
                    <a:pt x="6082" y="2154"/>
                    <a:pt x="5947" y="1951"/>
                    <a:pt x="5766" y="1759"/>
                  </a:cubicBezTo>
                  <a:cubicBezTo>
                    <a:pt x="5575" y="1579"/>
                    <a:pt x="5405" y="1364"/>
                    <a:pt x="5191" y="1195"/>
                  </a:cubicBezTo>
                  <a:cubicBezTo>
                    <a:pt x="4965" y="1026"/>
                    <a:pt x="4762" y="834"/>
                    <a:pt x="4525" y="665"/>
                  </a:cubicBezTo>
                  <a:cubicBezTo>
                    <a:pt x="4266" y="507"/>
                    <a:pt x="3995" y="371"/>
                    <a:pt x="3713" y="259"/>
                  </a:cubicBezTo>
                  <a:cubicBezTo>
                    <a:pt x="3298" y="112"/>
                    <a:pt x="2848" y="1"/>
                    <a:pt x="238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422225" y="3400200"/>
              <a:ext cx="160825" cy="194475"/>
            </a:xfrm>
            <a:custGeom>
              <a:avLst/>
              <a:gdLst/>
              <a:ahLst/>
              <a:cxnLst/>
              <a:rect l="l" t="t" r="r" b="b"/>
              <a:pathLst>
                <a:path w="6433" h="7779" extrusionOk="0">
                  <a:moveTo>
                    <a:pt x="2694" y="0"/>
                  </a:moveTo>
                  <a:cubicBezTo>
                    <a:pt x="2022" y="0"/>
                    <a:pt x="1388" y="292"/>
                    <a:pt x="937" y="1012"/>
                  </a:cubicBezTo>
                  <a:cubicBezTo>
                    <a:pt x="1" y="2524"/>
                    <a:pt x="825" y="5785"/>
                    <a:pt x="1953" y="6891"/>
                  </a:cubicBezTo>
                  <a:lnTo>
                    <a:pt x="2811" y="7523"/>
                  </a:lnTo>
                  <a:cubicBezTo>
                    <a:pt x="2898" y="7705"/>
                    <a:pt x="3075" y="7779"/>
                    <a:pt x="3300" y="7779"/>
                  </a:cubicBezTo>
                  <a:cubicBezTo>
                    <a:pt x="4066" y="7779"/>
                    <a:pt x="5393" y="6927"/>
                    <a:pt x="5654" y="6587"/>
                  </a:cubicBezTo>
                  <a:cubicBezTo>
                    <a:pt x="6376" y="5582"/>
                    <a:pt x="6433" y="3630"/>
                    <a:pt x="6072" y="2536"/>
                  </a:cubicBezTo>
                  <a:cubicBezTo>
                    <a:pt x="5624" y="1237"/>
                    <a:pt x="4077" y="0"/>
                    <a:pt x="269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430975" y="3395025"/>
              <a:ext cx="152925" cy="200125"/>
            </a:xfrm>
            <a:custGeom>
              <a:avLst/>
              <a:gdLst/>
              <a:ahLst/>
              <a:cxnLst/>
              <a:rect l="l" t="t" r="r" b="b"/>
              <a:pathLst>
                <a:path w="6117" h="8005" extrusionOk="0">
                  <a:moveTo>
                    <a:pt x="2378" y="0"/>
                  </a:moveTo>
                  <a:cubicBezTo>
                    <a:pt x="1614" y="0"/>
                    <a:pt x="894" y="394"/>
                    <a:pt x="486" y="1061"/>
                  </a:cubicBezTo>
                  <a:cubicBezTo>
                    <a:pt x="249" y="1445"/>
                    <a:pt x="91" y="1874"/>
                    <a:pt x="57" y="2325"/>
                  </a:cubicBezTo>
                  <a:cubicBezTo>
                    <a:pt x="1" y="2765"/>
                    <a:pt x="12" y="3194"/>
                    <a:pt x="68" y="3634"/>
                  </a:cubicBezTo>
                  <a:cubicBezTo>
                    <a:pt x="125" y="4063"/>
                    <a:pt x="215" y="4492"/>
                    <a:pt x="339" y="4898"/>
                  </a:cubicBezTo>
                  <a:cubicBezTo>
                    <a:pt x="463" y="5315"/>
                    <a:pt x="621" y="5710"/>
                    <a:pt x="824" y="6094"/>
                  </a:cubicBezTo>
                  <a:cubicBezTo>
                    <a:pt x="1016" y="6478"/>
                    <a:pt x="1265" y="6827"/>
                    <a:pt x="1580" y="7132"/>
                  </a:cubicBezTo>
                  <a:lnTo>
                    <a:pt x="2461" y="7730"/>
                  </a:lnTo>
                  <a:lnTo>
                    <a:pt x="1637" y="7064"/>
                  </a:lnTo>
                  <a:cubicBezTo>
                    <a:pt x="1355" y="6748"/>
                    <a:pt x="1140" y="6399"/>
                    <a:pt x="982" y="6015"/>
                  </a:cubicBezTo>
                  <a:cubicBezTo>
                    <a:pt x="813" y="5631"/>
                    <a:pt x="678" y="5236"/>
                    <a:pt x="576" y="4830"/>
                  </a:cubicBezTo>
                  <a:cubicBezTo>
                    <a:pt x="350" y="4029"/>
                    <a:pt x="294" y="3194"/>
                    <a:pt x="396" y="2381"/>
                  </a:cubicBezTo>
                  <a:cubicBezTo>
                    <a:pt x="441" y="1986"/>
                    <a:pt x="576" y="1603"/>
                    <a:pt x="791" y="1264"/>
                  </a:cubicBezTo>
                  <a:cubicBezTo>
                    <a:pt x="994" y="948"/>
                    <a:pt x="1298" y="689"/>
                    <a:pt x="1648" y="542"/>
                  </a:cubicBezTo>
                  <a:cubicBezTo>
                    <a:pt x="1868" y="453"/>
                    <a:pt x="2100" y="410"/>
                    <a:pt x="2334" y="410"/>
                  </a:cubicBezTo>
                  <a:cubicBezTo>
                    <a:pt x="2485" y="410"/>
                    <a:pt x="2637" y="428"/>
                    <a:pt x="2788" y="463"/>
                  </a:cubicBezTo>
                  <a:cubicBezTo>
                    <a:pt x="3172" y="542"/>
                    <a:pt x="3555" y="689"/>
                    <a:pt x="3882" y="903"/>
                  </a:cubicBezTo>
                  <a:cubicBezTo>
                    <a:pt x="4232" y="1106"/>
                    <a:pt x="4548" y="1366"/>
                    <a:pt x="4819" y="1671"/>
                  </a:cubicBezTo>
                  <a:cubicBezTo>
                    <a:pt x="4954" y="1817"/>
                    <a:pt x="5090" y="1975"/>
                    <a:pt x="5203" y="2144"/>
                  </a:cubicBezTo>
                  <a:cubicBezTo>
                    <a:pt x="5316" y="2314"/>
                    <a:pt x="5406" y="2483"/>
                    <a:pt x="5485" y="2675"/>
                  </a:cubicBezTo>
                  <a:lnTo>
                    <a:pt x="5553" y="2810"/>
                  </a:lnTo>
                  <a:lnTo>
                    <a:pt x="5586" y="2946"/>
                  </a:lnTo>
                  <a:lnTo>
                    <a:pt x="5665" y="3239"/>
                  </a:lnTo>
                  <a:cubicBezTo>
                    <a:pt x="5688" y="3442"/>
                    <a:pt x="5744" y="3634"/>
                    <a:pt x="5744" y="3848"/>
                  </a:cubicBezTo>
                  <a:cubicBezTo>
                    <a:pt x="5767" y="4051"/>
                    <a:pt x="5778" y="4255"/>
                    <a:pt x="5767" y="4458"/>
                  </a:cubicBezTo>
                  <a:cubicBezTo>
                    <a:pt x="5778" y="4661"/>
                    <a:pt x="5767" y="4875"/>
                    <a:pt x="5733" y="5078"/>
                  </a:cubicBezTo>
                  <a:cubicBezTo>
                    <a:pt x="5699" y="5485"/>
                    <a:pt x="5598" y="5880"/>
                    <a:pt x="5451" y="6263"/>
                  </a:cubicBezTo>
                  <a:cubicBezTo>
                    <a:pt x="5417" y="6353"/>
                    <a:pt x="5372" y="6455"/>
                    <a:pt x="5316" y="6545"/>
                  </a:cubicBezTo>
                  <a:lnTo>
                    <a:pt x="5237" y="6681"/>
                  </a:lnTo>
                  <a:cubicBezTo>
                    <a:pt x="5226" y="6701"/>
                    <a:pt x="5207" y="6739"/>
                    <a:pt x="5203" y="6739"/>
                  </a:cubicBezTo>
                  <a:cubicBezTo>
                    <a:pt x="5203" y="6739"/>
                    <a:pt x="5203" y="6738"/>
                    <a:pt x="5203" y="6737"/>
                  </a:cubicBezTo>
                  <a:lnTo>
                    <a:pt x="5158" y="6794"/>
                  </a:lnTo>
                  <a:cubicBezTo>
                    <a:pt x="5011" y="6929"/>
                    <a:pt x="4853" y="7064"/>
                    <a:pt x="4695" y="7177"/>
                  </a:cubicBezTo>
                  <a:cubicBezTo>
                    <a:pt x="4356" y="7425"/>
                    <a:pt x="3984" y="7629"/>
                    <a:pt x="3600" y="7787"/>
                  </a:cubicBezTo>
                  <a:cubicBezTo>
                    <a:pt x="3409" y="7866"/>
                    <a:pt x="3205" y="7922"/>
                    <a:pt x="3002" y="7956"/>
                  </a:cubicBezTo>
                  <a:cubicBezTo>
                    <a:pt x="2965" y="7964"/>
                    <a:pt x="2929" y="7967"/>
                    <a:pt x="2892" y="7967"/>
                  </a:cubicBezTo>
                  <a:cubicBezTo>
                    <a:pt x="2717" y="7967"/>
                    <a:pt x="2554" y="7880"/>
                    <a:pt x="2461" y="7730"/>
                  </a:cubicBezTo>
                  <a:lnTo>
                    <a:pt x="2461" y="7730"/>
                  </a:lnTo>
                  <a:cubicBezTo>
                    <a:pt x="2532" y="7913"/>
                    <a:pt x="2749" y="8004"/>
                    <a:pt x="2940" y="8004"/>
                  </a:cubicBezTo>
                  <a:cubicBezTo>
                    <a:pt x="2961" y="8004"/>
                    <a:pt x="2982" y="8003"/>
                    <a:pt x="3002" y="8001"/>
                  </a:cubicBezTo>
                  <a:cubicBezTo>
                    <a:pt x="3217" y="7990"/>
                    <a:pt x="3431" y="7956"/>
                    <a:pt x="3634" y="7877"/>
                  </a:cubicBezTo>
                  <a:cubicBezTo>
                    <a:pt x="4040" y="7741"/>
                    <a:pt x="4435" y="7561"/>
                    <a:pt x="4796" y="7335"/>
                  </a:cubicBezTo>
                  <a:cubicBezTo>
                    <a:pt x="4988" y="7222"/>
                    <a:pt x="5158" y="7087"/>
                    <a:pt x="5327" y="6940"/>
                  </a:cubicBezTo>
                  <a:lnTo>
                    <a:pt x="5383" y="6873"/>
                  </a:lnTo>
                  <a:cubicBezTo>
                    <a:pt x="5406" y="6850"/>
                    <a:pt x="5428" y="6816"/>
                    <a:pt x="5440" y="6794"/>
                  </a:cubicBezTo>
                  <a:lnTo>
                    <a:pt x="5519" y="6658"/>
                  </a:lnTo>
                  <a:cubicBezTo>
                    <a:pt x="5575" y="6568"/>
                    <a:pt x="5631" y="6478"/>
                    <a:pt x="5677" y="6376"/>
                  </a:cubicBezTo>
                  <a:cubicBezTo>
                    <a:pt x="5857" y="5970"/>
                    <a:pt x="5981" y="5541"/>
                    <a:pt x="6038" y="5101"/>
                  </a:cubicBezTo>
                  <a:cubicBezTo>
                    <a:pt x="6072" y="4886"/>
                    <a:pt x="6094" y="4672"/>
                    <a:pt x="6094" y="4458"/>
                  </a:cubicBezTo>
                  <a:cubicBezTo>
                    <a:pt x="6117" y="4243"/>
                    <a:pt x="6117" y="4018"/>
                    <a:pt x="6094" y="3803"/>
                  </a:cubicBezTo>
                  <a:cubicBezTo>
                    <a:pt x="6094" y="3589"/>
                    <a:pt x="6049" y="3374"/>
                    <a:pt x="6015" y="3160"/>
                  </a:cubicBezTo>
                  <a:lnTo>
                    <a:pt x="5936" y="2833"/>
                  </a:lnTo>
                  <a:cubicBezTo>
                    <a:pt x="5925" y="2776"/>
                    <a:pt x="5914" y="2743"/>
                    <a:pt x="5891" y="2652"/>
                  </a:cubicBezTo>
                  <a:lnTo>
                    <a:pt x="5835" y="2517"/>
                  </a:lnTo>
                  <a:cubicBezTo>
                    <a:pt x="5744" y="2314"/>
                    <a:pt x="5643" y="2111"/>
                    <a:pt x="5530" y="1919"/>
                  </a:cubicBezTo>
                  <a:cubicBezTo>
                    <a:pt x="5406" y="1738"/>
                    <a:pt x="5270" y="1569"/>
                    <a:pt x="5124" y="1400"/>
                  </a:cubicBezTo>
                  <a:cubicBezTo>
                    <a:pt x="4830" y="1061"/>
                    <a:pt x="4492" y="779"/>
                    <a:pt x="4108" y="553"/>
                  </a:cubicBezTo>
                  <a:cubicBezTo>
                    <a:pt x="3736" y="305"/>
                    <a:pt x="3318" y="136"/>
                    <a:pt x="2878" y="57"/>
                  </a:cubicBezTo>
                  <a:cubicBezTo>
                    <a:pt x="2711" y="19"/>
                    <a:pt x="2544" y="0"/>
                    <a:pt x="237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220350" y="3293150"/>
              <a:ext cx="261725" cy="205025"/>
            </a:xfrm>
            <a:custGeom>
              <a:avLst/>
              <a:gdLst/>
              <a:ahLst/>
              <a:cxnLst/>
              <a:rect l="l" t="t" r="r" b="b"/>
              <a:pathLst>
                <a:path w="10469" h="8201" extrusionOk="0">
                  <a:moveTo>
                    <a:pt x="3824" y="0"/>
                  </a:moveTo>
                  <a:cubicBezTo>
                    <a:pt x="3768" y="0"/>
                    <a:pt x="3711" y="1"/>
                    <a:pt x="3652" y="2"/>
                  </a:cubicBezTo>
                  <a:cubicBezTo>
                    <a:pt x="2411" y="58"/>
                    <a:pt x="1452" y="848"/>
                    <a:pt x="877" y="2067"/>
                  </a:cubicBezTo>
                  <a:cubicBezTo>
                    <a:pt x="0" y="3994"/>
                    <a:pt x="1356" y="8200"/>
                    <a:pt x="3764" y="8200"/>
                  </a:cubicBezTo>
                  <a:cubicBezTo>
                    <a:pt x="3992" y="8200"/>
                    <a:pt x="4230" y="8162"/>
                    <a:pt x="4476" y="8081"/>
                  </a:cubicBezTo>
                  <a:lnTo>
                    <a:pt x="4973" y="7517"/>
                  </a:lnTo>
                  <a:cubicBezTo>
                    <a:pt x="5864" y="7088"/>
                    <a:pt x="10468" y="5114"/>
                    <a:pt x="10175" y="4177"/>
                  </a:cubicBezTo>
                  <a:cubicBezTo>
                    <a:pt x="9780" y="2879"/>
                    <a:pt x="8505" y="1559"/>
                    <a:pt x="7184" y="882"/>
                  </a:cubicBezTo>
                  <a:cubicBezTo>
                    <a:pt x="5973" y="255"/>
                    <a:pt x="5134" y="0"/>
                    <a:pt x="3824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230400" y="3288100"/>
              <a:ext cx="248550" cy="211000"/>
            </a:xfrm>
            <a:custGeom>
              <a:avLst/>
              <a:gdLst/>
              <a:ahLst/>
              <a:cxnLst/>
              <a:rect l="l" t="t" r="r" b="b"/>
              <a:pathLst>
                <a:path w="9942" h="8440" extrusionOk="0">
                  <a:moveTo>
                    <a:pt x="3284" y="1"/>
                  </a:moveTo>
                  <a:cubicBezTo>
                    <a:pt x="3104" y="1"/>
                    <a:pt x="2991" y="23"/>
                    <a:pt x="2856" y="46"/>
                  </a:cubicBezTo>
                  <a:cubicBezTo>
                    <a:pt x="2269" y="147"/>
                    <a:pt x="1716" y="418"/>
                    <a:pt x="1287" y="836"/>
                  </a:cubicBezTo>
                  <a:cubicBezTo>
                    <a:pt x="858" y="1231"/>
                    <a:pt x="520" y="1716"/>
                    <a:pt x="283" y="2258"/>
                  </a:cubicBezTo>
                  <a:cubicBezTo>
                    <a:pt x="80" y="2799"/>
                    <a:pt x="1" y="3386"/>
                    <a:pt x="46" y="3962"/>
                  </a:cubicBezTo>
                  <a:cubicBezTo>
                    <a:pt x="125" y="5101"/>
                    <a:pt x="497" y="6196"/>
                    <a:pt x="1152" y="7144"/>
                  </a:cubicBezTo>
                  <a:cubicBezTo>
                    <a:pt x="1468" y="7618"/>
                    <a:pt x="1908" y="8001"/>
                    <a:pt x="2427" y="8249"/>
                  </a:cubicBezTo>
                  <a:cubicBezTo>
                    <a:pt x="2707" y="8377"/>
                    <a:pt x="3010" y="8439"/>
                    <a:pt x="3315" y="8439"/>
                  </a:cubicBezTo>
                  <a:cubicBezTo>
                    <a:pt x="3575" y="8439"/>
                    <a:pt x="3836" y="8394"/>
                    <a:pt x="4085" y="8306"/>
                  </a:cubicBezTo>
                  <a:lnTo>
                    <a:pt x="4097" y="8306"/>
                  </a:lnTo>
                  <a:lnTo>
                    <a:pt x="4571" y="7719"/>
                  </a:lnTo>
                  <a:lnTo>
                    <a:pt x="4062" y="8261"/>
                  </a:lnTo>
                  <a:lnTo>
                    <a:pt x="4062" y="8261"/>
                  </a:lnTo>
                  <a:cubicBezTo>
                    <a:pt x="3860" y="8322"/>
                    <a:pt x="3652" y="8353"/>
                    <a:pt x="3444" y="8353"/>
                  </a:cubicBezTo>
                  <a:cubicBezTo>
                    <a:pt x="3117" y="8353"/>
                    <a:pt x="2791" y="8277"/>
                    <a:pt x="2494" y="8125"/>
                  </a:cubicBezTo>
                  <a:cubicBezTo>
                    <a:pt x="2020" y="7855"/>
                    <a:pt x="1614" y="7482"/>
                    <a:pt x="1332" y="7020"/>
                  </a:cubicBezTo>
                  <a:cubicBezTo>
                    <a:pt x="745" y="6094"/>
                    <a:pt x="418" y="5033"/>
                    <a:pt x="384" y="3950"/>
                  </a:cubicBezTo>
                  <a:cubicBezTo>
                    <a:pt x="373" y="3420"/>
                    <a:pt x="407" y="2878"/>
                    <a:pt x="621" y="2393"/>
                  </a:cubicBezTo>
                  <a:cubicBezTo>
                    <a:pt x="836" y="1919"/>
                    <a:pt x="1152" y="1479"/>
                    <a:pt x="1535" y="1129"/>
                  </a:cubicBezTo>
                  <a:cubicBezTo>
                    <a:pt x="1908" y="779"/>
                    <a:pt x="2382" y="542"/>
                    <a:pt x="2889" y="452"/>
                  </a:cubicBezTo>
                  <a:cubicBezTo>
                    <a:pt x="3025" y="441"/>
                    <a:pt x="3194" y="407"/>
                    <a:pt x="3284" y="407"/>
                  </a:cubicBezTo>
                  <a:lnTo>
                    <a:pt x="3691" y="430"/>
                  </a:lnTo>
                  <a:cubicBezTo>
                    <a:pt x="3961" y="430"/>
                    <a:pt x="4232" y="452"/>
                    <a:pt x="4492" y="497"/>
                  </a:cubicBezTo>
                  <a:cubicBezTo>
                    <a:pt x="4763" y="531"/>
                    <a:pt x="5022" y="588"/>
                    <a:pt x="5270" y="667"/>
                  </a:cubicBezTo>
                  <a:cubicBezTo>
                    <a:pt x="5530" y="746"/>
                    <a:pt x="5789" y="836"/>
                    <a:pt x="6026" y="949"/>
                  </a:cubicBezTo>
                  <a:cubicBezTo>
                    <a:pt x="6534" y="1152"/>
                    <a:pt x="7008" y="1411"/>
                    <a:pt x="7459" y="1727"/>
                  </a:cubicBezTo>
                  <a:cubicBezTo>
                    <a:pt x="7674" y="1885"/>
                    <a:pt x="7888" y="2054"/>
                    <a:pt x="8091" y="2235"/>
                  </a:cubicBezTo>
                  <a:cubicBezTo>
                    <a:pt x="8283" y="2416"/>
                    <a:pt x="8475" y="2607"/>
                    <a:pt x="8656" y="2811"/>
                  </a:cubicBezTo>
                  <a:cubicBezTo>
                    <a:pt x="8825" y="3014"/>
                    <a:pt x="8994" y="3228"/>
                    <a:pt x="9141" y="3454"/>
                  </a:cubicBezTo>
                  <a:cubicBezTo>
                    <a:pt x="9220" y="3567"/>
                    <a:pt x="9276" y="3679"/>
                    <a:pt x="9344" y="3792"/>
                  </a:cubicBezTo>
                  <a:lnTo>
                    <a:pt x="9434" y="3962"/>
                  </a:lnTo>
                  <a:lnTo>
                    <a:pt x="9524" y="4153"/>
                  </a:lnTo>
                  <a:cubicBezTo>
                    <a:pt x="9570" y="4266"/>
                    <a:pt x="9615" y="4368"/>
                    <a:pt x="9637" y="4481"/>
                  </a:cubicBezTo>
                  <a:cubicBezTo>
                    <a:pt x="9615" y="4593"/>
                    <a:pt x="9570" y="4684"/>
                    <a:pt x="9491" y="4763"/>
                  </a:cubicBezTo>
                  <a:cubicBezTo>
                    <a:pt x="9321" y="4966"/>
                    <a:pt x="9130" y="5146"/>
                    <a:pt x="8904" y="5304"/>
                  </a:cubicBezTo>
                  <a:cubicBezTo>
                    <a:pt x="8464" y="5620"/>
                    <a:pt x="8001" y="5914"/>
                    <a:pt x="7516" y="6184"/>
                  </a:cubicBezTo>
                  <a:cubicBezTo>
                    <a:pt x="6557" y="6726"/>
                    <a:pt x="5552" y="7211"/>
                    <a:pt x="4571" y="7719"/>
                  </a:cubicBezTo>
                  <a:cubicBezTo>
                    <a:pt x="5598" y="7290"/>
                    <a:pt x="6613" y="6850"/>
                    <a:pt x="7617" y="6354"/>
                  </a:cubicBezTo>
                  <a:cubicBezTo>
                    <a:pt x="8114" y="6105"/>
                    <a:pt x="8599" y="5823"/>
                    <a:pt x="9062" y="5507"/>
                  </a:cubicBezTo>
                  <a:cubicBezTo>
                    <a:pt x="9299" y="5349"/>
                    <a:pt x="9524" y="5158"/>
                    <a:pt x="9716" y="4943"/>
                  </a:cubicBezTo>
                  <a:cubicBezTo>
                    <a:pt x="9840" y="4819"/>
                    <a:pt x="9908" y="4661"/>
                    <a:pt x="9942" y="4503"/>
                  </a:cubicBezTo>
                  <a:cubicBezTo>
                    <a:pt x="9942" y="4402"/>
                    <a:pt x="9919" y="4311"/>
                    <a:pt x="9886" y="4232"/>
                  </a:cubicBezTo>
                  <a:lnTo>
                    <a:pt x="9818" y="4040"/>
                  </a:lnTo>
                  <a:cubicBezTo>
                    <a:pt x="9773" y="3905"/>
                    <a:pt x="9705" y="3770"/>
                    <a:pt x="9637" y="3646"/>
                  </a:cubicBezTo>
                  <a:cubicBezTo>
                    <a:pt x="9570" y="3521"/>
                    <a:pt x="9513" y="3386"/>
                    <a:pt x="9434" y="3262"/>
                  </a:cubicBezTo>
                  <a:cubicBezTo>
                    <a:pt x="9276" y="3025"/>
                    <a:pt x="9107" y="2788"/>
                    <a:pt x="8926" y="2574"/>
                  </a:cubicBezTo>
                  <a:cubicBezTo>
                    <a:pt x="8565" y="2133"/>
                    <a:pt x="8148" y="1750"/>
                    <a:pt x="7685" y="1423"/>
                  </a:cubicBezTo>
                  <a:cubicBezTo>
                    <a:pt x="7222" y="1084"/>
                    <a:pt x="6715" y="802"/>
                    <a:pt x="6196" y="576"/>
                  </a:cubicBezTo>
                  <a:cubicBezTo>
                    <a:pt x="5936" y="463"/>
                    <a:pt x="5665" y="362"/>
                    <a:pt x="5394" y="283"/>
                  </a:cubicBezTo>
                  <a:cubicBezTo>
                    <a:pt x="5124" y="181"/>
                    <a:pt x="4842" y="125"/>
                    <a:pt x="4559" y="80"/>
                  </a:cubicBezTo>
                  <a:cubicBezTo>
                    <a:pt x="4324" y="33"/>
                    <a:pt x="4089" y="9"/>
                    <a:pt x="3854" y="9"/>
                  </a:cubicBezTo>
                  <a:cubicBezTo>
                    <a:pt x="3807" y="9"/>
                    <a:pt x="3760" y="10"/>
                    <a:pt x="3713" y="12"/>
                  </a:cubicBezTo>
                  <a:lnTo>
                    <a:pt x="3284" y="1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218825" y="3342000"/>
              <a:ext cx="261550" cy="202025"/>
            </a:xfrm>
            <a:custGeom>
              <a:avLst/>
              <a:gdLst/>
              <a:ahLst/>
              <a:cxnLst/>
              <a:rect l="l" t="t" r="r" b="b"/>
              <a:pathLst>
                <a:path w="10462" h="8081" extrusionOk="0">
                  <a:moveTo>
                    <a:pt x="4819" y="0"/>
                  </a:moveTo>
                  <a:cubicBezTo>
                    <a:pt x="2404" y="11"/>
                    <a:pt x="91" y="903"/>
                    <a:pt x="24" y="3735"/>
                  </a:cubicBezTo>
                  <a:cubicBezTo>
                    <a:pt x="1" y="4807"/>
                    <a:pt x="644" y="5992"/>
                    <a:pt x="1299" y="6804"/>
                  </a:cubicBezTo>
                  <a:cubicBezTo>
                    <a:pt x="1705" y="7290"/>
                    <a:pt x="2213" y="7741"/>
                    <a:pt x="2822" y="7955"/>
                  </a:cubicBezTo>
                  <a:cubicBezTo>
                    <a:pt x="3105" y="8039"/>
                    <a:pt x="3396" y="8081"/>
                    <a:pt x="3688" y="8081"/>
                  </a:cubicBezTo>
                  <a:cubicBezTo>
                    <a:pt x="3989" y="8081"/>
                    <a:pt x="4290" y="8036"/>
                    <a:pt x="4582" y="7944"/>
                  </a:cubicBezTo>
                  <a:cubicBezTo>
                    <a:pt x="5180" y="7775"/>
                    <a:pt x="5745" y="7515"/>
                    <a:pt x="6264" y="7165"/>
                  </a:cubicBezTo>
                  <a:cubicBezTo>
                    <a:pt x="7426" y="6364"/>
                    <a:pt x="8600" y="5405"/>
                    <a:pt x="9389" y="4220"/>
                  </a:cubicBezTo>
                  <a:cubicBezTo>
                    <a:pt x="10270" y="2979"/>
                    <a:pt x="10461" y="2110"/>
                    <a:pt x="9073" y="1298"/>
                  </a:cubicBezTo>
                  <a:cubicBezTo>
                    <a:pt x="7810" y="474"/>
                    <a:pt x="6331" y="23"/>
                    <a:pt x="4819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216850" y="3336850"/>
              <a:ext cx="257600" cy="207075"/>
            </a:xfrm>
            <a:custGeom>
              <a:avLst/>
              <a:gdLst/>
              <a:ahLst/>
              <a:cxnLst/>
              <a:rect l="l" t="t" r="r" b="b"/>
              <a:pathLst>
                <a:path w="10304" h="8283" extrusionOk="0">
                  <a:moveTo>
                    <a:pt x="4841" y="1"/>
                  </a:moveTo>
                  <a:cubicBezTo>
                    <a:pt x="4003" y="1"/>
                    <a:pt x="3168" y="138"/>
                    <a:pt x="2382" y="432"/>
                  </a:cubicBezTo>
                  <a:cubicBezTo>
                    <a:pt x="1964" y="590"/>
                    <a:pt x="1569" y="815"/>
                    <a:pt x="1220" y="1097"/>
                  </a:cubicBezTo>
                  <a:cubicBezTo>
                    <a:pt x="881" y="1380"/>
                    <a:pt x="610" y="1729"/>
                    <a:pt x="407" y="2124"/>
                  </a:cubicBezTo>
                  <a:cubicBezTo>
                    <a:pt x="215" y="2497"/>
                    <a:pt x="103" y="2903"/>
                    <a:pt x="46" y="3320"/>
                  </a:cubicBezTo>
                  <a:cubicBezTo>
                    <a:pt x="12" y="3524"/>
                    <a:pt x="12" y="3727"/>
                    <a:pt x="1" y="3919"/>
                  </a:cubicBezTo>
                  <a:cubicBezTo>
                    <a:pt x="12" y="4122"/>
                    <a:pt x="24" y="4313"/>
                    <a:pt x="69" y="4505"/>
                  </a:cubicBezTo>
                  <a:cubicBezTo>
                    <a:pt x="215" y="5216"/>
                    <a:pt x="520" y="5882"/>
                    <a:pt x="938" y="6469"/>
                  </a:cubicBezTo>
                  <a:cubicBezTo>
                    <a:pt x="1276" y="6965"/>
                    <a:pt x="1694" y="7417"/>
                    <a:pt x="2179" y="7778"/>
                  </a:cubicBezTo>
                  <a:cubicBezTo>
                    <a:pt x="2551" y="8060"/>
                    <a:pt x="2991" y="8229"/>
                    <a:pt x="3465" y="8274"/>
                  </a:cubicBezTo>
                  <a:cubicBezTo>
                    <a:pt x="3550" y="8280"/>
                    <a:pt x="3634" y="8283"/>
                    <a:pt x="3719" y="8283"/>
                  </a:cubicBezTo>
                  <a:cubicBezTo>
                    <a:pt x="3804" y="8283"/>
                    <a:pt x="3888" y="8280"/>
                    <a:pt x="3973" y="8274"/>
                  </a:cubicBezTo>
                  <a:cubicBezTo>
                    <a:pt x="4097" y="8263"/>
                    <a:pt x="4233" y="8252"/>
                    <a:pt x="4357" y="8218"/>
                  </a:cubicBezTo>
                  <a:lnTo>
                    <a:pt x="4661" y="8150"/>
                  </a:lnTo>
                  <a:lnTo>
                    <a:pt x="4661" y="8150"/>
                  </a:lnTo>
                  <a:lnTo>
                    <a:pt x="4357" y="8207"/>
                  </a:lnTo>
                  <a:cubicBezTo>
                    <a:pt x="4233" y="8229"/>
                    <a:pt x="4097" y="8252"/>
                    <a:pt x="3973" y="8252"/>
                  </a:cubicBezTo>
                  <a:cubicBezTo>
                    <a:pt x="3888" y="8263"/>
                    <a:pt x="3804" y="8269"/>
                    <a:pt x="3719" y="8269"/>
                  </a:cubicBezTo>
                  <a:cubicBezTo>
                    <a:pt x="3634" y="8269"/>
                    <a:pt x="3550" y="8263"/>
                    <a:pt x="3465" y="8252"/>
                  </a:cubicBezTo>
                  <a:cubicBezTo>
                    <a:pt x="3003" y="8207"/>
                    <a:pt x="2562" y="8026"/>
                    <a:pt x="2201" y="7744"/>
                  </a:cubicBezTo>
                  <a:cubicBezTo>
                    <a:pt x="1727" y="7383"/>
                    <a:pt x="1332" y="6931"/>
                    <a:pt x="1017" y="6424"/>
                  </a:cubicBezTo>
                  <a:cubicBezTo>
                    <a:pt x="633" y="5837"/>
                    <a:pt x="373" y="5182"/>
                    <a:pt x="249" y="4483"/>
                  </a:cubicBezTo>
                  <a:cubicBezTo>
                    <a:pt x="227" y="4302"/>
                    <a:pt x="215" y="4110"/>
                    <a:pt x="215" y="3919"/>
                  </a:cubicBezTo>
                  <a:cubicBezTo>
                    <a:pt x="238" y="3738"/>
                    <a:pt x="249" y="3546"/>
                    <a:pt x="283" y="3354"/>
                  </a:cubicBezTo>
                  <a:cubicBezTo>
                    <a:pt x="351" y="2971"/>
                    <a:pt x="475" y="2598"/>
                    <a:pt x="667" y="2260"/>
                  </a:cubicBezTo>
                  <a:cubicBezTo>
                    <a:pt x="1084" y="1560"/>
                    <a:pt x="1739" y="1030"/>
                    <a:pt x="2517" y="782"/>
                  </a:cubicBezTo>
                  <a:cubicBezTo>
                    <a:pt x="3211" y="537"/>
                    <a:pt x="3939" y="411"/>
                    <a:pt x="4679" y="411"/>
                  </a:cubicBezTo>
                  <a:cubicBezTo>
                    <a:pt x="4793" y="411"/>
                    <a:pt x="4908" y="414"/>
                    <a:pt x="5022" y="420"/>
                  </a:cubicBezTo>
                  <a:cubicBezTo>
                    <a:pt x="5869" y="466"/>
                    <a:pt x="6738" y="578"/>
                    <a:pt x="7516" y="894"/>
                  </a:cubicBezTo>
                  <a:cubicBezTo>
                    <a:pt x="7708" y="973"/>
                    <a:pt x="7911" y="1018"/>
                    <a:pt x="8092" y="1120"/>
                  </a:cubicBezTo>
                  <a:cubicBezTo>
                    <a:pt x="8284" y="1233"/>
                    <a:pt x="8475" y="1323"/>
                    <a:pt x="8656" y="1425"/>
                  </a:cubicBezTo>
                  <a:cubicBezTo>
                    <a:pt x="9028" y="1594"/>
                    <a:pt x="9367" y="1808"/>
                    <a:pt x="9672" y="2079"/>
                  </a:cubicBezTo>
                  <a:cubicBezTo>
                    <a:pt x="9954" y="2327"/>
                    <a:pt x="10078" y="2700"/>
                    <a:pt x="10021" y="3061"/>
                  </a:cubicBezTo>
                  <a:cubicBezTo>
                    <a:pt x="9942" y="3433"/>
                    <a:pt x="9796" y="3772"/>
                    <a:pt x="9581" y="4088"/>
                  </a:cubicBezTo>
                  <a:cubicBezTo>
                    <a:pt x="9209" y="4686"/>
                    <a:pt x="8769" y="5239"/>
                    <a:pt x="8284" y="5747"/>
                  </a:cubicBezTo>
                  <a:cubicBezTo>
                    <a:pt x="8069" y="5972"/>
                    <a:pt x="7832" y="6187"/>
                    <a:pt x="7584" y="6378"/>
                  </a:cubicBezTo>
                  <a:cubicBezTo>
                    <a:pt x="7381" y="6570"/>
                    <a:pt x="7155" y="6751"/>
                    <a:pt x="6929" y="6920"/>
                  </a:cubicBezTo>
                  <a:lnTo>
                    <a:pt x="6320" y="7360"/>
                  </a:lnTo>
                  <a:cubicBezTo>
                    <a:pt x="6140" y="7473"/>
                    <a:pt x="5959" y="7586"/>
                    <a:pt x="5778" y="7687"/>
                  </a:cubicBezTo>
                  <a:cubicBezTo>
                    <a:pt x="5620" y="7778"/>
                    <a:pt x="5474" y="7845"/>
                    <a:pt x="5316" y="7913"/>
                  </a:cubicBezTo>
                  <a:cubicBezTo>
                    <a:pt x="5203" y="7970"/>
                    <a:pt x="5079" y="8015"/>
                    <a:pt x="4955" y="8049"/>
                  </a:cubicBezTo>
                  <a:cubicBezTo>
                    <a:pt x="4763" y="8116"/>
                    <a:pt x="4661" y="8150"/>
                    <a:pt x="4661" y="8150"/>
                  </a:cubicBezTo>
                  <a:lnTo>
                    <a:pt x="4966" y="8060"/>
                  </a:lnTo>
                  <a:cubicBezTo>
                    <a:pt x="5079" y="8026"/>
                    <a:pt x="5203" y="7981"/>
                    <a:pt x="5316" y="7924"/>
                  </a:cubicBezTo>
                  <a:cubicBezTo>
                    <a:pt x="5474" y="7857"/>
                    <a:pt x="5632" y="7789"/>
                    <a:pt x="5778" y="7710"/>
                  </a:cubicBezTo>
                  <a:cubicBezTo>
                    <a:pt x="5970" y="7608"/>
                    <a:pt x="6151" y="7507"/>
                    <a:pt x="6331" y="7394"/>
                  </a:cubicBezTo>
                  <a:lnTo>
                    <a:pt x="6952" y="6954"/>
                  </a:lnTo>
                  <a:cubicBezTo>
                    <a:pt x="7189" y="6796"/>
                    <a:pt x="7415" y="6615"/>
                    <a:pt x="7629" y="6435"/>
                  </a:cubicBezTo>
                  <a:cubicBezTo>
                    <a:pt x="7877" y="6243"/>
                    <a:pt x="8126" y="6029"/>
                    <a:pt x="8351" y="5814"/>
                  </a:cubicBezTo>
                  <a:cubicBezTo>
                    <a:pt x="8870" y="5318"/>
                    <a:pt x="9333" y="4776"/>
                    <a:pt x="9739" y="4189"/>
                  </a:cubicBezTo>
                  <a:cubicBezTo>
                    <a:pt x="9987" y="3862"/>
                    <a:pt x="10157" y="3501"/>
                    <a:pt x="10258" y="3106"/>
                  </a:cubicBezTo>
                  <a:cubicBezTo>
                    <a:pt x="10303" y="2892"/>
                    <a:pt x="10292" y="2666"/>
                    <a:pt x="10236" y="2452"/>
                  </a:cubicBezTo>
                  <a:cubicBezTo>
                    <a:pt x="10157" y="2237"/>
                    <a:pt x="10044" y="2045"/>
                    <a:pt x="9886" y="1876"/>
                  </a:cubicBezTo>
                  <a:cubicBezTo>
                    <a:pt x="9581" y="1571"/>
                    <a:pt x="9220" y="1323"/>
                    <a:pt x="8836" y="1131"/>
                  </a:cubicBezTo>
                  <a:lnTo>
                    <a:pt x="8272" y="815"/>
                  </a:lnTo>
                  <a:cubicBezTo>
                    <a:pt x="8069" y="725"/>
                    <a:pt x="7855" y="646"/>
                    <a:pt x="7652" y="556"/>
                  </a:cubicBezTo>
                  <a:cubicBezTo>
                    <a:pt x="6828" y="206"/>
                    <a:pt x="5925" y="71"/>
                    <a:pt x="5034" y="3"/>
                  </a:cubicBezTo>
                  <a:cubicBezTo>
                    <a:pt x="4970" y="1"/>
                    <a:pt x="4905" y="1"/>
                    <a:pt x="484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334225" y="3397575"/>
              <a:ext cx="201450" cy="241975"/>
            </a:xfrm>
            <a:custGeom>
              <a:avLst/>
              <a:gdLst/>
              <a:ahLst/>
              <a:cxnLst/>
              <a:rect l="l" t="t" r="r" b="b"/>
              <a:pathLst>
                <a:path w="8058" h="9679" extrusionOk="0">
                  <a:moveTo>
                    <a:pt x="5620" y="0"/>
                  </a:moveTo>
                  <a:cubicBezTo>
                    <a:pt x="4029" y="1038"/>
                    <a:pt x="2415" y="2268"/>
                    <a:pt x="1219" y="3667"/>
                  </a:cubicBezTo>
                  <a:cubicBezTo>
                    <a:pt x="598" y="4390"/>
                    <a:pt x="136" y="4965"/>
                    <a:pt x="23" y="5947"/>
                  </a:cubicBezTo>
                  <a:cubicBezTo>
                    <a:pt x="0" y="6195"/>
                    <a:pt x="260" y="6996"/>
                    <a:pt x="339" y="7256"/>
                  </a:cubicBezTo>
                  <a:cubicBezTo>
                    <a:pt x="610" y="8091"/>
                    <a:pt x="1377" y="8892"/>
                    <a:pt x="2054" y="9242"/>
                  </a:cubicBezTo>
                  <a:cubicBezTo>
                    <a:pt x="2657" y="9533"/>
                    <a:pt x="3344" y="9678"/>
                    <a:pt x="4029" y="9678"/>
                  </a:cubicBezTo>
                  <a:cubicBezTo>
                    <a:pt x="5869" y="9678"/>
                    <a:pt x="7702" y="8630"/>
                    <a:pt x="7899" y="6534"/>
                  </a:cubicBezTo>
                  <a:cubicBezTo>
                    <a:pt x="8057" y="4593"/>
                    <a:pt x="7730" y="2663"/>
                    <a:pt x="5620" y="0"/>
                  </a:cubicBezTo>
                  <a:close/>
                </a:path>
              </a:pathLst>
            </a:custGeom>
            <a:solidFill>
              <a:srgbClr val="F7F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334500" y="3391925"/>
              <a:ext cx="203150" cy="249500"/>
            </a:xfrm>
            <a:custGeom>
              <a:avLst/>
              <a:gdLst/>
              <a:ahLst/>
              <a:cxnLst/>
              <a:rect l="l" t="t" r="r" b="b"/>
              <a:pathLst>
                <a:path w="8126" h="9980" extrusionOk="0">
                  <a:moveTo>
                    <a:pt x="5643" y="0"/>
                  </a:moveTo>
                  <a:lnTo>
                    <a:pt x="5518" y="79"/>
                  </a:lnTo>
                  <a:cubicBezTo>
                    <a:pt x="4853" y="542"/>
                    <a:pt x="4187" y="1027"/>
                    <a:pt x="3555" y="1546"/>
                  </a:cubicBezTo>
                  <a:cubicBezTo>
                    <a:pt x="3239" y="1795"/>
                    <a:pt x="2934" y="2065"/>
                    <a:pt x="2630" y="2336"/>
                  </a:cubicBezTo>
                  <a:cubicBezTo>
                    <a:pt x="2325" y="2618"/>
                    <a:pt x="2043" y="2900"/>
                    <a:pt x="1761" y="3205"/>
                  </a:cubicBezTo>
                  <a:cubicBezTo>
                    <a:pt x="1625" y="3340"/>
                    <a:pt x="1490" y="3498"/>
                    <a:pt x="1355" y="3656"/>
                  </a:cubicBezTo>
                  <a:cubicBezTo>
                    <a:pt x="1219" y="3803"/>
                    <a:pt x="1095" y="3961"/>
                    <a:pt x="971" y="4119"/>
                  </a:cubicBezTo>
                  <a:cubicBezTo>
                    <a:pt x="700" y="4435"/>
                    <a:pt x="474" y="4774"/>
                    <a:pt x="294" y="5135"/>
                  </a:cubicBezTo>
                  <a:cubicBezTo>
                    <a:pt x="204" y="5315"/>
                    <a:pt x="136" y="5507"/>
                    <a:pt x="91" y="5710"/>
                  </a:cubicBezTo>
                  <a:cubicBezTo>
                    <a:pt x="57" y="5812"/>
                    <a:pt x="34" y="5902"/>
                    <a:pt x="23" y="6004"/>
                  </a:cubicBezTo>
                  <a:cubicBezTo>
                    <a:pt x="0" y="6105"/>
                    <a:pt x="0" y="6207"/>
                    <a:pt x="12" y="6308"/>
                  </a:cubicBezTo>
                  <a:cubicBezTo>
                    <a:pt x="91" y="6714"/>
                    <a:pt x="192" y="7098"/>
                    <a:pt x="328" y="7482"/>
                  </a:cubicBezTo>
                  <a:cubicBezTo>
                    <a:pt x="192" y="7098"/>
                    <a:pt x="91" y="6714"/>
                    <a:pt x="23" y="6308"/>
                  </a:cubicBezTo>
                  <a:cubicBezTo>
                    <a:pt x="12" y="6207"/>
                    <a:pt x="23" y="6105"/>
                    <a:pt x="46" y="6015"/>
                  </a:cubicBezTo>
                  <a:cubicBezTo>
                    <a:pt x="57" y="5913"/>
                    <a:pt x="79" y="5812"/>
                    <a:pt x="102" y="5710"/>
                  </a:cubicBezTo>
                  <a:cubicBezTo>
                    <a:pt x="158" y="5518"/>
                    <a:pt x="226" y="5326"/>
                    <a:pt x="316" y="5146"/>
                  </a:cubicBezTo>
                  <a:cubicBezTo>
                    <a:pt x="508" y="4796"/>
                    <a:pt x="745" y="4469"/>
                    <a:pt x="1016" y="4164"/>
                  </a:cubicBezTo>
                  <a:cubicBezTo>
                    <a:pt x="1151" y="4006"/>
                    <a:pt x="1287" y="3860"/>
                    <a:pt x="1422" y="3713"/>
                  </a:cubicBezTo>
                  <a:cubicBezTo>
                    <a:pt x="1569" y="3566"/>
                    <a:pt x="1704" y="3419"/>
                    <a:pt x="1851" y="3284"/>
                  </a:cubicBezTo>
                  <a:cubicBezTo>
                    <a:pt x="2133" y="3002"/>
                    <a:pt x="2427" y="2720"/>
                    <a:pt x="2743" y="2472"/>
                  </a:cubicBezTo>
                  <a:cubicBezTo>
                    <a:pt x="3058" y="2212"/>
                    <a:pt x="3363" y="1964"/>
                    <a:pt x="3690" y="1727"/>
                  </a:cubicBezTo>
                  <a:cubicBezTo>
                    <a:pt x="4292" y="1273"/>
                    <a:pt x="4924" y="848"/>
                    <a:pt x="5557" y="444"/>
                  </a:cubicBezTo>
                  <a:lnTo>
                    <a:pt x="5557" y="444"/>
                  </a:lnTo>
                  <a:cubicBezTo>
                    <a:pt x="5735" y="690"/>
                    <a:pt x="5919" y="943"/>
                    <a:pt x="6094" y="1196"/>
                  </a:cubicBezTo>
                  <a:cubicBezTo>
                    <a:pt x="6297" y="1490"/>
                    <a:pt x="6489" y="1795"/>
                    <a:pt x="6658" y="2110"/>
                  </a:cubicBezTo>
                  <a:cubicBezTo>
                    <a:pt x="6827" y="2415"/>
                    <a:pt x="6985" y="2731"/>
                    <a:pt x="7121" y="3058"/>
                  </a:cubicBezTo>
                  <a:cubicBezTo>
                    <a:pt x="7256" y="3386"/>
                    <a:pt x="7369" y="3713"/>
                    <a:pt x="7471" y="4063"/>
                  </a:cubicBezTo>
                  <a:cubicBezTo>
                    <a:pt x="7651" y="4740"/>
                    <a:pt x="7741" y="5439"/>
                    <a:pt x="7730" y="6150"/>
                  </a:cubicBezTo>
                  <a:cubicBezTo>
                    <a:pt x="7730" y="6500"/>
                    <a:pt x="7708" y="6850"/>
                    <a:pt x="7640" y="7188"/>
                  </a:cubicBezTo>
                  <a:cubicBezTo>
                    <a:pt x="7572" y="7527"/>
                    <a:pt x="7459" y="7854"/>
                    <a:pt x="7279" y="8147"/>
                  </a:cubicBezTo>
                  <a:cubicBezTo>
                    <a:pt x="6918" y="8746"/>
                    <a:pt x="6365" y="9219"/>
                    <a:pt x="5722" y="9479"/>
                  </a:cubicBezTo>
                  <a:cubicBezTo>
                    <a:pt x="5137" y="9731"/>
                    <a:pt x="4499" y="9857"/>
                    <a:pt x="3863" y="9857"/>
                  </a:cubicBezTo>
                  <a:cubicBezTo>
                    <a:pt x="3786" y="9857"/>
                    <a:pt x="3710" y="9855"/>
                    <a:pt x="3634" y="9851"/>
                  </a:cubicBezTo>
                  <a:cubicBezTo>
                    <a:pt x="3284" y="9829"/>
                    <a:pt x="2923" y="9761"/>
                    <a:pt x="2585" y="9660"/>
                  </a:cubicBezTo>
                  <a:cubicBezTo>
                    <a:pt x="2235" y="9558"/>
                    <a:pt x="1908" y="9400"/>
                    <a:pt x="1625" y="9174"/>
                  </a:cubicBezTo>
                  <a:cubicBezTo>
                    <a:pt x="1332" y="8960"/>
                    <a:pt x="1072" y="8712"/>
                    <a:pt x="858" y="8430"/>
                  </a:cubicBezTo>
                  <a:cubicBezTo>
                    <a:pt x="632" y="8147"/>
                    <a:pt x="452" y="7820"/>
                    <a:pt x="328" y="7482"/>
                  </a:cubicBezTo>
                  <a:lnTo>
                    <a:pt x="328" y="7482"/>
                  </a:lnTo>
                  <a:cubicBezTo>
                    <a:pt x="441" y="7820"/>
                    <a:pt x="621" y="8147"/>
                    <a:pt x="836" y="8430"/>
                  </a:cubicBezTo>
                  <a:cubicBezTo>
                    <a:pt x="1050" y="8723"/>
                    <a:pt x="1309" y="8994"/>
                    <a:pt x="1603" y="9219"/>
                  </a:cubicBezTo>
                  <a:cubicBezTo>
                    <a:pt x="1885" y="9445"/>
                    <a:pt x="2212" y="9614"/>
                    <a:pt x="2562" y="9716"/>
                  </a:cubicBezTo>
                  <a:cubicBezTo>
                    <a:pt x="2912" y="9840"/>
                    <a:pt x="3262" y="9919"/>
                    <a:pt x="3634" y="9953"/>
                  </a:cubicBezTo>
                  <a:cubicBezTo>
                    <a:pt x="3797" y="9970"/>
                    <a:pt x="3959" y="9979"/>
                    <a:pt x="4122" y="9979"/>
                  </a:cubicBezTo>
                  <a:cubicBezTo>
                    <a:pt x="4691" y="9979"/>
                    <a:pt x="5254" y="9873"/>
                    <a:pt x="5789" y="9671"/>
                  </a:cubicBezTo>
                  <a:cubicBezTo>
                    <a:pt x="6500" y="9411"/>
                    <a:pt x="7110" y="8937"/>
                    <a:pt x="7527" y="8305"/>
                  </a:cubicBezTo>
                  <a:cubicBezTo>
                    <a:pt x="7741" y="7990"/>
                    <a:pt x="7899" y="7640"/>
                    <a:pt x="7978" y="7267"/>
                  </a:cubicBezTo>
                  <a:cubicBezTo>
                    <a:pt x="8057" y="6906"/>
                    <a:pt x="8103" y="6534"/>
                    <a:pt x="8103" y="6161"/>
                  </a:cubicBezTo>
                  <a:cubicBezTo>
                    <a:pt x="8125" y="5417"/>
                    <a:pt x="8046" y="4672"/>
                    <a:pt x="7866" y="3961"/>
                  </a:cubicBezTo>
                  <a:cubicBezTo>
                    <a:pt x="7764" y="3600"/>
                    <a:pt x="7651" y="3250"/>
                    <a:pt x="7493" y="2912"/>
                  </a:cubicBezTo>
                  <a:cubicBezTo>
                    <a:pt x="7346" y="2573"/>
                    <a:pt x="7177" y="2235"/>
                    <a:pt x="6997" y="1919"/>
                  </a:cubicBezTo>
                  <a:cubicBezTo>
                    <a:pt x="6624" y="1287"/>
                    <a:pt x="6207" y="689"/>
                    <a:pt x="5744" y="124"/>
                  </a:cubicBezTo>
                  <a:lnTo>
                    <a:pt x="5643" y="0"/>
                  </a:ln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479225" y="3346225"/>
              <a:ext cx="27100" cy="46575"/>
            </a:xfrm>
            <a:custGeom>
              <a:avLst/>
              <a:gdLst/>
              <a:ahLst/>
              <a:cxnLst/>
              <a:rect l="l" t="t" r="r" b="b"/>
              <a:pathLst>
                <a:path w="1084" h="1863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993" y="79"/>
                    <a:pt x="903" y="158"/>
                    <a:pt x="835" y="260"/>
                  </a:cubicBezTo>
                  <a:cubicBezTo>
                    <a:pt x="768" y="339"/>
                    <a:pt x="689" y="429"/>
                    <a:pt x="610" y="519"/>
                  </a:cubicBezTo>
                  <a:cubicBezTo>
                    <a:pt x="531" y="621"/>
                    <a:pt x="463" y="722"/>
                    <a:pt x="395" y="824"/>
                  </a:cubicBezTo>
                  <a:cubicBezTo>
                    <a:pt x="249" y="1038"/>
                    <a:pt x="136" y="1264"/>
                    <a:pt x="68" y="1512"/>
                  </a:cubicBezTo>
                  <a:cubicBezTo>
                    <a:pt x="34" y="1625"/>
                    <a:pt x="12" y="1738"/>
                    <a:pt x="0" y="1862"/>
                  </a:cubicBezTo>
                  <a:cubicBezTo>
                    <a:pt x="102" y="1794"/>
                    <a:pt x="192" y="1715"/>
                    <a:pt x="271" y="1625"/>
                  </a:cubicBezTo>
                  <a:cubicBezTo>
                    <a:pt x="440" y="1456"/>
                    <a:pt x="598" y="1264"/>
                    <a:pt x="734" y="1061"/>
                  </a:cubicBezTo>
                  <a:cubicBezTo>
                    <a:pt x="880" y="835"/>
                    <a:pt x="982" y="598"/>
                    <a:pt x="1050" y="350"/>
                  </a:cubicBezTo>
                  <a:cubicBezTo>
                    <a:pt x="1072" y="237"/>
                    <a:pt x="1084" y="113"/>
                    <a:pt x="108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486275" y="3362875"/>
              <a:ext cx="30500" cy="27375"/>
            </a:xfrm>
            <a:custGeom>
              <a:avLst/>
              <a:gdLst/>
              <a:ahLst/>
              <a:cxnLst/>
              <a:rect l="l" t="t" r="r" b="b"/>
              <a:pathLst>
                <a:path w="1220" h="1095" extrusionOk="0">
                  <a:moveTo>
                    <a:pt x="1219" y="0"/>
                  </a:moveTo>
                  <a:cubicBezTo>
                    <a:pt x="1129" y="23"/>
                    <a:pt x="1039" y="56"/>
                    <a:pt x="960" y="102"/>
                  </a:cubicBezTo>
                  <a:cubicBezTo>
                    <a:pt x="881" y="147"/>
                    <a:pt x="802" y="192"/>
                    <a:pt x="723" y="237"/>
                  </a:cubicBezTo>
                  <a:cubicBezTo>
                    <a:pt x="644" y="282"/>
                    <a:pt x="565" y="339"/>
                    <a:pt x="486" y="406"/>
                  </a:cubicBezTo>
                  <a:cubicBezTo>
                    <a:pt x="339" y="519"/>
                    <a:pt x="215" y="666"/>
                    <a:pt x="113" y="835"/>
                  </a:cubicBezTo>
                  <a:cubicBezTo>
                    <a:pt x="57" y="914"/>
                    <a:pt x="23" y="1004"/>
                    <a:pt x="0" y="1095"/>
                  </a:cubicBezTo>
                  <a:cubicBezTo>
                    <a:pt x="91" y="1083"/>
                    <a:pt x="181" y="1049"/>
                    <a:pt x="271" y="1016"/>
                  </a:cubicBezTo>
                  <a:cubicBezTo>
                    <a:pt x="440" y="937"/>
                    <a:pt x="610" y="835"/>
                    <a:pt x="756" y="722"/>
                  </a:cubicBezTo>
                  <a:cubicBezTo>
                    <a:pt x="903" y="598"/>
                    <a:pt x="1039" y="440"/>
                    <a:pt x="1129" y="271"/>
                  </a:cubicBezTo>
                  <a:cubicBezTo>
                    <a:pt x="1174" y="181"/>
                    <a:pt x="1197" y="90"/>
                    <a:pt x="121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487125" y="3379675"/>
              <a:ext cx="37825" cy="15725"/>
            </a:xfrm>
            <a:custGeom>
              <a:avLst/>
              <a:gdLst/>
              <a:ahLst/>
              <a:cxnLst/>
              <a:rect l="l" t="t" r="r" b="b"/>
              <a:pathLst>
                <a:path w="1513" h="629" extrusionOk="0">
                  <a:moveTo>
                    <a:pt x="1426" y="0"/>
                  </a:moveTo>
                  <a:cubicBezTo>
                    <a:pt x="1358" y="0"/>
                    <a:pt x="1294" y="8"/>
                    <a:pt x="1230" y="16"/>
                  </a:cubicBezTo>
                  <a:lnTo>
                    <a:pt x="971" y="62"/>
                  </a:lnTo>
                  <a:cubicBezTo>
                    <a:pt x="869" y="84"/>
                    <a:pt x="779" y="107"/>
                    <a:pt x="700" y="141"/>
                  </a:cubicBezTo>
                  <a:cubicBezTo>
                    <a:pt x="519" y="208"/>
                    <a:pt x="350" y="299"/>
                    <a:pt x="203" y="400"/>
                  </a:cubicBezTo>
                  <a:cubicBezTo>
                    <a:pt x="124" y="456"/>
                    <a:pt x="57" y="524"/>
                    <a:pt x="0" y="592"/>
                  </a:cubicBezTo>
                  <a:cubicBezTo>
                    <a:pt x="74" y="610"/>
                    <a:pt x="148" y="629"/>
                    <a:pt x="227" y="629"/>
                  </a:cubicBezTo>
                  <a:cubicBezTo>
                    <a:pt x="245" y="629"/>
                    <a:pt x="264" y="628"/>
                    <a:pt x="282" y="626"/>
                  </a:cubicBezTo>
                  <a:cubicBezTo>
                    <a:pt x="307" y="627"/>
                    <a:pt x="331" y="628"/>
                    <a:pt x="355" y="628"/>
                  </a:cubicBezTo>
                  <a:cubicBezTo>
                    <a:pt x="523" y="628"/>
                    <a:pt x="689" y="595"/>
                    <a:pt x="847" y="535"/>
                  </a:cubicBezTo>
                  <a:cubicBezTo>
                    <a:pt x="1027" y="468"/>
                    <a:pt x="1196" y="366"/>
                    <a:pt x="1343" y="220"/>
                  </a:cubicBezTo>
                  <a:cubicBezTo>
                    <a:pt x="1411" y="163"/>
                    <a:pt x="1467" y="84"/>
                    <a:pt x="1512" y="5"/>
                  </a:cubicBezTo>
                  <a:cubicBezTo>
                    <a:pt x="1483" y="2"/>
                    <a:pt x="1454" y="0"/>
                    <a:pt x="1426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483175" y="3403200"/>
              <a:ext cx="62075" cy="47425"/>
            </a:xfrm>
            <a:custGeom>
              <a:avLst/>
              <a:gdLst/>
              <a:ahLst/>
              <a:cxnLst/>
              <a:rect l="l" t="t" r="r" b="b"/>
              <a:pathLst>
                <a:path w="2483" h="1897" extrusionOk="0">
                  <a:moveTo>
                    <a:pt x="0" y="1"/>
                  </a:moveTo>
                  <a:lnTo>
                    <a:pt x="0" y="1"/>
                  </a:lnTo>
                  <a:cubicBezTo>
                    <a:pt x="113" y="136"/>
                    <a:pt x="249" y="260"/>
                    <a:pt x="384" y="362"/>
                  </a:cubicBezTo>
                  <a:cubicBezTo>
                    <a:pt x="531" y="463"/>
                    <a:pt x="666" y="565"/>
                    <a:pt x="824" y="644"/>
                  </a:cubicBezTo>
                  <a:lnTo>
                    <a:pt x="1061" y="791"/>
                  </a:lnTo>
                  <a:cubicBezTo>
                    <a:pt x="1140" y="836"/>
                    <a:pt x="1230" y="881"/>
                    <a:pt x="1309" y="926"/>
                  </a:cubicBezTo>
                  <a:cubicBezTo>
                    <a:pt x="1467" y="1016"/>
                    <a:pt x="1614" y="1129"/>
                    <a:pt x="1761" y="1231"/>
                  </a:cubicBezTo>
                  <a:cubicBezTo>
                    <a:pt x="1828" y="1276"/>
                    <a:pt x="1896" y="1332"/>
                    <a:pt x="1964" y="1389"/>
                  </a:cubicBezTo>
                  <a:cubicBezTo>
                    <a:pt x="2020" y="1445"/>
                    <a:pt x="2077" y="1501"/>
                    <a:pt x="2133" y="1535"/>
                  </a:cubicBezTo>
                  <a:cubicBezTo>
                    <a:pt x="2189" y="1580"/>
                    <a:pt x="2235" y="1626"/>
                    <a:pt x="2280" y="1682"/>
                  </a:cubicBezTo>
                  <a:lnTo>
                    <a:pt x="2381" y="1795"/>
                  </a:lnTo>
                  <a:cubicBezTo>
                    <a:pt x="2449" y="1863"/>
                    <a:pt x="2483" y="1896"/>
                    <a:pt x="2483" y="1896"/>
                  </a:cubicBezTo>
                  <a:cubicBezTo>
                    <a:pt x="2483" y="1896"/>
                    <a:pt x="2483" y="1840"/>
                    <a:pt x="2460" y="1750"/>
                  </a:cubicBezTo>
                  <a:cubicBezTo>
                    <a:pt x="2449" y="1716"/>
                    <a:pt x="2438" y="1659"/>
                    <a:pt x="2415" y="1592"/>
                  </a:cubicBezTo>
                  <a:cubicBezTo>
                    <a:pt x="2393" y="1524"/>
                    <a:pt x="2370" y="1456"/>
                    <a:pt x="2336" y="1400"/>
                  </a:cubicBezTo>
                  <a:cubicBezTo>
                    <a:pt x="2291" y="1332"/>
                    <a:pt x="2246" y="1253"/>
                    <a:pt x="2189" y="1174"/>
                  </a:cubicBezTo>
                  <a:cubicBezTo>
                    <a:pt x="2144" y="1095"/>
                    <a:pt x="2077" y="1016"/>
                    <a:pt x="2009" y="960"/>
                  </a:cubicBezTo>
                  <a:cubicBezTo>
                    <a:pt x="1930" y="892"/>
                    <a:pt x="1862" y="802"/>
                    <a:pt x="1783" y="745"/>
                  </a:cubicBezTo>
                  <a:cubicBezTo>
                    <a:pt x="1693" y="689"/>
                    <a:pt x="1614" y="633"/>
                    <a:pt x="1524" y="576"/>
                  </a:cubicBezTo>
                  <a:cubicBezTo>
                    <a:pt x="1196" y="384"/>
                    <a:pt x="858" y="238"/>
                    <a:pt x="497" y="136"/>
                  </a:cubicBezTo>
                  <a:lnTo>
                    <a:pt x="147" y="35"/>
                  </a:lnTo>
                  <a:cubicBezTo>
                    <a:pt x="57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508850" y="3425500"/>
              <a:ext cx="22575" cy="40925"/>
            </a:xfrm>
            <a:custGeom>
              <a:avLst/>
              <a:gdLst/>
              <a:ahLst/>
              <a:cxnLst/>
              <a:rect l="l" t="t" r="r" b="b"/>
              <a:pathLst>
                <a:path w="903" h="1637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102"/>
                    <a:pt x="34" y="203"/>
                    <a:pt x="79" y="305"/>
                  </a:cubicBezTo>
                  <a:cubicBezTo>
                    <a:pt x="113" y="395"/>
                    <a:pt x="136" y="485"/>
                    <a:pt x="169" y="587"/>
                  </a:cubicBezTo>
                  <a:cubicBezTo>
                    <a:pt x="215" y="688"/>
                    <a:pt x="271" y="779"/>
                    <a:pt x="316" y="880"/>
                  </a:cubicBezTo>
                  <a:cubicBezTo>
                    <a:pt x="418" y="1072"/>
                    <a:pt x="530" y="1253"/>
                    <a:pt x="666" y="1422"/>
                  </a:cubicBezTo>
                  <a:cubicBezTo>
                    <a:pt x="734" y="1501"/>
                    <a:pt x="801" y="1580"/>
                    <a:pt x="892" y="1636"/>
                  </a:cubicBezTo>
                  <a:cubicBezTo>
                    <a:pt x="903" y="1535"/>
                    <a:pt x="892" y="1433"/>
                    <a:pt x="880" y="1320"/>
                  </a:cubicBezTo>
                  <a:cubicBezTo>
                    <a:pt x="846" y="1106"/>
                    <a:pt x="790" y="892"/>
                    <a:pt x="688" y="700"/>
                  </a:cubicBezTo>
                  <a:cubicBezTo>
                    <a:pt x="621" y="587"/>
                    <a:pt x="564" y="485"/>
                    <a:pt x="485" y="384"/>
                  </a:cubicBezTo>
                  <a:cubicBezTo>
                    <a:pt x="429" y="305"/>
                    <a:pt x="350" y="226"/>
                    <a:pt x="271" y="158"/>
                  </a:cubicBezTo>
                  <a:cubicBezTo>
                    <a:pt x="192" y="90"/>
                    <a:pt x="102" y="45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444800" y="3402350"/>
              <a:ext cx="30500" cy="78450"/>
            </a:xfrm>
            <a:custGeom>
              <a:avLst/>
              <a:gdLst/>
              <a:ahLst/>
              <a:cxnLst/>
              <a:rect l="l" t="t" r="r" b="b"/>
              <a:pathLst>
                <a:path w="1220" h="3138" extrusionOk="0">
                  <a:moveTo>
                    <a:pt x="1152" y="1"/>
                  </a:moveTo>
                  <a:cubicBezTo>
                    <a:pt x="1152" y="1"/>
                    <a:pt x="1129" y="46"/>
                    <a:pt x="1118" y="148"/>
                  </a:cubicBezTo>
                  <a:cubicBezTo>
                    <a:pt x="1106" y="193"/>
                    <a:pt x="1095" y="260"/>
                    <a:pt x="1073" y="317"/>
                  </a:cubicBezTo>
                  <a:cubicBezTo>
                    <a:pt x="1050" y="362"/>
                    <a:pt x="1016" y="441"/>
                    <a:pt x="994" y="509"/>
                  </a:cubicBezTo>
                  <a:cubicBezTo>
                    <a:pt x="937" y="633"/>
                    <a:pt x="847" y="802"/>
                    <a:pt x="779" y="983"/>
                  </a:cubicBezTo>
                  <a:cubicBezTo>
                    <a:pt x="745" y="1073"/>
                    <a:pt x="700" y="1163"/>
                    <a:pt x="655" y="1253"/>
                  </a:cubicBezTo>
                  <a:cubicBezTo>
                    <a:pt x="610" y="1344"/>
                    <a:pt x="576" y="1434"/>
                    <a:pt x="531" y="1535"/>
                  </a:cubicBezTo>
                  <a:cubicBezTo>
                    <a:pt x="373" y="1885"/>
                    <a:pt x="238" y="2246"/>
                    <a:pt x="125" y="2607"/>
                  </a:cubicBezTo>
                  <a:cubicBezTo>
                    <a:pt x="68" y="2788"/>
                    <a:pt x="34" y="2957"/>
                    <a:pt x="1" y="3138"/>
                  </a:cubicBezTo>
                  <a:cubicBezTo>
                    <a:pt x="125" y="3002"/>
                    <a:pt x="238" y="2867"/>
                    <a:pt x="339" y="2720"/>
                  </a:cubicBezTo>
                  <a:cubicBezTo>
                    <a:pt x="441" y="2562"/>
                    <a:pt x="542" y="2416"/>
                    <a:pt x="633" y="2258"/>
                  </a:cubicBezTo>
                  <a:cubicBezTo>
                    <a:pt x="734" y="2066"/>
                    <a:pt x="824" y="1885"/>
                    <a:pt x="915" y="1693"/>
                  </a:cubicBezTo>
                  <a:cubicBezTo>
                    <a:pt x="994" y="1490"/>
                    <a:pt x="1061" y="1299"/>
                    <a:pt x="1118" y="1095"/>
                  </a:cubicBezTo>
                  <a:cubicBezTo>
                    <a:pt x="1174" y="915"/>
                    <a:pt x="1208" y="723"/>
                    <a:pt x="1219" y="531"/>
                  </a:cubicBezTo>
                  <a:lnTo>
                    <a:pt x="1219" y="306"/>
                  </a:lnTo>
                  <a:cubicBezTo>
                    <a:pt x="1219" y="249"/>
                    <a:pt x="1208" y="193"/>
                    <a:pt x="1185" y="136"/>
                  </a:cubicBezTo>
                  <a:cubicBezTo>
                    <a:pt x="1163" y="46"/>
                    <a:pt x="1152" y="1"/>
                    <a:pt x="115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469900" y="3418450"/>
              <a:ext cx="11875" cy="31050"/>
            </a:xfrm>
            <a:custGeom>
              <a:avLst/>
              <a:gdLst/>
              <a:ahLst/>
              <a:cxnLst/>
              <a:rect l="l" t="t" r="r" b="b"/>
              <a:pathLst>
                <a:path w="475" h="1242" extrusionOk="0">
                  <a:moveTo>
                    <a:pt x="328" y="0"/>
                  </a:moveTo>
                  <a:cubicBezTo>
                    <a:pt x="272" y="56"/>
                    <a:pt x="215" y="113"/>
                    <a:pt x="181" y="181"/>
                  </a:cubicBezTo>
                  <a:cubicBezTo>
                    <a:pt x="23" y="440"/>
                    <a:pt x="1" y="767"/>
                    <a:pt x="114" y="1049"/>
                  </a:cubicBezTo>
                  <a:cubicBezTo>
                    <a:pt x="148" y="1117"/>
                    <a:pt x="181" y="1185"/>
                    <a:pt x="227" y="1241"/>
                  </a:cubicBezTo>
                  <a:cubicBezTo>
                    <a:pt x="283" y="1185"/>
                    <a:pt x="328" y="1117"/>
                    <a:pt x="351" y="1049"/>
                  </a:cubicBezTo>
                  <a:cubicBezTo>
                    <a:pt x="418" y="925"/>
                    <a:pt x="452" y="790"/>
                    <a:pt x="452" y="643"/>
                  </a:cubicBezTo>
                  <a:cubicBezTo>
                    <a:pt x="475" y="497"/>
                    <a:pt x="464" y="350"/>
                    <a:pt x="418" y="214"/>
                  </a:cubicBezTo>
                  <a:cubicBezTo>
                    <a:pt x="396" y="135"/>
                    <a:pt x="362" y="68"/>
                    <a:pt x="32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473575" y="3556950"/>
              <a:ext cx="32750" cy="60400"/>
            </a:xfrm>
            <a:custGeom>
              <a:avLst/>
              <a:gdLst/>
              <a:ahLst/>
              <a:cxnLst/>
              <a:rect l="l" t="t" r="r" b="b"/>
              <a:pathLst>
                <a:path w="1310" h="2416" extrusionOk="0">
                  <a:moveTo>
                    <a:pt x="1287" y="1"/>
                  </a:moveTo>
                  <a:cubicBezTo>
                    <a:pt x="1287" y="1"/>
                    <a:pt x="1242" y="46"/>
                    <a:pt x="1208" y="113"/>
                  </a:cubicBezTo>
                  <a:cubicBezTo>
                    <a:pt x="1174" y="181"/>
                    <a:pt x="1129" y="283"/>
                    <a:pt x="1073" y="396"/>
                  </a:cubicBezTo>
                  <a:cubicBezTo>
                    <a:pt x="948" y="621"/>
                    <a:pt x="802" y="915"/>
                    <a:pt x="644" y="1208"/>
                  </a:cubicBezTo>
                  <a:cubicBezTo>
                    <a:pt x="565" y="1366"/>
                    <a:pt x="486" y="1501"/>
                    <a:pt x="418" y="1648"/>
                  </a:cubicBezTo>
                  <a:cubicBezTo>
                    <a:pt x="350" y="1783"/>
                    <a:pt x="271" y="1908"/>
                    <a:pt x="215" y="2020"/>
                  </a:cubicBezTo>
                  <a:cubicBezTo>
                    <a:pt x="159" y="2145"/>
                    <a:pt x="91" y="2224"/>
                    <a:pt x="57" y="2303"/>
                  </a:cubicBezTo>
                  <a:cubicBezTo>
                    <a:pt x="34" y="2336"/>
                    <a:pt x="23" y="2370"/>
                    <a:pt x="1" y="2415"/>
                  </a:cubicBezTo>
                  <a:cubicBezTo>
                    <a:pt x="1" y="2415"/>
                    <a:pt x="46" y="2393"/>
                    <a:pt x="113" y="2359"/>
                  </a:cubicBezTo>
                  <a:cubicBezTo>
                    <a:pt x="215" y="2314"/>
                    <a:pt x="305" y="2257"/>
                    <a:pt x="396" y="2178"/>
                  </a:cubicBezTo>
                  <a:cubicBezTo>
                    <a:pt x="520" y="2088"/>
                    <a:pt x="633" y="1975"/>
                    <a:pt x="723" y="1851"/>
                  </a:cubicBezTo>
                  <a:cubicBezTo>
                    <a:pt x="779" y="1783"/>
                    <a:pt x="836" y="1716"/>
                    <a:pt x="881" y="1637"/>
                  </a:cubicBezTo>
                  <a:lnTo>
                    <a:pt x="1016" y="1400"/>
                  </a:lnTo>
                  <a:cubicBezTo>
                    <a:pt x="1095" y="1242"/>
                    <a:pt x="1163" y="1084"/>
                    <a:pt x="1208" y="915"/>
                  </a:cubicBezTo>
                  <a:cubicBezTo>
                    <a:pt x="1264" y="768"/>
                    <a:pt x="1287" y="610"/>
                    <a:pt x="1298" y="452"/>
                  </a:cubicBezTo>
                  <a:cubicBezTo>
                    <a:pt x="1310" y="350"/>
                    <a:pt x="1310" y="238"/>
                    <a:pt x="1298" y="125"/>
                  </a:cubicBezTo>
                  <a:cubicBezTo>
                    <a:pt x="1298" y="46"/>
                    <a:pt x="1287" y="1"/>
                    <a:pt x="1287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493600" y="3571900"/>
              <a:ext cx="17800" cy="41500"/>
            </a:xfrm>
            <a:custGeom>
              <a:avLst/>
              <a:gdLst/>
              <a:ahLst/>
              <a:cxnLst/>
              <a:rect l="l" t="t" r="r" b="b"/>
              <a:pathLst>
                <a:path w="712" h="1660" extrusionOk="0">
                  <a:moveTo>
                    <a:pt x="678" y="1"/>
                  </a:moveTo>
                  <a:cubicBezTo>
                    <a:pt x="599" y="68"/>
                    <a:pt x="531" y="147"/>
                    <a:pt x="475" y="238"/>
                  </a:cubicBezTo>
                  <a:cubicBezTo>
                    <a:pt x="418" y="317"/>
                    <a:pt x="373" y="396"/>
                    <a:pt x="328" y="486"/>
                  </a:cubicBezTo>
                  <a:cubicBezTo>
                    <a:pt x="305" y="531"/>
                    <a:pt x="283" y="587"/>
                    <a:pt x="260" y="633"/>
                  </a:cubicBezTo>
                  <a:cubicBezTo>
                    <a:pt x="249" y="689"/>
                    <a:pt x="226" y="745"/>
                    <a:pt x="204" y="791"/>
                  </a:cubicBezTo>
                  <a:cubicBezTo>
                    <a:pt x="114" y="971"/>
                    <a:pt x="46" y="1152"/>
                    <a:pt x="23" y="1355"/>
                  </a:cubicBezTo>
                  <a:cubicBezTo>
                    <a:pt x="1" y="1456"/>
                    <a:pt x="1" y="1558"/>
                    <a:pt x="1" y="1659"/>
                  </a:cubicBezTo>
                  <a:cubicBezTo>
                    <a:pt x="91" y="1603"/>
                    <a:pt x="170" y="1535"/>
                    <a:pt x="238" y="1456"/>
                  </a:cubicBezTo>
                  <a:cubicBezTo>
                    <a:pt x="384" y="1298"/>
                    <a:pt x="497" y="1106"/>
                    <a:pt x="599" y="915"/>
                  </a:cubicBezTo>
                  <a:cubicBezTo>
                    <a:pt x="633" y="813"/>
                    <a:pt x="667" y="700"/>
                    <a:pt x="678" y="599"/>
                  </a:cubicBezTo>
                  <a:cubicBezTo>
                    <a:pt x="689" y="497"/>
                    <a:pt x="700" y="396"/>
                    <a:pt x="700" y="305"/>
                  </a:cubicBezTo>
                  <a:cubicBezTo>
                    <a:pt x="712" y="204"/>
                    <a:pt x="700" y="102"/>
                    <a:pt x="67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232375" y="3378100"/>
              <a:ext cx="49950" cy="46275"/>
            </a:xfrm>
            <a:custGeom>
              <a:avLst/>
              <a:gdLst/>
              <a:ahLst/>
              <a:cxnLst/>
              <a:rect l="l" t="t" r="r" b="b"/>
              <a:pathLst>
                <a:path w="1998" h="1851" extrusionOk="0">
                  <a:moveTo>
                    <a:pt x="1998" y="0"/>
                  </a:moveTo>
                  <a:lnTo>
                    <a:pt x="1998" y="0"/>
                  </a:lnTo>
                  <a:cubicBezTo>
                    <a:pt x="1862" y="34"/>
                    <a:pt x="1716" y="79"/>
                    <a:pt x="1580" y="136"/>
                  </a:cubicBezTo>
                  <a:cubicBezTo>
                    <a:pt x="1434" y="192"/>
                    <a:pt x="1298" y="260"/>
                    <a:pt x="1174" y="350"/>
                  </a:cubicBezTo>
                  <a:cubicBezTo>
                    <a:pt x="1039" y="440"/>
                    <a:pt x="892" y="542"/>
                    <a:pt x="757" y="655"/>
                  </a:cubicBezTo>
                  <a:cubicBezTo>
                    <a:pt x="633" y="779"/>
                    <a:pt x="497" y="914"/>
                    <a:pt x="396" y="1050"/>
                  </a:cubicBezTo>
                  <a:cubicBezTo>
                    <a:pt x="339" y="1106"/>
                    <a:pt x="294" y="1174"/>
                    <a:pt x="249" y="1242"/>
                  </a:cubicBezTo>
                  <a:cubicBezTo>
                    <a:pt x="215" y="1309"/>
                    <a:pt x="181" y="1377"/>
                    <a:pt x="159" y="1433"/>
                  </a:cubicBezTo>
                  <a:cubicBezTo>
                    <a:pt x="91" y="1569"/>
                    <a:pt x="34" y="1704"/>
                    <a:pt x="1" y="1851"/>
                  </a:cubicBezTo>
                  <a:cubicBezTo>
                    <a:pt x="125" y="1761"/>
                    <a:pt x="238" y="1670"/>
                    <a:pt x="339" y="1558"/>
                  </a:cubicBezTo>
                  <a:cubicBezTo>
                    <a:pt x="396" y="1512"/>
                    <a:pt x="452" y="1467"/>
                    <a:pt x="497" y="1422"/>
                  </a:cubicBezTo>
                  <a:cubicBezTo>
                    <a:pt x="554" y="1366"/>
                    <a:pt x="610" y="1321"/>
                    <a:pt x="666" y="1276"/>
                  </a:cubicBezTo>
                  <a:cubicBezTo>
                    <a:pt x="790" y="1174"/>
                    <a:pt x="892" y="1061"/>
                    <a:pt x="1027" y="960"/>
                  </a:cubicBezTo>
                  <a:cubicBezTo>
                    <a:pt x="1152" y="847"/>
                    <a:pt x="1276" y="745"/>
                    <a:pt x="1389" y="632"/>
                  </a:cubicBezTo>
                  <a:cubicBezTo>
                    <a:pt x="1456" y="587"/>
                    <a:pt x="1501" y="519"/>
                    <a:pt x="1558" y="474"/>
                  </a:cubicBezTo>
                  <a:cubicBezTo>
                    <a:pt x="1614" y="429"/>
                    <a:pt x="1659" y="384"/>
                    <a:pt x="1705" y="328"/>
                  </a:cubicBezTo>
                  <a:cubicBezTo>
                    <a:pt x="1817" y="226"/>
                    <a:pt x="1919" y="125"/>
                    <a:pt x="1998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245350" y="3365575"/>
              <a:ext cx="29925" cy="23825"/>
            </a:xfrm>
            <a:custGeom>
              <a:avLst/>
              <a:gdLst/>
              <a:ahLst/>
              <a:cxnLst/>
              <a:rect l="l" t="t" r="r" b="b"/>
              <a:pathLst>
                <a:path w="1197" h="953" extrusionOk="0">
                  <a:moveTo>
                    <a:pt x="1124" y="0"/>
                  </a:moveTo>
                  <a:cubicBezTo>
                    <a:pt x="1059" y="0"/>
                    <a:pt x="995" y="11"/>
                    <a:pt x="937" y="27"/>
                  </a:cubicBezTo>
                  <a:cubicBezTo>
                    <a:pt x="757" y="73"/>
                    <a:pt x="587" y="163"/>
                    <a:pt x="441" y="287"/>
                  </a:cubicBezTo>
                  <a:cubicBezTo>
                    <a:pt x="305" y="411"/>
                    <a:pt x="192" y="547"/>
                    <a:pt x="102" y="705"/>
                  </a:cubicBezTo>
                  <a:cubicBezTo>
                    <a:pt x="57" y="784"/>
                    <a:pt x="23" y="863"/>
                    <a:pt x="1" y="953"/>
                  </a:cubicBezTo>
                  <a:cubicBezTo>
                    <a:pt x="91" y="941"/>
                    <a:pt x="170" y="919"/>
                    <a:pt x="260" y="885"/>
                  </a:cubicBezTo>
                  <a:cubicBezTo>
                    <a:pt x="418" y="817"/>
                    <a:pt x="576" y="716"/>
                    <a:pt x="712" y="603"/>
                  </a:cubicBezTo>
                  <a:cubicBezTo>
                    <a:pt x="779" y="547"/>
                    <a:pt x="836" y="490"/>
                    <a:pt x="903" y="422"/>
                  </a:cubicBezTo>
                  <a:cubicBezTo>
                    <a:pt x="949" y="355"/>
                    <a:pt x="1005" y="287"/>
                    <a:pt x="1061" y="231"/>
                  </a:cubicBezTo>
                  <a:cubicBezTo>
                    <a:pt x="1118" y="163"/>
                    <a:pt x="1163" y="84"/>
                    <a:pt x="1197" y="5"/>
                  </a:cubicBezTo>
                  <a:cubicBezTo>
                    <a:pt x="1173" y="2"/>
                    <a:pt x="1148" y="0"/>
                    <a:pt x="1124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407575" y="3376675"/>
              <a:ext cx="51350" cy="16675"/>
            </a:xfrm>
            <a:custGeom>
              <a:avLst/>
              <a:gdLst/>
              <a:ahLst/>
              <a:cxnLst/>
              <a:rect l="l" t="t" r="r" b="b"/>
              <a:pathLst>
                <a:path w="2054" h="667" extrusionOk="0">
                  <a:moveTo>
                    <a:pt x="728" y="1"/>
                  </a:moveTo>
                  <a:cubicBezTo>
                    <a:pt x="601" y="1"/>
                    <a:pt x="474" y="12"/>
                    <a:pt x="350" y="35"/>
                  </a:cubicBezTo>
                  <a:cubicBezTo>
                    <a:pt x="226" y="57"/>
                    <a:pt x="113" y="91"/>
                    <a:pt x="0" y="136"/>
                  </a:cubicBezTo>
                  <a:cubicBezTo>
                    <a:pt x="102" y="193"/>
                    <a:pt x="214" y="238"/>
                    <a:pt x="339" y="272"/>
                  </a:cubicBezTo>
                  <a:cubicBezTo>
                    <a:pt x="429" y="306"/>
                    <a:pt x="542" y="340"/>
                    <a:pt x="666" y="362"/>
                  </a:cubicBezTo>
                  <a:cubicBezTo>
                    <a:pt x="790" y="396"/>
                    <a:pt x="914" y="419"/>
                    <a:pt x="1038" y="441"/>
                  </a:cubicBezTo>
                  <a:cubicBezTo>
                    <a:pt x="1162" y="464"/>
                    <a:pt x="1275" y="497"/>
                    <a:pt x="1399" y="520"/>
                  </a:cubicBezTo>
                  <a:cubicBezTo>
                    <a:pt x="1523" y="531"/>
                    <a:pt x="1614" y="565"/>
                    <a:pt x="1715" y="588"/>
                  </a:cubicBezTo>
                  <a:cubicBezTo>
                    <a:pt x="1817" y="599"/>
                    <a:pt x="1896" y="622"/>
                    <a:pt x="1952" y="644"/>
                  </a:cubicBezTo>
                  <a:cubicBezTo>
                    <a:pt x="2020" y="667"/>
                    <a:pt x="2054" y="667"/>
                    <a:pt x="2054" y="667"/>
                  </a:cubicBezTo>
                  <a:cubicBezTo>
                    <a:pt x="2043" y="633"/>
                    <a:pt x="2020" y="599"/>
                    <a:pt x="2009" y="576"/>
                  </a:cubicBezTo>
                  <a:cubicBezTo>
                    <a:pt x="1952" y="497"/>
                    <a:pt x="1896" y="430"/>
                    <a:pt x="1828" y="373"/>
                  </a:cubicBezTo>
                  <a:cubicBezTo>
                    <a:pt x="1727" y="294"/>
                    <a:pt x="1625" y="227"/>
                    <a:pt x="1512" y="170"/>
                  </a:cubicBezTo>
                  <a:cubicBezTo>
                    <a:pt x="1388" y="114"/>
                    <a:pt x="1253" y="69"/>
                    <a:pt x="1106" y="35"/>
                  </a:cubicBezTo>
                  <a:cubicBezTo>
                    <a:pt x="982" y="12"/>
                    <a:pt x="855" y="1"/>
                    <a:pt x="72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16600" y="3395825"/>
              <a:ext cx="43175" cy="15025"/>
            </a:xfrm>
            <a:custGeom>
              <a:avLst/>
              <a:gdLst/>
              <a:ahLst/>
              <a:cxnLst/>
              <a:rect l="l" t="t" r="r" b="b"/>
              <a:pathLst>
                <a:path w="1727" h="601" extrusionOk="0">
                  <a:moveTo>
                    <a:pt x="1359" y="0"/>
                  </a:moveTo>
                  <a:cubicBezTo>
                    <a:pt x="1165" y="0"/>
                    <a:pt x="979" y="33"/>
                    <a:pt x="801" y="93"/>
                  </a:cubicBezTo>
                  <a:cubicBezTo>
                    <a:pt x="598" y="160"/>
                    <a:pt x="406" y="251"/>
                    <a:pt x="237" y="375"/>
                  </a:cubicBezTo>
                  <a:cubicBezTo>
                    <a:pt x="147" y="431"/>
                    <a:pt x="68" y="499"/>
                    <a:pt x="0" y="578"/>
                  </a:cubicBezTo>
                  <a:cubicBezTo>
                    <a:pt x="90" y="600"/>
                    <a:pt x="192" y="600"/>
                    <a:pt x="294" y="600"/>
                  </a:cubicBezTo>
                  <a:cubicBezTo>
                    <a:pt x="508" y="589"/>
                    <a:pt x="722" y="555"/>
                    <a:pt x="914" y="476"/>
                  </a:cubicBezTo>
                  <a:cubicBezTo>
                    <a:pt x="1016" y="442"/>
                    <a:pt x="1117" y="409"/>
                    <a:pt x="1208" y="363"/>
                  </a:cubicBezTo>
                  <a:cubicBezTo>
                    <a:pt x="1298" y="318"/>
                    <a:pt x="1388" y="273"/>
                    <a:pt x="1467" y="228"/>
                  </a:cubicBezTo>
                  <a:cubicBezTo>
                    <a:pt x="1557" y="183"/>
                    <a:pt x="1648" y="126"/>
                    <a:pt x="1727" y="59"/>
                  </a:cubicBezTo>
                  <a:cubicBezTo>
                    <a:pt x="1636" y="36"/>
                    <a:pt x="1535" y="14"/>
                    <a:pt x="1445" y="2"/>
                  </a:cubicBezTo>
                  <a:cubicBezTo>
                    <a:pt x="1416" y="1"/>
                    <a:pt x="1387" y="0"/>
                    <a:pt x="1359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401650" y="3334650"/>
              <a:ext cx="68275" cy="47975"/>
            </a:xfrm>
            <a:custGeom>
              <a:avLst/>
              <a:gdLst/>
              <a:ahLst/>
              <a:cxnLst/>
              <a:rect l="l" t="t" r="r" b="b"/>
              <a:pathLst>
                <a:path w="2731" h="1919" extrusionOk="0">
                  <a:moveTo>
                    <a:pt x="0" y="1"/>
                  </a:moveTo>
                  <a:cubicBezTo>
                    <a:pt x="0" y="1"/>
                    <a:pt x="57" y="23"/>
                    <a:pt x="136" y="80"/>
                  </a:cubicBezTo>
                  <a:lnTo>
                    <a:pt x="294" y="159"/>
                  </a:lnTo>
                  <a:cubicBezTo>
                    <a:pt x="350" y="192"/>
                    <a:pt x="406" y="226"/>
                    <a:pt x="463" y="283"/>
                  </a:cubicBezTo>
                  <a:cubicBezTo>
                    <a:pt x="519" y="328"/>
                    <a:pt x="598" y="362"/>
                    <a:pt x="666" y="418"/>
                  </a:cubicBezTo>
                  <a:cubicBezTo>
                    <a:pt x="734" y="475"/>
                    <a:pt x="801" y="531"/>
                    <a:pt x="892" y="576"/>
                  </a:cubicBezTo>
                  <a:cubicBezTo>
                    <a:pt x="971" y="633"/>
                    <a:pt x="1050" y="700"/>
                    <a:pt x="1129" y="757"/>
                  </a:cubicBezTo>
                  <a:cubicBezTo>
                    <a:pt x="1208" y="824"/>
                    <a:pt x="1287" y="870"/>
                    <a:pt x="1366" y="937"/>
                  </a:cubicBezTo>
                  <a:cubicBezTo>
                    <a:pt x="1693" y="1197"/>
                    <a:pt x="2020" y="1434"/>
                    <a:pt x="2280" y="1614"/>
                  </a:cubicBezTo>
                  <a:lnTo>
                    <a:pt x="2595" y="1840"/>
                  </a:lnTo>
                  <a:cubicBezTo>
                    <a:pt x="2674" y="1885"/>
                    <a:pt x="2731" y="1919"/>
                    <a:pt x="2731" y="1919"/>
                  </a:cubicBezTo>
                  <a:cubicBezTo>
                    <a:pt x="2652" y="1750"/>
                    <a:pt x="2562" y="1592"/>
                    <a:pt x="2449" y="1445"/>
                  </a:cubicBezTo>
                  <a:cubicBezTo>
                    <a:pt x="2336" y="1298"/>
                    <a:pt x="2212" y="1152"/>
                    <a:pt x="2088" y="1028"/>
                  </a:cubicBezTo>
                  <a:cubicBezTo>
                    <a:pt x="2009" y="949"/>
                    <a:pt x="1941" y="881"/>
                    <a:pt x="1862" y="813"/>
                  </a:cubicBezTo>
                  <a:lnTo>
                    <a:pt x="1614" y="610"/>
                  </a:lnTo>
                  <a:cubicBezTo>
                    <a:pt x="1523" y="542"/>
                    <a:pt x="1433" y="486"/>
                    <a:pt x="1343" y="429"/>
                  </a:cubicBezTo>
                  <a:cubicBezTo>
                    <a:pt x="1253" y="362"/>
                    <a:pt x="1162" y="317"/>
                    <a:pt x="1072" y="271"/>
                  </a:cubicBezTo>
                  <a:cubicBezTo>
                    <a:pt x="982" y="215"/>
                    <a:pt x="892" y="181"/>
                    <a:pt x="801" y="147"/>
                  </a:cubicBezTo>
                  <a:cubicBezTo>
                    <a:pt x="722" y="113"/>
                    <a:pt x="632" y="80"/>
                    <a:pt x="542" y="57"/>
                  </a:cubicBezTo>
                  <a:cubicBezTo>
                    <a:pt x="418" y="12"/>
                    <a:pt x="282" y="1"/>
                    <a:pt x="15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3436350" y="3320275"/>
              <a:ext cx="36400" cy="69975"/>
            </a:xfrm>
            <a:custGeom>
              <a:avLst/>
              <a:gdLst/>
              <a:ahLst/>
              <a:cxnLst/>
              <a:rect l="l" t="t" r="r" b="b"/>
              <a:pathLst>
                <a:path w="1456" h="2799" extrusionOk="0">
                  <a:moveTo>
                    <a:pt x="0" y="0"/>
                  </a:moveTo>
                  <a:cubicBezTo>
                    <a:pt x="0" y="0"/>
                    <a:pt x="11" y="45"/>
                    <a:pt x="56" y="124"/>
                  </a:cubicBezTo>
                  <a:cubicBezTo>
                    <a:pt x="102" y="203"/>
                    <a:pt x="169" y="316"/>
                    <a:pt x="237" y="440"/>
                  </a:cubicBezTo>
                  <a:cubicBezTo>
                    <a:pt x="305" y="576"/>
                    <a:pt x="372" y="722"/>
                    <a:pt x="451" y="892"/>
                  </a:cubicBezTo>
                  <a:cubicBezTo>
                    <a:pt x="508" y="959"/>
                    <a:pt x="542" y="1050"/>
                    <a:pt x="587" y="1140"/>
                  </a:cubicBezTo>
                  <a:cubicBezTo>
                    <a:pt x="621" y="1219"/>
                    <a:pt x="677" y="1309"/>
                    <a:pt x="711" y="1399"/>
                  </a:cubicBezTo>
                  <a:lnTo>
                    <a:pt x="1207" y="2359"/>
                  </a:lnTo>
                  <a:lnTo>
                    <a:pt x="1377" y="2675"/>
                  </a:lnTo>
                  <a:cubicBezTo>
                    <a:pt x="1422" y="2753"/>
                    <a:pt x="1444" y="2799"/>
                    <a:pt x="1444" y="2799"/>
                  </a:cubicBezTo>
                  <a:lnTo>
                    <a:pt x="1444" y="2663"/>
                  </a:lnTo>
                  <a:cubicBezTo>
                    <a:pt x="1456" y="2528"/>
                    <a:pt x="1444" y="2404"/>
                    <a:pt x="1422" y="2280"/>
                  </a:cubicBezTo>
                  <a:cubicBezTo>
                    <a:pt x="1399" y="2110"/>
                    <a:pt x="1365" y="1941"/>
                    <a:pt x="1309" y="1772"/>
                  </a:cubicBezTo>
                  <a:cubicBezTo>
                    <a:pt x="1275" y="1670"/>
                    <a:pt x="1241" y="1580"/>
                    <a:pt x="1207" y="1490"/>
                  </a:cubicBezTo>
                  <a:cubicBezTo>
                    <a:pt x="1162" y="1399"/>
                    <a:pt x="1128" y="1298"/>
                    <a:pt x="1083" y="1208"/>
                  </a:cubicBezTo>
                  <a:cubicBezTo>
                    <a:pt x="993" y="1027"/>
                    <a:pt x="880" y="858"/>
                    <a:pt x="767" y="700"/>
                  </a:cubicBezTo>
                  <a:cubicBezTo>
                    <a:pt x="666" y="553"/>
                    <a:pt x="542" y="418"/>
                    <a:pt x="418" y="294"/>
                  </a:cubicBezTo>
                  <a:cubicBezTo>
                    <a:pt x="327" y="203"/>
                    <a:pt x="226" y="124"/>
                    <a:pt x="124" y="68"/>
                  </a:cubicBezTo>
                  <a:cubicBezTo>
                    <a:pt x="45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3288525" y="3303825"/>
              <a:ext cx="33025" cy="10550"/>
            </a:xfrm>
            <a:custGeom>
              <a:avLst/>
              <a:gdLst/>
              <a:ahLst/>
              <a:cxnLst/>
              <a:rect l="l" t="t" r="r" b="b"/>
              <a:pathLst>
                <a:path w="1321" h="422" extrusionOk="0">
                  <a:moveTo>
                    <a:pt x="712" y="1"/>
                  </a:moveTo>
                  <a:cubicBezTo>
                    <a:pt x="685" y="1"/>
                    <a:pt x="658" y="2"/>
                    <a:pt x="632" y="4"/>
                  </a:cubicBezTo>
                  <a:cubicBezTo>
                    <a:pt x="542" y="15"/>
                    <a:pt x="463" y="38"/>
                    <a:pt x="373" y="60"/>
                  </a:cubicBezTo>
                  <a:cubicBezTo>
                    <a:pt x="305" y="83"/>
                    <a:pt x="237" y="117"/>
                    <a:pt x="169" y="162"/>
                  </a:cubicBezTo>
                  <a:cubicBezTo>
                    <a:pt x="102" y="207"/>
                    <a:pt x="45" y="263"/>
                    <a:pt x="0" y="331"/>
                  </a:cubicBezTo>
                  <a:cubicBezTo>
                    <a:pt x="68" y="365"/>
                    <a:pt x="147" y="376"/>
                    <a:pt x="226" y="387"/>
                  </a:cubicBezTo>
                  <a:cubicBezTo>
                    <a:pt x="305" y="399"/>
                    <a:pt x="373" y="421"/>
                    <a:pt x="440" y="421"/>
                  </a:cubicBezTo>
                  <a:lnTo>
                    <a:pt x="677" y="421"/>
                  </a:lnTo>
                  <a:cubicBezTo>
                    <a:pt x="824" y="399"/>
                    <a:pt x="959" y="365"/>
                    <a:pt x="1106" y="308"/>
                  </a:cubicBezTo>
                  <a:cubicBezTo>
                    <a:pt x="1174" y="286"/>
                    <a:pt x="1253" y="241"/>
                    <a:pt x="1320" y="196"/>
                  </a:cubicBezTo>
                  <a:cubicBezTo>
                    <a:pt x="1253" y="150"/>
                    <a:pt x="1185" y="105"/>
                    <a:pt x="1106" y="71"/>
                  </a:cubicBezTo>
                  <a:cubicBezTo>
                    <a:pt x="984" y="24"/>
                    <a:pt x="846" y="1"/>
                    <a:pt x="712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3355950" y="3503625"/>
              <a:ext cx="17225" cy="42075"/>
            </a:xfrm>
            <a:custGeom>
              <a:avLst/>
              <a:gdLst/>
              <a:ahLst/>
              <a:cxnLst/>
              <a:rect l="l" t="t" r="r" b="b"/>
              <a:pathLst>
                <a:path w="689" h="1683" extrusionOk="0">
                  <a:moveTo>
                    <a:pt x="688" y="1"/>
                  </a:moveTo>
                  <a:lnTo>
                    <a:pt x="688" y="1"/>
                  </a:lnTo>
                  <a:cubicBezTo>
                    <a:pt x="598" y="57"/>
                    <a:pt x="508" y="114"/>
                    <a:pt x="440" y="181"/>
                  </a:cubicBezTo>
                  <a:cubicBezTo>
                    <a:pt x="361" y="249"/>
                    <a:pt x="293" y="328"/>
                    <a:pt x="248" y="418"/>
                  </a:cubicBezTo>
                  <a:cubicBezTo>
                    <a:pt x="192" y="531"/>
                    <a:pt x="135" y="633"/>
                    <a:pt x="102" y="746"/>
                  </a:cubicBezTo>
                  <a:cubicBezTo>
                    <a:pt x="34" y="949"/>
                    <a:pt x="0" y="1163"/>
                    <a:pt x="11" y="1378"/>
                  </a:cubicBezTo>
                  <a:cubicBezTo>
                    <a:pt x="11" y="1479"/>
                    <a:pt x="34" y="1581"/>
                    <a:pt x="68" y="1682"/>
                  </a:cubicBezTo>
                  <a:cubicBezTo>
                    <a:pt x="135" y="1603"/>
                    <a:pt x="192" y="1524"/>
                    <a:pt x="248" y="1434"/>
                  </a:cubicBezTo>
                  <a:cubicBezTo>
                    <a:pt x="339" y="1265"/>
                    <a:pt x="429" y="1073"/>
                    <a:pt x="485" y="881"/>
                  </a:cubicBezTo>
                  <a:cubicBezTo>
                    <a:pt x="519" y="779"/>
                    <a:pt x="553" y="689"/>
                    <a:pt x="576" y="588"/>
                  </a:cubicBezTo>
                  <a:cubicBezTo>
                    <a:pt x="598" y="486"/>
                    <a:pt x="609" y="396"/>
                    <a:pt x="643" y="306"/>
                  </a:cubicBezTo>
                  <a:cubicBezTo>
                    <a:pt x="666" y="204"/>
                    <a:pt x="677" y="102"/>
                    <a:pt x="688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3374850" y="3491775"/>
              <a:ext cx="15525" cy="32475"/>
            </a:xfrm>
            <a:custGeom>
              <a:avLst/>
              <a:gdLst/>
              <a:ahLst/>
              <a:cxnLst/>
              <a:rect l="l" t="t" r="r" b="b"/>
              <a:pathLst>
                <a:path w="621" h="1299" extrusionOk="0">
                  <a:moveTo>
                    <a:pt x="621" y="1"/>
                  </a:moveTo>
                  <a:lnTo>
                    <a:pt x="621" y="1"/>
                  </a:lnTo>
                  <a:cubicBezTo>
                    <a:pt x="542" y="35"/>
                    <a:pt x="463" y="80"/>
                    <a:pt x="406" y="136"/>
                  </a:cubicBezTo>
                  <a:cubicBezTo>
                    <a:pt x="271" y="249"/>
                    <a:pt x="158" y="396"/>
                    <a:pt x="102" y="554"/>
                  </a:cubicBezTo>
                  <a:cubicBezTo>
                    <a:pt x="34" y="712"/>
                    <a:pt x="0" y="881"/>
                    <a:pt x="0" y="1050"/>
                  </a:cubicBezTo>
                  <a:cubicBezTo>
                    <a:pt x="0" y="1129"/>
                    <a:pt x="23" y="1220"/>
                    <a:pt x="45" y="1299"/>
                  </a:cubicBezTo>
                  <a:cubicBezTo>
                    <a:pt x="113" y="1253"/>
                    <a:pt x="169" y="1197"/>
                    <a:pt x="226" y="1129"/>
                  </a:cubicBezTo>
                  <a:cubicBezTo>
                    <a:pt x="339" y="1005"/>
                    <a:pt x="418" y="859"/>
                    <a:pt x="485" y="712"/>
                  </a:cubicBezTo>
                  <a:cubicBezTo>
                    <a:pt x="508" y="633"/>
                    <a:pt x="530" y="554"/>
                    <a:pt x="553" y="486"/>
                  </a:cubicBezTo>
                  <a:cubicBezTo>
                    <a:pt x="576" y="407"/>
                    <a:pt x="587" y="328"/>
                    <a:pt x="598" y="260"/>
                  </a:cubicBezTo>
                  <a:cubicBezTo>
                    <a:pt x="621" y="170"/>
                    <a:pt x="621" y="91"/>
                    <a:pt x="621" y="1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3555400" y="3519725"/>
              <a:ext cx="12425" cy="35550"/>
            </a:xfrm>
            <a:custGeom>
              <a:avLst/>
              <a:gdLst/>
              <a:ahLst/>
              <a:cxnLst/>
              <a:rect l="l" t="t" r="r" b="b"/>
              <a:pathLst>
                <a:path w="497" h="1422" extrusionOk="0">
                  <a:moveTo>
                    <a:pt x="327" y="0"/>
                  </a:moveTo>
                  <a:cubicBezTo>
                    <a:pt x="271" y="68"/>
                    <a:pt x="226" y="147"/>
                    <a:pt x="192" y="226"/>
                  </a:cubicBezTo>
                  <a:cubicBezTo>
                    <a:pt x="169" y="293"/>
                    <a:pt x="135" y="372"/>
                    <a:pt x="113" y="451"/>
                  </a:cubicBezTo>
                  <a:cubicBezTo>
                    <a:pt x="90" y="530"/>
                    <a:pt x="68" y="609"/>
                    <a:pt x="45" y="688"/>
                  </a:cubicBezTo>
                  <a:cubicBezTo>
                    <a:pt x="11" y="846"/>
                    <a:pt x="0" y="1016"/>
                    <a:pt x="11" y="1174"/>
                  </a:cubicBezTo>
                  <a:cubicBezTo>
                    <a:pt x="11" y="1264"/>
                    <a:pt x="23" y="1343"/>
                    <a:pt x="45" y="1422"/>
                  </a:cubicBezTo>
                  <a:cubicBezTo>
                    <a:pt x="113" y="1377"/>
                    <a:pt x="181" y="1320"/>
                    <a:pt x="226" y="1253"/>
                  </a:cubicBezTo>
                  <a:cubicBezTo>
                    <a:pt x="293" y="1185"/>
                    <a:pt x="339" y="1117"/>
                    <a:pt x="372" y="1038"/>
                  </a:cubicBezTo>
                  <a:cubicBezTo>
                    <a:pt x="406" y="948"/>
                    <a:pt x="440" y="858"/>
                    <a:pt x="463" y="767"/>
                  </a:cubicBezTo>
                  <a:cubicBezTo>
                    <a:pt x="497" y="587"/>
                    <a:pt x="485" y="406"/>
                    <a:pt x="440" y="237"/>
                  </a:cubicBezTo>
                  <a:cubicBezTo>
                    <a:pt x="418" y="158"/>
                    <a:pt x="372" y="79"/>
                    <a:pt x="327" y="0"/>
                  </a:cubicBezTo>
                  <a:close/>
                </a:path>
              </a:pathLst>
            </a:custGeom>
            <a:solidFill>
              <a:srgbClr val="ECE6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240150" y="2125000"/>
              <a:ext cx="516900" cy="383775"/>
            </a:xfrm>
            <a:custGeom>
              <a:avLst/>
              <a:gdLst/>
              <a:ahLst/>
              <a:cxnLst/>
              <a:rect l="l" t="t" r="r" b="b"/>
              <a:pathLst>
                <a:path w="20676" h="15351" extrusionOk="0">
                  <a:moveTo>
                    <a:pt x="19175" y="0"/>
                  </a:moveTo>
                  <a:lnTo>
                    <a:pt x="19175" y="0"/>
                  </a:lnTo>
                  <a:cubicBezTo>
                    <a:pt x="17324" y="1095"/>
                    <a:pt x="1854" y="10235"/>
                    <a:pt x="71" y="11239"/>
                  </a:cubicBezTo>
                  <a:cubicBezTo>
                    <a:pt x="206" y="11239"/>
                    <a:pt x="263" y="11239"/>
                    <a:pt x="217" y="11251"/>
                  </a:cubicBezTo>
                  <a:cubicBezTo>
                    <a:pt x="0" y="11294"/>
                    <a:pt x="3850" y="15351"/>
                    <a:pt x="9177" y="15351"/>
                  </a:cubicBezTo>
                  <a:cubicBezTo>
                    <a:pt x="10768" y="15351"/>
                    <a:pt x="12491" y="14989"/>
                    <a:pt x="14278" y="14049"/>
                  </a:cubicBezTo>
                  <a:cubicBezTo>
                    <a:pt x="20676" y="10675"/>
                    <a:pt x="19705" y="2697"/>
                    <a:pt x="19175" y="0"/>
                  </a:cubicBezTo>
                  <a:close/>
                </a:path>
              </a:pathLst>
            </a:custGeom>
            <a:solidFill>
              <a:srgbClr val="F5D4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238525" y="2122175"/>
              <a:ext cx="605700" cy="471700"/>
            </a:xfrm>
            <a:custGeom>
              <a:avLst/>
              <a:gdLst/>
              <a:ahLst/>
              <a:cxnLst/>
              <a:rect l="l" t="t" r="r" b="b"/>
              <a:pathLst>
                <a:path w="24228" h="18868" extrusionOk="0">
                  <a:moveTo>
                    <a:pt x="19240" y="124"/>
                  </a:moveTo>
                  <a:cubicBezTo>
                    <a:pt x="19770" y="2810"/>
                    <a:pt x="20741" y="10788"/>
                    <a:pt x="14343" y="14162"/>
                  </a:cubicBezTo>
                  <a:cubicBezTo>
                    <a:pt x="6579" y="18258"/>
                    <a:pt x="0" y="11431"/>
                    <a:pt x="282" y="11375"/>
                  </a:cubicBezTo>
                  <a:cubicBezTo>
                    <a:pt x="328" y="11364"/>
                    <a:pt x="271" y="11364"/>
                    <a:pt x="136" y="11352"/>
                  </a:cubicBezTo>
                  <a:lnTo>
                    <a:pt x="0" y="11431"/>
                  </a:lnTo>
                  <a:cubicBezTo>
                    <a:pt x="0" y="11431"/>
                    <a:pt x="5891" y="18867"/>
                    <a:pt x="13158" y="15561"/>
                  </a:cubicBezTo>
                  <a:cubicBezTo>
                    <a:pt x="24228" y="10528"/>
                    <a:pt x="19432" y="0"/>
                    <a:pt x="19432" y="0"/>
                  </a:cubicBezTo>
                  <a:close/>
                </a:path>
              </a:pathLst>
            </a:custGeom>
            <a:solidFill>
              <a:srgbClr val="C79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493825" y="2209350"/>
              <a:ext cx="119350" cy="74500"/>
            </a:xfrm>
            <a:custGeom>
              <a:avLst/>
              <a:gdLst/>
              <a:ahLst/>
              <a:cxnLst/>
              <a:rect l="l" t="t" r="r" b="b"/>
              <a:pathLst>
                <a:path w="4774" h="2980" extrusionOk="0">
                  <a:moveTo>
                    <a:pt x="4774" y="0"/>
                  </a:moveTo>
                  <a:lnTo>
                    <a:pt x="4774" y="0"/>
                  </a:lnTo>
                  <a:cubicBezTo>
                    <a:pt x="4480" y="79"/>
                    <a:pt x="4198" y="181"/>
                    <a:pt x="3927" y="305"/>
                  </a:cubicBezTo>
                  <a:cubicBezTo>
                    <a:pt x="3645" y="406"/>
                    <a:pt x="3363" y="542"/>
                    <a:pt x="3104" y="700"/>
                  </a:cubicBezTo>
                  <a:cubicBezTo>
                    <a:pt x="2810" y="869"/>
                    <a:pt x="2506" y="1050"/>
                    <a:pt x="2224" y="1241"/>
                  </a:cubicBezTo>
                  <a:cubicBezTo>
                    <a:pt x="1930" y="1445"/>
                    <a:pt x="1648" y="1636"/>
                    <a:pt x="1388" y="1839"/>
                  </a:cubicBezTo>
                  <a:cubicBezTo>
                    <a:pt x="1129" y="2043"/>
                    <a:pt x="869" y="2223"/>
                    <a:pt x="666" y="2392"/>
                  </a:cubicBezTo>
                  <a:cubicBezTo>
                    <a:pt x="429" y="2573"/>
                    <a:pt x="204" y="2765"/>
                    <a:pt x="1" y="2979"/>
                  </a:cubicBezTo>
                  <a:cubicBezTo>
                    <a:pt x="283" y="2889"/>
                    <a:pt x="553" y="2787"/>
                    <a:pt x="824" y="2663"/>
                  </a:cubicBezTo>
                  <a:cubicBezTo>
                    <a:pt x="1106" y="2550"/>
                    <a:pt x="1377" y="2415"/>
                    <a:pt x="1637" y="2257"/>
                  </a:cubicBezTo>
                  <a:cubicBezTo>
                    <a:pt x="1930" y="2099"/>
                    <a:pt x="2235" y="1907"/>
                    <a:pt x="2528" y="1704"/>
                  </a:cubicBezTo>
                  <a:cubicBezTo>
                    <a:pt x="2822" y="1512"/>
                    <a:pt x="3115" y="1320"/>
                    <a:pt x="3375" y="1117"/>
                  </a:cubicBezTo>
                  <a:cubicBezTo>
                    <a:pt x="3510" y="1016"/>
                    <a:pt x="3623" y="914"/>
                    <a:pt x="3747" y="824"/>
                  </a:cubicBezTo>
                  <a:cubicBezTo>
                    <a:pt x="3871" y="745"/>
                    <a:pt x="3984" y="655"/>
                    <a:pt x="4085" y="576"/>
                  </a:cubicBezTo>
                  <a:cubicBezTo>
                    <a:pt x="4322" y="395"/>
                    <a:pt x="4559" y="203"/>
                    <a:pt x="4774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606100" y="2204275"/>
              <a:ext cx="40925" cy="28700"/>
            </a:xfrm>
            <a:custGeom>
              <a:avLst/>
              <a:gdLst/>
              <a:ahLst/>
              <a:cxnLst/>
              <a:rect l="l" t="t" r="r" b="b"/>
              <a:pathLst>
                <a:path w="1637" h="1148" extrusionOk="0">
                  <a:moveTo>
                    <a:pt x="1637" y="0"/>
                  </a:moveTo>
                  <a:cubicBezTo>
                    <a:pt x="1513" y="0"/>
                    <a:pt x="1400" y="11"/>
                    <a:pt x="1287" y="56"/>
                  </a:cubicBezTo>
                  <a:cubicBezTo>
                    <a:pt x="1061" y="124"/>
                    <a:pt x="847" y="226"/>
                    <a:pt x="666" y="384"/>
                  </a:cubicBezTo>
                  <a:cubicBezTo>
                    <a:pt x="576" y="451"/>
                    <a:pt x="486" y="519"/>
                    <a:pt x="418" y="609"/>
                  </a:cubicBezTo>
                  <a:cubicBezTo>
                    <a:pt x="339" y="688"/>
                    <a:pt x="260" y="767"/>
                    <a:pt x="192" y="846"/>
                  </a:cubicBezTo>
                  <a:cubicBezTo>
                    <a:pt x="113" y="937"/>
                    <a:pt x="46" y="1027"/>
                    <a:pt x="1" y="1140"/>
                  </a:cubicBezTo>
                  <a:cubicBezTo>
                    <a:pt x="47" y="1144"/>
                    <a:pt x="94" y="1147"/>
                    <a:pt x="141" y="1147"/>
                  </a:cubicBezTo>
                  <a:cubicBezTo>
                    <a:pt x="207" y="1147"/>
                    <a:pt x="273" y="1142"/>
                    <a:pt x="339" y="1128"/>
                  </a:cubicBezTo>
                  <a:cubicBezTo>
                    <a:pt x="542" y="1117"/>
                    <a:pt x="791" y="970"/>
                    <a:pt x="1005" y="824"/>
                  </a:cubicBezTo>
                  <a:cubicBezTo>
                    <a:pt x="1185" y="677"/>
                    <a:pt x="1343" y="508"/>
                    <a:pt x="1479" y="316"/>
                  </a:cubicBezTo>
                  <a:cubicBezTo>
                    <a:pt x="1535" y="214"/>
                    <a:pt x="1592" y="113"/>
                    <a:pt x="1637" y="0"/>
                  </a:cubicBezTo>
                  <a:close/>
                </a:path>
              </a:pathLst>
            </a:custGeom>
            <a:solidFill>
              <a:srgbClr val="F9E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047250" y="1173175"/>
              <a:ext cx="215000" cy="179450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75" y="0"/>
                  </a:moveTo>
                  <a:lnTo>
                    <a:pt x="1" y="271"/>
                  </a:lnTo>
                  <a:lnTo>
                    <a:pt x="12" y="5191"/>
                  </a:lnTo>
                  <a:lnTo>
                    <a:pt x="3138" y="4999"/>
                  </a:lnTo>
                  <a:lnTo>
                    <a:pt x="8599" y="7177"/>
                  </a:lnTo>
                  <a:lnTo>
                    <a:pt x="8599" y="7177"/>
                  </a:lnTo>
                  <a:lnTo>
                    <a:pt x="8509" y="5767"/>
                  </a:lnTo>
                  <a:lnTo>
                    <a:pt x="2675" y="0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047525" y="1298150"/>
              <a:ext cx="235300" cy="733775"/>
            </a:xfrm>
            <a:custGeom>
              <a:avLst/>
              <a:gdLst/>
              <a:ahLst/>
              <a:cxnLst/>
              <a:rect l="l" t="t" r="r" b="b"/>
              <a:pathLst>
                <a:path w="9412" h="29351" extrusionOk="0">
                  <a:moveTo>
                    <a:pt x="3127" y="0"/>
                  </a:moveTo>
                  <a:lnTo>
                    <a:pt x="1" y="192"/>
                  </a:lnTo>
                  <a:lnTo>
                    <a:pt x="1" y="6884"/>
                  </a:lnTo>
                  <a:lnTo>
                    <a:pt x="1" y="28933"/>
                  </a:lnTo>
                  <a:lnTo>
                    <a:pt x="328" y="29350"/>
                  </a:lnTo>
                  <a:lnTo>
                    <a:pt x="1039" y="29023"/>
                  </a:lnTo>
                  <a:lnTo>
                    <a:pt x="9412" y="14512"/>
                  </a:lnTo>
                  <a:lnTo>
                    <a:pt x="9107" y="9942"/>
                  </a:lnTo>
                  <a:lnTo>
                    <a:pt x="8588" y="2178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047525" y="1298425"/>
              <a:ext cx="227700" cy="248550"/>
            </a:xfrm>
            <a:custGeom>
              <a:avLst/>
              <a:gdLst/>
              <a:ahLst/>
              <a:cxnLst/>
              <a:rect l="l" t="t" r="r" b="b"/>
              <a:pathLst>
                <a:path w="9108" h="9942" extrusionOk="0">
                  <a:moveTo>
                    <a:pt x="3127" y="1"/>
                  </a:moveTo>
                  <a:lnTo>
                    <a:pt x="1" y="192"/>
                  </a:lnTo>
                  <a:lnTo>
                    <a:pt x="1" y="6895"/>
                  </a:lnTo>
                  <a:cubicBezTo>
                    <a:pt x="892" y="6963"/>
                    <a:pt x="1761" y="7256"/>
                    <a:pt x="2246" y="7685"/>
                  </a:cubicBezTo>
                  <a:lnTo>
                    <a:pt x="9107" y="9942"/>
                  </a:lnTo>
                  <a:lnTo>
                    <a:pt x="8588" y="2178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055725" y="1300125"/>
              <a:ext cx="683850" cy="731800"/>
            </a:xfrm>
            <a:custGeom>
              <a:avLst/>
              <a:gdLst/>
              <a:ahLst/>
              <a:cxnLst/>
              <a:rect l="l" t="t" r="r" b="b"/>
              <a:pathLst>
                <a:path w="27354" h="29272" extrusionOk="0">
                  <a:moveTo>
                    <a:pt x="1986" y="0"/>
                  </a:moveTo>
                  <a:lnTo>
                    <a:pt x="1501" y="7188"/>
                  </a:lnTo>
                  <a:lnTo>
                    <a:pt x="34" y="28854"/>
                  </a:lnTo>
                  <a:lnTo>
                    <a:pt x="0" y="29271"/>
                  </a:lnTo>
                  <a:lnTo>
                    <a:pt x="339" y="29192"/>
                  </a:lnTo>
                  <a:lnTo>
                    <a:pt x="15764" y="25130"/>
                  </a:lnTo>
                  <a:lnTo>
                    <a:pt x="27353" y="22095"/>
                  </a:lnTo>
                  <a:cubicBezTo>
                    <a:pt x="24577" y="14162"/>
                    <a:pt x="18946" y="7233"/>
                    <a:pt x="10190" y="3047"/>
                  </a:cubicBezTo>
                  <a:cubicBezTo>
                    <a:pt x="7561" y="1772"/>
                    <a:pt x="4819" y="745"/>
                    <a:pt x="1986" y="0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105650" y="1173175"/>
              <a:ext cx="728975" cy="679050"/>
            </a:xfrm>
            <a:custGeom>
              <a:avLst/>
              <a:gdLst/>
              <a:ahLst/>
              <a:cxnLst/>
              <a:rect l="l" t="t" r="r" b="b"/>
              <a:pathLst>
                <a:path w="29159" h="27162" extrusionOk="0">
                  <a:moveTo>
                    <a:pt x="339" y="0"/>
                  </a:moveTo>
                  <a:lnTo>
                    <a:pt x="0" y="5078"/>
                  </a:lnTo>
                  <a:cubicBezTo>
                    <a:pt x="2822" y="5823"/>
                    <a:pt x="5564" y="6839"/>
                    <a:pt x="8193" y="8114"/>
                  </a:cubicBezTo>
                  <a:cubicBezTo>
                    <a:pt x="16938" y="12300"/>
                    <a:pt x="22580" y="19229"/>
                    <a:pt x="25356" y="27161"/>
                  </a:cubicBezTo>
                  <a:lnTo>
                    <a:pt x="29159" y="26157"/>
                  </a:lnTo>
                  <a:cubicBezTo>
                    <a:pt x="27816" y="22659"/>
                    <a:pt x="26033" y="19330"/>
                    <a:pt x="23878" y="16261"/>
                  </a:cubicBezTo>
                  <a:cubicBezTo>
                    <a:pt x="23878" y="16261"/>
                    <a:pt x="14681" y="3092"/>
                    <a:pt x="339" y="0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093225" y="1300125"/>
              <a:ext cx="646350" cy="627975"/>
            </a:xfrm>
            <a:custGeom>
              <a:avLst/>
              <a:gdLst/>
              <a:ahLst/>
              <a:cxnLst/>
              <a:rect l="l" t="t" r="r" b="b"/>
              <a:pathLst>
                <a:path w="25854" h="25119" extrusionOk="0">
                  <a:moveTo>
                    <a:pt x="486" y="0"/>
                  </a:moveTo>
                  <a:lnTo>
                    <a:pt x="1" y="7188"/>
                  </a:lnTo>
                  <a:cubicBezTo>
                    <a:pt x="57" y="7233"/>
                    <a:pt x="125" y="7290"/>
                    <a:pt x="182" y="7335"/>
                  </a:cubicBezTo>
                  <a:cubicBezTo>
                    <a:pt x="2529" y="9660"/>
                    <a:pt x="2404" y="12548"/>
                    <a:pt x="6038" y="13146"/>
                  </a:cubicBezTo>
                  <a:cubicBezTo>
                    <a:pt x="9514" y="13857"/>
                    <a:pt x="14422" y="12289"/>
                    <a:pt x="16228" y="16814"/>
                  </a:cubicBezTo>
                  <a:cubicBezTo>
                    <a:pt x="17311" y="19748"/>
                    <a:pt x="15302" y="22445"/>
                    <a:pt x="14264" y="25119"/>
                  </a:cubicBezTo>
                  <a:lnTo>
                    <a:pt x="25853" y="22072"/>
                  </a:lnTo>
                  <a:cubicBezTo>
                    <a:pt x="23077" y="14151"/>
                    <a:pt x="17446" y="7222"/>
                    <a:pt x="8690" y="3036"/>
                  </a:cubicBezTo>
                  <a:cubicBezTo>
                    <a:pt x="6061" y="1761"/>
                    <a:pt x="3319" y="745"/>
                    <a:pt x="486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114100" y="1173175"/>
              <a:ext cx="720825" cy="653950"/>
            </a:xfrm>
            <a:custGeom>
              <a:avLst/>
              <a:gdLst/>
              <a:ahLst/>
              <a:cxnLst/>
              <a:rect l="l" t="t" r="r" b="b"/>
              <a:pathLst>
                <a:path w="28833" h="26158" extrusionOk="0">
                  <a:moveTo>
                    <a:pt x="1" y="0"/>
                  </a:moveTo>
                  <a:lnTo>
                    <a:pt x="441" y="113"/>
                  </a:lnTo>
                  <a:cubicBezTo>
                    <a:pt x="723" y="192"/>
                    <a:pt x="1152" y="283"/>
                    <a:pt x="1682" y="452"/>
                  </a:cubicBezTo>
                  <a:lnTo>
                    <a:pt x="2551" y="723"/>
                  </a:lnTo>
                  <a:cubicBezTo>
                    <a:pt x="2867" y="824"/>
                    <a:pt x="3206" y="948"/>
                    <a:pt x="3567" y="1072"/>
                  </a:cubicBezTo>
                  <a:cubicBezTo>
                    <a:pt x="4289" y="1343"/>
                    <a:pt x="5101" y="1671"/>
                    <a:pt x="5959" y="2054"/>
                  </a:cubicBezTo>
                  <a:cubicBezTo>
                    <a:pt x="6817" y="2438"/>
                    <a:pt x="7742" y="2889"/>
                    <a:pt x="8690" y="3420"/>
                  </a:cubicBezTo>
                  <a:cubicBezTo>
                    <a:pt x="9626" y="3950"/>
                    <a:pt x="10597" y="4537"/>
                    <a:pt x="11590" y="5202"/>
                  </a:cubicBezTo>
                  <a:cubicBezTo>
                    <a:pt x="13632" y="6579"/>
                    <a:pt x="15562" y="8114"/>
                    <a:pt x="17367" y="9784"/>
                  </a:cubicBezTo>
                  <a:cubicBezTo>
                    <a:pt x="19184" y="11454"/>
                    <a:pt x="20865" y="13259"/>
                    <a:pt x="22411" y="15178"/>
                  </a:cubicBezTo>
                  <a:cubicBezTo>
                    <a:pt x="23122" y="16069"/>
                    <a:pt x="23777" y="16983"/>
                    <a:pt x="24386" y="17942"/>
                  </a:cubicBezTo>
                  <a:cubicBezTo>
                    <a:pt x="24984" y="18845"/>
                    <a:pt x="25503" y="19725"/>
                    <a:pt x="25977" y="20538"/>
                  </a:cubicBezTo>
                  <a:cubicBezTo>
                    <a:pt x="26462" y="21350"/>
                    <a:pt x="26869" y="22106"/>
                    <a:pt x="27230" y="22794"/>
                  </a:cubicBezTo>
                  <a:cubicBezTo>
                    <a:pt x="27399" y="23133"/>
                    <a:pt x="27568" y="23449"/>
                    <a:pt x="27715" y="23754"/>
                  </a:cubicBezTo>
                  <a:cubicBezTo>
                    <a:pt x="27862" y="24047"/>
                    <a:pt x="27986" y="24329"/>
                    <a:pt x="28110" y="24577"/>
                  </a:cubicBezTo>
                  <a:cubicBezTo>
                    <a:pt x="28358" y="25074"/>
                    <a:pt x="28516" y="25469"/>
                    <a:pt x="28640" y="25740"/>
                  </a:cubicBezTo>
                  <a:cubicBezTo>
                    <a:pt x="28764" y="26022"/>
                    <a:pt x="28832" y="26157"/>
                    <a:pt x="28832" y="26157"/>
                  </a:cubicBezTo>
                  <a:cubicBezTo>
                    <a:pt x="28832" y="26157"/>
                    <a:pt x="28776" y="26010"/>
                    <a:pt x="28685" y="25728"/>
                  </a:cubicBezTo>
                  <a:cubicBezTo>
                    <a:pt x="28584" y="25446"/>
                    <a:pt x="28437" y="25040"/>
                    <a:pt x="28245" y="24521"/>
                  </a:cubicBezTo>
                  <a:cubicBezTo>
                    <a:pt x="28042" y="24002"/>
                    <a:pt x="27794" y="23370"/>
                    <a:pt x="27467" y="22670"/>
                  </a:cubicBezTo>
                  <a:cubicBezTo>
                    <a:pt x="27140" y="21971"/>
                    <a:pt x="26756" y="21192"/>
                    <a:pt x="26316" y="20346"/>
                  </a:cubicBezTo>
                  <a:cubicBezTo>
                    <a:pt x="25876" y="19499"/>
                    <a:pt x="25345" y="18619"/>
                    <a:pt x="24770" y="17694"/>
                  </a:cubicBezTo>
                  <a:cubicBezTo>
                    <a:pt x="24160" y="16712"/>
                    <a:pt x="23506" y="15776"/>
                    <a:pt x="22795" y="14873"/>
                  </a:cubicBezTo>
                  <a:cubicBezTo>
                    <a:pt x="21227" y="12943"/>
                    <a:pt x="19511" y="11127"/>
                    <a:pt x="17672" y="9457"/>
                  </a:cubicBezTo>
                  <a:cubicBezTo>
                    <a:pt x="16735" y="8599"/>
                    <a:pt x="15765" y="7775"/>
                    <a:pt x="14772" y="7008"/>
                  </a:cubicBezTo>
                  <a:cubicBezTo>
                    <a:pt x="13790" y="6241"/>
                    <a:pt x="12786" y="5541"/>
                    <a:pt x="11782" y="4898"/>
                  </a:cubicBezTo>
                  <a:cubicBezTo>
                    <a:pt x="10777" y="4255"/>
                    <a:pt x="9784" y="3668"/>
                    <a:pt x="8814" y="3160"/>
                  </a:cubicBezTo>
                  <a:cubicBezTo>
                    <a:pt x="7855" y="2652"/>
                    <a:pt x="6918" y="2212"/>
                    <a:pt x="6038" y="1840"/>
                  </a:cubicBezTo>
                  <a:cubicBezTo>
                    <a:pt x="5169" y="1479"/>
                    <a:pt x="4345" y="1174"/>
                    <a:pt x="3612" y="937"/>
                  </a:cubicBezTo>
                  <a:cubicBezTo>
                    <a:pt x="3251" y="824"/>
                    <a:pt x="2901" y="711"/>
                    <a:pt x="2585" y="610"/>
                  </a:cubicBezTo>
                  <a:lnTo>
                    <a:pt x="1694" y="373"/>
                  </a:lnTo>
                  <a:cubicBezTo>
                    <a:pt x="1163" y="237"/>
                    <a:pt x="723" y="158"/>
                    <a:pt x="441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104250" y="1702975"/>
              <a:ext cx="24000" cy="78725"/>
            </a:xfrm>
            <a:custGeom>
              <a:avLst/>
              <a:gdLst/>
              <a:ahLst/>
              <a:cxnLst/>
              <a:rect l="l" t="t" r="r" b="b"/>
              <a:pathLst>
                <a:path w="960" h="3149" extrusionOk="0">
                  <a:moveTo>
                    <a:pt x="948" y="0"/>
                  </a:moveTo>
                  <a:lnTo>
                    <a:pt x="948" y="0"/>
                  </a:lnTo>
                  <a:cubicBezTo>
                    <a:pt x="846" y="147"/>
                    <a:pt x="745" y="293"/>
                    <a:pt x="666" y="451"/>
                  </a:cubicBezTo>
                  <a:cubicBezTo>
                    <a:pt x="497" y="801"/>
                    <a:pt x="361" y="1151"/>
                    <a:pt x="271" y="1523"/>
                  </a:cubicBezTo>
                  <a:cubicBezTo>
                    <a:pt x="226" y="1715"/>
                    <a:pt x="169" y="1907"/>
                    <a:pt x="135" y="2099"/>
                  </a:cubicBezTo>
                  <a:cubicBezTo>
                    <a:pt x="113" y="2280"/>
                    <a:pt x="79" y="2460"/>
                    <a:pt x="45" y="2618"/>
                  </a:cubicBezTo>
                  <a:cubicBezTo>
                    <a:pt x="11" y="2787"/>
                    <a:pt x="0" y="2968"/>
                    <a:pt x="0" y="3148"/>
                  </a:cubicBezTo>
                  <a:cubicBezTo>
                    <a:pt x="113" y="3013"/>
                    <a:pt x="226" y="2866"/>
                    <a:pt x="316" y="2720"/>
                  </a:cubicBezTo>
                  <a:cubicBezTo>
                    <a:pt x="508" y="2381"/>
                    <a:pt x="643" y="2020"/>
                    <a:pt x="734" y="1648"/>
                  </a:cubicBezTo>
                  <a:cubicBezTo>
                    <a:pt x="835" y="1287"/>
                    <a:pt x="891" y="914"/>
                    <a:pt x="937" y="530"/>
                  </a:cubicBezTo>
                  <a:cubicBezTo>
                    <a:pt x="959" y="361"/>
                    <a:pt x="959" y="181"/>
                    <a:pt x="948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098600" y="1531450"/>
              <a:ext cx="19775" cy="199750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0" y="0"/>
                  </a:moveTo>
                  <a:cubicBezTo>
                    <a:pt x="790" y="0"/>
                    <a:pt x="745" y="113"/>
                    <a:pt x="689" y="339"/>
                  </a:cubicBezTo>
                  <a:cubicBezTo>
                    <a:pt x="644" y="553"/>
                    <a:pt x="553" y="858"/>
                    <a:pt x="486" y="1230"/>
                  </a:cubicBezTo>
                  <a:cubicBezTo>
                    <a:pt x="440" y="1411"/>
                    <a:pt x="384" y="1614"/>
                    <a:pt x="361" y="1828"/>
                  </a:cubicBezTo>
                  <a:cubicBezTo>
                    <a:pt x="339" y="2043"/>
                    <a:pt x="305" y="2268"/>
                    <a:pt x="282" y="2505"/>
                  </a:cubicBezTo>
                  <a:cubicBezTo>
                    <a:pt x="226" y="2968"/>
                    <a:pt x="170" y="3476"/>
                    <a:pt x="147" y="3972"/>
                  </a:cubicBezTo>
                  <a:cubicBezTo>
                    <a:pt x="113" y="4469"/>
                    <a:pt x="91" y="4977"/>
                    <a:pt x="79" y="5439"/>
                  </a:cubicBezTo>
                  <a:cubicBezTo>
                    <a:pt x="68" y="5676"/>
                    <a:pt x="57" y="5902"/>
                    <a:pt x="45" y="6116"/>
                  </a:cubicBezTo>
                  <a:cubicBezTo>
                    <a:pt x="34" y="6331"/>
                    <a:pt x="23" y="6534"/>
                    <a:pt x="23" y="6726"/>
                  </a:cubicBezTo>
                  <a:cubicBezTo>
                    <a:pt x="0" y="7098"/>
                    <a:pt x="0" y="7425"/>
                    <a:pt x="0" y="7640"/>
                  </a:cubicBezTo>
                  <a:cubicBezTo>
                    <a:pt x="0" y="7854"/>
                    <a:pt x="12" y="7990"/>
                    <a:pt x="12" y="7990"/>
                  </a:cubicBezTo>
                  <a:cubicBezTo>
                    <a:pt x="12" y="7990"/>
                    <a:pt x="45" y="7865"/>
                    <a:pt x="102" y="7651"/>
                  </a:cubicBezTo>
                  <a:cubicBezTo>
                    <a:pt x="147" y="7425"/>
                    <a:pt x="226" y="7121"/>
                    <a:pt x="294" y="6748"/>
                  </a:cubicBezTo>
                  <a:cubicBezTo>
                    <a:pt x="350" y="6387"/>
                    <a:pt x="440" y="5947"/>
                    <a:pt x="497" y="5484"/>
                  </a:cubicBezTo>
                  <a:cubicBezTo>
                    <a:pt x="542" y="5011"/>
                    <a:pt x="598" y="4514"/>
                    <a:pt x="621" y="4006"/>
                  </a:cubicBezTo>
                  <a:cubicBezTo>
                    <a:pt x="655" y="3498"/>
                    <a:pt x="689" y="3013"/>
                    <a:pt x="700" y="2539"/>
                  </a:cubicBezTo>
                  <a:cubicBezTo>
                    <a:pt x="700" y="2302"/>
                    <a:pt x="700" y="2077"/>
                    <a:pt x="711" y="1862"/>
                  </a:cubicBezTo>
                  <a:cubicBezTo>
                    <a:pt x="734" y="1648"/>
                    <a:pt x="745" y="1445"/>
                    <a:pt x="756" y="1264"/>
                  </a:cubicBezTo>
                  <a:cubicBezTo>
                    <a:pt x="779" y="892"/>
                    <a:pt x="790" y="576"/>
                    <a:pt x="790" y="350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183800" y="1644850"/>
              <a:ext cx="103825" cy="144750"/>
            </a:xfrm>
            <a:custGeom>
              <a:avLst/>
              <a:gdLst/>
              <a:ahLst/>
              <a:cxnLst/>
              <a:rect l="l" t="t" r="r" b="b"/>
              <a:pathLst>
                <a:path w="4153" h="5790" extrusionOk="0">
                  <a:moveTo>
                    <a:pt x="4153" y="1"/>
                  </a:moveTo>
                  <a:cubicBezTo>
                    <a:pt x="4153" y="1"/>
                    <a:pt x="3825" y="305"/>
                    <a:pt x="3374" y="802"/>
                  </a:cubicBezTo>
                  <a:cubicBezTo>
                    <a:pt x="3160" y="1050"/>
                    <a:pt x="2900" y="1355"/>
                    <a:pt x="2629" y="1682"/>
                  </a:cubicBezTo>
                  <a:cubicBezTo>
                    <a:pt x="2370" y="2009"/>
                    <a:pt x="2088" y="2359"/>
                    <a:pt x="1828" y="2720"/>
                  </a:cubicBezTo>
                  <a:cubicBezTo>
                    <a:pt x="1320" y="3454"/>
                    <a:pt x="858" y="4221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73"/>
                    <a:pt x="745" y="4954"/>
                  </a:cubicBezTo>
                  <a:cubicBezTo>
                    <a:pt x="1174" y="4435"/>
                    <a:pt x="1715" y="3724"/>
                    <a:pt x="2223" y="2991"/>
                  </a:cubicBezTo>
                  <a:cubicBezTo>
                    <a:pt x="2471" y="2618"/>
                    <a:pt x="2731" y="2269"/>
                    <a:pt x="2968" y="1930"/>
                  </a:cubicBezTo>
                  <a:cubicBezTo>
                    <a:pt x="3205" y="1592"/>
                    <a:pt x="3419" y="1264"/>
                    <a:pt x="3589" y="982"/>
                  </a:cubicBezTo>
                  <a:cubicBezTo>
                    <a:pt x="3950" y="407"/>
                    <a:pt x="4153" y="1"/>
                    <a:pt x="4153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303975" y="1855875"/>
              <a:ext cx="203700" cy="84650"/>
            </a:xfrm>
            <a:custGeom>
              <a:avLst/>
              <a:gdLst/>
              <a:ahLst/>
              <a:cxnLst/>
              <a:rect l="l" t="t" r="r" b="b"/>
              <a:pathLst>
                <a:path w="8148" h="3386" extrusionOk="0">
                  <a:moveTo>
                    <a:pt x="8147" y="0"/>
                  </a:moveTo>
                  <a:cubicBezTo>
                    <a:pt x="8147" y="0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6"/>
                  </a:cubicBezTo>
                  <a:cubicBezTo>
                    <a:pt x="6026" y="666"/>
                    <a:pt x="4999" y="1050"/>
                    <a:pt x="3984" y="1467"/>
                  </a:cubicBezTo>
                  <a:cubicBezTo>
                    <a:pt x="2957" y="1896"/>
                    <a:pt x="1964" y="2359"/>
                    <a:pt x="1219" y="2720"/>
                  </a:cubicBezTo>
                  <a:cubicBezTo>
                    <a:pt x="847" y="2911"/>
                    <a:pt x="553" y="3069"/>
                    <a:pt x="339" y="3194"/>
                  </a:cubicBezTo>
                  <a:cubicBezTo>
                    <a:pt x="124" y="3306"/>
                    <a:pt x="0" y="3385"/>
                    <a:pt x="0" y="3385"/>
                  </a:cubicBezTo>
                  <a:cubicBezTo>
                    <a:pt x="0" y="3385"/>
                    <a:pt x="136" y="3352"/>
                    <a:pt x="373" y="3284"/>
                  </a:cubicBezTo>
                  <a:cubicBezTo>
                    <a:pt x="598" y="3205"/>
                    <a:pt x="937" y="3115"/>
                    <a:pt x="1321" y="2979"/>
                  </a:cubicBezTo>
                  <a:cubicBezTo>
                    <a:pt x="2110" y="2720"/>
                    <a:pt x="3149" y="2336"/>
                    <a:pt x="4164" y="1918"/>
                  </a:cubicBezTo>
                  <a:cubicBezTo>
                    <a:pt x="5180" y="1490"/>
                    <a:pt x="6184" y="1027"/>
                    <a:pt x="6929" y="666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79"/>
                    <a:pt x="8147" y="0"/>
                    <a:pt x="8147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210875" y="1370925"/>
              <a:ext cx="51075" cy="148125"/>
            </a:xfrm>
            <a:custGeom>
              <a:avLst/>
              <a:gdLst/>
              <a:ahLst/>
              <a:cxnLst/>
              <a:rect l="l" t="t" r="r" b="b"/>
              <a:pathLst>
                <a:path w="2043" h="5925" extrusionOk="0">
                  <a:moveTo>
                    <a:pt x="2043" y="1"/>
                  </a:moveTo>
                  <a:cubicBezTo>
                    <a:pt x="2043" y="1"/>
                    <a:pt x="1817" y="339"/>
                    <a:pt x="1569" y="870"/>
                  </a:cubicBezTo>
                  <a:cubicBezTo>
                    <a:pt x="1309" y="1400"/>
                    <a:pt x="1005" y="2122"/>
                    <a:pt x="734" y="2856"/>
                  </a:cubicBezTo>
                  <a:cubicBezTo>
                    <a:pt x="497" y="3612"/>
                    <a:pt x="294" y="4368"/>
                    <a:pt x="170" y="4943"/>
                  </a:cubicBezTo>
                  <a:cubicBezTo>
                    <a:pt x="91" y="5270"/>
                    <a:pt x="34" y="5598"/>
                    <a:pt x="0" y="5925"/>
                  </a:cubicBezTo>
                  <a:cubicBezTo>
                    <a:pt x="0" y="5925"/>
                    <a:pt x="192" y="5575"/>
                    <a:pt x="429" y="5033"/>
                  </a:cubicBezTo>
                  <a:cubicBezTo>
                    <a:pt x="666" y="4492"/>
                    <a:pt x="948" y="3770"/>
                    <a:pt x="1185" y="3025"/>
                  </a:cubicBezTo>
                  <a:cubicBezTo>
                    <a:pt x="1309" y="2652"/>
                    <a:pt x="1434" y="2280"/>
                    <a:pt x="1558" y="1930"/>
                  </a:cubicBezTo>
                  <a:cubicBezTo>
                    <a:pt x="1671" y="1580"/>
                    <a:pt x="1761" y="1253"/>
                    <a:pt x="1840" y="971"/>
                  </a:cubicBezTo>
                  <a:cubicBezTo>
                    <a:pt x="1986" y="396"/>
                    <a:pt x="2043" y="1"/>
                    <a:pt x="2043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358125" y="1618900"/>
              <a:ext cx="202300" cy="140225"/>
            </a:xfrm>
            <a:custGeom>
              <a:avLst/>
              <a:gdLst/>
              <a:ahLst/>
              <a:cxnLst/>
              <a:rect l="l" t="t" r="r" b="b"/>
              <a:pathLst>
                <a:path w="8092" h="5609" extrusionOk="0">
                  <a:moveTo>
                    <a:pt x="8092" y="0"/>
                  </a:moveTo>
                  <a:cubicBezTo>
                    <a:pt x="8092" y="0"/>
                    <a:pt x="7956" y="68"/>
                    <a:pt x="7719" y="204"/>
                  </a:cubicBezTo>
                  <a:cubicBezTo>
                    <a:pt x="7494" y="339"/>
                    <a:pt x="7155" y="520"/>
                    <a:pt x="6760" y="768"/>
                  </a:cubicBezTo>
                  <a:cubicBezTo>
                    <a:pt x="5981" y="1253"/>
                    <a:pt x="4955" y="1930"/>
                    <a:pt x="3950" y="2630"/>
                  </a:cubicBezTo>
                  <a:cubicBezTo>
                    <a:pt x="3454" y="2991"/>
                    <a:pt x="2946" y="3341"/>
                    <a:pt x="2472" y="3679"/>
                  </a:cubicBezTo>
                  <a:cubicBezTo>
                    <a:pt x="1998" y="4006"/>
                    <a:pt x="1569" y="4334"/>
                    <a:pt x="1208" y="4616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25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4" y="5394"/>
                  </a:cubicBezTo>
                  <a:cubicBezTo>
                    <a:pt x="621" y="5259"/>
                    <a:pt x="960" y="5078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24"/>
                    <a:pt x="3713" y="3397"/>
                    <a:pt x="4210" y="3047"/>
                  </a:cubicBezTo>
                  <a:cubicBezTo>
                    <a:pt x="5214" y="2325"/>
                    <a:pt x="6196" y="1580"/>
                    <a:pt x="6918" y="1005"/>
                  </a:cubicBezTo>
                  <a:cubicBezTo>
                    <a:pt x="7279" y="711"/>
                    <a:pt x="7573" y="463"/>
                    <a:pt x="7776" y="283"/>
                  </a:cubicBezTo>
                  <a:cubicBezTo>
                    <a:pt x="7979" y="102"/>
                    <a:pt x="8092" y="0"/>
                    <a:pt x="8092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549675" y="1804800"/>
              <a:ext cx="155475" cy="41250"/>
            </a:xfrm>
            <a:custGeom>
              <a:avLst/>
              <a:gdLst/>
              <a:ahLst/>
              <a:cxnLst/>
              <a:rect l="l" t="t" r="r" b="b"/>
              <a:pathLst>
                <a:path w="6219" h="1650" extrusionOk="0">
                  <a:moveTo>
                    <a:pt x="6218" y="1"/>
                  </a:moveTo>
                  <a:cubicBezTo>
                    <a:pt x="6218" y="1"/>
                    <a:pt x="5812" y="57"/>
                    <a:pt x="5225" y="215"/>
                  </a:cubicBezTo>
                  <a:cubicBezTo>
                    <a:pt x="4932" y="283"/>
                    <a:pt x="4593" y="396"/>
                    <a:pt x="4232" y="486"/>
                  </a:cubicBezTo>
                  <a:cubicBezTo>
                    <a:pt x="3860" y="576"/>
                    <a:pt x="3476" y="712"/>
                    <a:pt x="3104" y="802"/>
                  </a:cubicBezTo>
                  <a:cubicBezTo>
                    <a:pt x="2720" y="892"/>
                    <a:pt x="2337" y="994"/>
                    <a:pt x="1976" y="1084"/>
                  </a:cubicBezTo>
                  <a:cubicBezTo>
                    <a:pt x="1603" y="1174"/>
                    <a:pt x="1265" y="1253"/>
                    <a:pt x="971" y="1344"/>
                  </a:cubicBezTo>
                  <a:cubicBezTo>
                    <a:pt x="384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6" y="1649"/>
                  </a:cubicBezTo>
                  <a:cubicBezTo>
                    <a:pt x="250" y="1649"/>
                    <a:pt x="581" y="1643"/>
                    <a:pt x="1016" y="1603"/>
                  </a:cubicBezTo>
                  <a:cubicBezTo>
                    <a:pt x="1163" y="1603"/>
                    <a:pt x="1332" y="1580"/>
                    <a:pt x="1502" y="1569"/>
                  </a:cubicBezTo>
                  <a:cubicBezTo>
                    <a:pt x="1671" y="1547"/>
                    <a:pt x="1851" y="1535"/>
                    <a:pt x="2043" y="1501"/>
                  </a:cubicBezTo>
                  <a:cubicBezTo>
                    <a:pt x="2427" y="1434"/>
                    <a:pt x="2822" y="1355"/>
                    <a:pt x="3228" y="1265"/>
                  </a:cubicBezTo>
                  <a:cubicBezTo>
                    <a:pt x="3612" y="1152"/>
                    <a:pt x="4007" y="1016"/>
                    <a:pt x="4368" y="892"/>
                  </a:cubicBezTo>
                  <a:cubicBezTo>
                    <a:pt x="4548" y="824"/>
                    <a:pt x="4706" y="745"/>
                    <a:pt x="4876" y="678"/>
                  </a:cubicBezTo>
                  <a:cubicBezTo>
                    <a:pt x="5034" y="610"/>
                    <a:pt x="5180" y="542"/>
                    <a:pt x="5316" y="475"/>
                  </a:cubicBezTo>
                  <a:cubicBezTo>
                    <a:pt x="5869" y="215"/>
                    <a:pt x="6218" y="1"/>
                    <a:pt x="6218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274625" y="1744000"/>
              <a:ext cx="35225" cy="25625"/>
            </a:xfrm>
            <a:custGeom>
              <a:avLst/>
              <a:gdLst/>
              <a:ahLst/>
              <a:cxnLst/>
              <a:rect l="l" t="t" r="r" b="b"/>
              <a:pathLst>
                <a:path w="1409" h="1025" extrusionOk="0">
                  <a:moveTo>
                    <a:pt x="875" y="1"/>
                  </a:moveTo>
                  <a:cubicBezTo>
                    <a:pt x="852" y="1"/>
                    <a:pt x="828" y="3"/>
                    <a:pt x="802" y="7"/>
                  </a:cubicBezTo>
                  <a:cubicBezTo>
                    <a:pt x="768" y="7"/>
                    <a:pt x="745" y="7"/>
                    <a:pt x="723" y="18"/>
                  </a:cubicBezTo>
                  <a:cubicBezTo>
                    <a:pt x="328" y="131"/>
                    <a:pt x="1" y="864"/>
                    <a:pt x="542" y="1011"/>
                  </a:cubicBezTo>
                  <a:cubicBezTo>
                    <a:pt x="579" y="1020"/>
                    <a:pt x="614" y="1025"/>
                    <a:pt x="649" y="1025"/>
                  </a:cubicBezTo>
                  <a:cubicBezTo>
                    <a:pt x="1173" y="1025"/>
                    <a:pt x="1409" y="1"/>
                    <a:pt x="87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265600" y="1834525"/>
              <a:ext cx="34500" cy="25900"/>
            </a:xfrm>
            <a:custGeom>
              <a:avLst/>
              <a:gdLst/>
              <a:ahLst/>
              <a:cxnLst/>
              <a:rect l="l" t="t" r="r" b="b"/>
              <a:pathLst>
                <a:path w="1380" h="1036" extrusionOk="0">
                  <a:moveTo>
                    <a:pt x="858" y="1"/>
                  </a:moveTo>
                  <a:cubicBezTo>
                    <a:pt x="833" y="1"/>
                    <a:pt x="807" y="3"/>
                    <a:pt x="779" y="8"/>
                  </a:cubicBezTo>
                  <a:cubicBezTo>
                    <a:pt x="757" y="8"/>
                    <a:pt x="734" y="19"/>
                    <a:pt x="712" y="30"/>
                  </a:cubicBezTo>
                  <a:cubicBezTo>
                    <a:pt x="305" y="143"/>
                    <a:pt x="1" y="888"/>
                    <a:pt x="554" y="1023"/>
                  </a:cubicBezTo>
                  <a:cubicBezTo>
                    <a:pt x="587" y="1031"/>
                    <a:pt x="620" y="1035"/>
                    <a:pt x="652" y="1035"/>
                  </a:cubicBezTo>
                  <a:cubicBezTo>
                    <a:pt x="1175" y="1035"/>
                    <a:pt x="1379" y="1"/>
                    <a:pt x="8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432950" y="1893375"/>
              <a:ext cx="37225" cy="21000"/>
            </a:xfrm>
            <a:custGeom>
              <a:avLst/>
              <a:gdLst/>
              <a:ahLst/>
              <a:cxnLst/>
              <a:rect l="l" t="t" r="r" b="b"/>
              <a:pathLst>
                <a:path w="1489" h="840" extrusionOk="0">
                  <a:moveTo>
                    <a:pt x="888" y="0"/>
                  </a:moveTo>
                  <a:cubicBezTo>
                    <a:pt x="477" y="0"/>
                    <a:pt x="1" y="423"/>
                    <a:pt x="382" y="723"/>
                  </a:cubicBezTo>
                  <a:cubicBezTo>
                    <a:pt x="393" y="734"/>
                    <a:pt x="416" y="746"/>
                    <a:pt x="438" y="757"/>
                  </a:cubicBezTo>
                  <a:cubicBezTo>
                    <a:pt x="525" y="813"/>
                    <a:pt x="638" y="839"/>
                    <a:pt x="754" y="839"/>
                  </a:cubicBezTo>
                  <a:cubicBezTo>
                    <a:pt x="1105" y="839"/>
                    <a:pt x="1488" y="600"/>
                    <a:pt x="1285" y="227"/>
                  </a:cubicBezTo>
                  <a:cubicBezTo>
                    <a:pt x="1199" y="65"/>
                    <a:pt x="1048" y="0"/>
                    <a:pt x="88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093350" y="1911050"/>
              <a:ext cx="28000" cy="26850"/>
            </a:xfrm>
            <a:custGeom>
              <a:avLst/>
              <a:gdLst/>
              <a:ahLst/>
              <a:cxnLst/>
              <a:rect l="l" t="t" r="r" b="b"/>
              <a:pathLst>
                <a:path w="1120" h="1074" extrusionOk="0">
                  <a:moveTo>
                    <a:pt x="635" y="1"/>
                  </a:moveTo>
                  <a:cubicBezTo>
                    <a:pt x="614" y="1"/>
                    <a:pt x="593" y="2"/>
                    <a:pt x="571" y="5"/>
                  </a:cubicBezTo>
                  <a:cubicBezTo>
                    <a:pt x="0" y="45"/>
                    <a:pt x="52" y="1073"/>
                    <a:pt x="490" y="1073"/>
                  </a:cubicBezTo>
                  <a:cubicBezTo>
                    <a:pt x="545" y="1073"/>
                    <a:pt x="606" y="1057"/>
                    <a:pt x="673" y="1020"/>
                  </a:cubicBezTo>
                  <a:cubicBezTo>
                    <a:pt x="696" y="1009"/>
                    <a:pt x="707" y="998"/>
                    <a:pt x="729" y="987"/>
                  </a:cubicBezTo>
                  <a:cubicBezTo>
                    <a:pt x="1054" y="759"/>
                    <a:pt x="1119" y="1"/>
                    <a:pt x="63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359925" y="1821850"/>
              <a:ext cx="30925" cy="20850"/>
            </a:xfrm>
            <a:custGeom>
              <a:avLst/>
              <a:gdLst/>
              <a:ahLst/>
              <a:cxnLst/>
              <a:rect l="l" t="t" r="r" b="b"/>
              <a:pathLst>
                <a:path w="1237" h="834" extrusionOk="0">
                  <a:moveTo>
                    <a:pt x="451" y="1"/>
                  </a:moveTo>
                  <a:cubicBezTo>
                    <a:pt x="211" y="1"/>
                    <a:pt x="1" y="123"/>
                    <a:pt x="30" y="413"/>
                  </a:cubicBezTo>
                  <a:cubicBezTo>
                    <a:pt x="56" y="704"/>
                    <a:pt x="336" y="834"/>
                    <a:pt x="604" y="834"/>
                  </a:cubicBezTo>
                  <a:cubicBezTo>
                    <a:pt x="928" y="834"/>
                    <a:pt x="1236" y="644"/>
                    <a:pt x="1057" y="323"/>
                  </a:cubicBezTo>
                  <a:cubicBezTo>
                    <a:pt x="1046" y="300"/>
                    <a:pt x="1035" y="278"/>
                    <a:pt x="1023" y="267"/>
                  </a:cubicBezTo>
                  <a:cubicBezTo>
                    <a:pt x="911" y="100"/>
                    <a:pt x="669" y="1"/>
                    <a:pt x="451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166925" y="1615425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0"/>
                  </a:moveTo>
                  <a:cubicBezTo>
                    <a:pt x="548" y="0"/>
                    <a:pt x="484" y="19"/>
                    <a:pt x="416" y="60"/>
                  </a:cubicBezTo>
                  <a:cubicBezTo>
                    <a:pt x="393" y="72"/>
                    <a:pt x="371" y="83"/>
                    <a:pt x="359" y="94"/>
                  </a:cubicBezTo>
                  <a:cubicBezTo>
                    <a:pt x="34" y="333"/>
                    <a:pt x="0" y="1091"/>
                    <a:pt x="488" y="1091"/>
                  </a:cubicBezTo>
                  <a:cubicBezTo>
                    <a:pt x="508" y="1091"/>
                    <a:pt x="529" y="1090"/>
                    <a:pt x="551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201900" y="1876425"/>
              <a:ext cx="27900" cy="27525"/>
            </a:xfrm>
            <a:custGeom>
              <a:avLst/>
              <a:gdLst/>
              <a:ahLst/>
              <a:cxnLst/>
              <a:rect l="l" t="t" r="r" b="b"/>
              <a:pathLst>
                <a:path w="1116" h="1101" extrusionOk="0">
                  <a:moveTo>
                    <a:pt x="649" y="0"/>
                  </a:moveTo>
                  <a:cubicBezTo>
                    <a:pt x="615" y="0"/>
                    <a:pt x="579" y="4"/>
                    <a:pt x="540" y="13"/>
                  </a:cubicBezTo>
                  <a:cubicBezTo>
                    <a:pt x="1" y="131"/>
                    <a:pt x="160" y="1101"/>
                    <a:pt x="574" y="1101"/>
                  </a:cubicBezTo>
                  <a:cubicBezTo>
                    <a:pt x="637" y="1101"/>
                    <a:pt x="705" y="1079"/>
                    <a:pt x="777" y="1029"/>
                  </a:cubicBezTo>
                  <a:cubicBezTo>
                    <a:pt x="788" y="1006"/>
                    <a:pt x="811" y="995"/>
                    <a:pt x="822" y="984"/>
                  </a:cubicBezTo>
                  <a:cubicBezTo>
                    <a:pt x="1116" y="721"/>
                    <a:pt x="1097" y="0"/>
                    <a:pt x="64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325850" y="1627325"/>
              <a:ext cx="28100" cy="27725"/>
            </a:xfrm>
            <a:custGeom>
              <a:avLst/>
              <a:gdLst/>
              <a:ahLst/>
              <a:cxnLst/>
              <a:rect l="l" t="t" r="r" b="b"/>
              <a:pathLst>
                <a:path w="1124" h="1109" extrusionOk="0">
                  <a:moveTo>
                    <a:pt x="645" y="0"/>
                  </a:moveTo>
                  <a:cubicBezTo>
                    <a:pt x="611" y="0"/>
                    <a:pt x="575" y="5"/>
                    <a:pt x="536" y="13"/>
                  </a:cubicBezTo>
                  <a:cubicBezTo>
                    <a:pt x="0" y="150"/>
                    <a:pt x="179" y="1109"/>
                    <a:pt x="578" y="1109"/>
                  </a:cubicBezTo>
                  <a:cubicBezTo>
                    <a:pt x="642" y="1109"/>
                    <a:pt x="711" y="1085"/>
                    <a:pt x="784" y="1029"/>
                  </a:cubicBezTo>
                  <a:lnTo>
                    <a:pt x="840" y="984"/>
                  </a:lnTo>
                  <a:cubicBezTo>
                    <a:pt x="1124" y="721"/>
                    <a:pt x="1095" y="0"/>
                    <a:pt x="64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197775" y="1956175"/>
              <a:ext cx="37725" cy="21200"/>
            </a:xfrm>
            <a:custGeom>
              <a:avLst/>
              <a:gdLst/>
              <a:ahLst/>
              <a:cxnLst/>
              <a:rect l="l" t="t" r="r" b="b"/>
              <a:pathLst>
                <a:path w="1509" h="848" extrusionOk="0">
                  <a:moveTo>
                    <a:pt x="763" y="0"/>
                  </a:moveTo>
                  <a:cubicBezTo>
                    <a:pt x="406" y="0"/>
                    <a:pt x="0" y="255"/>
                    <a:pt x="209" y="637"/>
                  </a:cubicBezTo>
                  <a:cubicBezTo>
                    <a:pt x="297" y="787"/>
                    <a:pt x="445" y="848"/>
                    <a:pt x="601" y="848"/>
                  </a:cubicBezTo>
                  <a:cubicBezTo>
                    <a:pt x="1021" y="848"/>
                    <a:pt x="1509" y="414"/>
                    <a:pt x="1123" y="118"/>
                  </a:cubicBezTo>
                  <a:cubicBezTo>
                    <a:pt x="1100" y="107"/>
                    <a:pt x="1077" y="84"/>
                    <a:pt x="1055" y="73"/>
                  </a:cubicBezTo>
                  <a:cubicBezTo>
                    <a:pt x="974" y="23"/>
                    <a:pt x="871" y="0"/>
                    <a:pt x="763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148425" y="1848425"/>
              <a:ext cx="38050" cy="21200"/>
            </a:xfrm>
            <a:custGeom>
              <a:avLst/>
              <a:gdLst/>
              <a:ahLst/>
              <a:cxnLst/>
              <a:rect l="l" t="t" r="r" b="b"/>
              <a:pathLst>
                <a:path w="1522" h="848" extrusionOk="0">
                  <a:moveTo>
                    <a:pt x="919" y="0"/>
                  </a:moveTo>
                  <a:cubicBezTo>
                    <a:pt x="497" y="0"/>
                    <a:pt x="1" y="465"/>
                    <a:pt x="411" y="749"/>
                  </a:cubicBezTo>
                  <a:cubicBezTo>
                    <a:pt x="433" y="761"/>
                    <a:pt x="445" y="772"/>
                    <a:pt x="467" y="783"/>
                  </a:cubicBezTo>
                  <a:cubicBezTo>
                    <a:pt x="547" y="827"/>
                    <a:pt x="645" y="847"/>
                    <a:pt x="745" y="847"/>
                  </a:cubicBezTo>
                  <a:cubicBezTo>
                    <a:pt x="1112" y="847"/>
                    <a:pt x="1521" y="578"/>
                    <a:pt x="1291" y="197"/>
                  </a:cubicBezTo>
                  <a:cubicBezTo>
                    <a:pt x="1204" y="57"/>
                    <a:pt x="1066" y="0"/>
                    <a:pt x="9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154600" y="1921250"/>
              <a:ext cx="28525" cy="22875"/>
            </a:xfrm>
            <a:custGeom>
              <a:avLst/>
              <a:gdLst/>
              <a:ahLst/>
              <a:cxnLst/>
              <a:rect l="l" t="t" r="r" b="b"/>
              <a:pathLst>
                <a:path w="1141" h="915" extrusionOk="0">
                  <a:moveTo>
                    <a:pt x="446" y="1"/>
                  </a:moveTo>
                  <a:cubicBezTo>
                    <a:pt x="289" y="1"/>
                    <a:pt x="151" y="82"/>
                    <a:pt x="96" y="285"/>
                  </a:cubicBezTo>
                  <a:cubicBezTo>
                    <a:pt x="1" y="660"/>
                    <a:pt x="423" y="915"/>
                    <a:pt x="751" y="915"/>
                  </a:cubicBezTo>
                  <a:cubicBezTo>
                    <a:pt x="966" y="915"/>
                    <a:pt x="1141" y="804"/>
                    <a:pt x="1100" y="545"/>
                  </a:cubicBezTo>
                  <a:cubicBezTo>
                    <a:pt x="1100" y="511"/>
                    <a:pt x="1089" y="488"/>
                    <a:pt x="1089" y="477"/>
                  </a:cubicBezTo>
                  <a:cubicBezTo>
                    <a:pt x="1019" y="223"/>
                    <a:pt x="707" y="1"/>
                    <a:pt x="44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098400" y="1965700"/>
              <a:ext cx="28725" cy="22875"/>
            </a:xfrm>
            <a:custGeom>
              <a:avLst/>
              <a:gdLst/>
              <a:ahLst/>
              <a:cxnLst/>
              <a:rect l="l" t="t" r="r" b="b"/>
              <a:pathLst>
                <a:path w="1149" h="915" extrusionOk="0">
                  <a:moveTo>
                    <a:pt x="444" y="1"/>
                  </a:moveTo>
                  <a:cubicBezTo>
                    <a:pt x="280" y="1"/>
                    <a:pt x="136" y="86"/>
                    <a:pt x="87" y="301"/>
                  </a:cubicBezTo>
                  <a:cubicBezTo>
                    <a:pt x="0" y="669"/>
                    <a:pt x="413" y="914"/>
                    <a:pt x="740" y="914"/>
                  </a:cubicBezTo>
                  <a:cubicBezTo>
                    <a:pt x="964" y="914"/>
                    <a:pt x="1149" y="798"/>
                    <a:pt x="1103" y="527"/>
                  </a:cubicBezTo>
                  <a:cubicBezTo>
                    <a:pt x="1103" y="504"/>
                    <a:pt x="1092" y="482"/>
                    <a:pt x="1080" y="459"/>
                  </a:cubicBezTo>
                  <a:cubicBezTo>
                    <a:pt x="1011" y="211"/>
                    <a:pt x="702" y="1"/>
                    <a:pt x="44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127150" y="1356250"/>
              <a:ext cx="28475" cy="27125"/>
            </a:xfrm>
            <a:custGeom>
              <a:avLst/>
              <a:gdLst/>
              <a:ahLst/>
              <a:cxnLst/>
              <a:rect l="l" t="t" r="r" b="b"/>
              <a:pathLst>
                <a:path w="1139" h="1085" extrusionOk="0">
                  <a:moveTo>
                    <a:pt x="676" y="0"/>
                  </a:moveTo>
                  <a:cubicBezTo>
                    <a:pt x="625" y="0"/>
                    <a:pt x="568" y="14"/>
                    <a:pt x="506" y="46"/>
                  </a:cubicBezTo>
                  <a:cubicBezTo>
                    <a:pt x="483" y="57"/>
                    <a:pt x="461" y="69"/>
                    <a:pt x="438" y="80"/>
                  </a:cubicBezTo>
                  <a:cubicBezTo>
                    <a:pt x="93" y="302"/>
                    <a:pt x="1" y="1085"/>
                    <a:pt x="539" y="1085"/>
                  </a:cubicBezTo>
                  <a:cubicBezTo>
                    <a:pt x="547" y="1085"/>
                    <a:pt x="554" y="1084"/>
                    <a:pt x="562" y="1084"/>
                  </a:cubicBezTo>
                  <a:cubicBezTo>
                    <a:pt x="1139" y="1054"/>
                    <a:pt x="1117" y="0"/>
                    <a:pt x="676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082975" y="1804475"/>
              <a:ext cx="30900" cy="20875"/>
            </a:xfrm>
            <a:custGeom>
              <a:avLst/>
              <a:gdLst/>
              <a:ahLst/>
              <a:cxnLst/>
              <a:rect l="l" t="t" r="r" b="b"/>
              <a:pathLst>
                <a:path w="1236" h="835" extrusionOk="0">
                  <a:moveTo>
                    <a:pt x="636" y="1"/>
                  </a:moveTo>
                  <a:cubicBezTo>
                    <a:pt x="310" y="1"/>
                    <a:pt x="0" y="193"/>
                    <a:pt x="174" y="521"/>
                  </a:cubicBezTo>
                  <a:cubicBezTo>
                    <a:pt x="185" y="533"/>
                    <a:pt x="197" y="555"/>
                    <a:pt x="208" y="578"/>
                  </a:cubicBezTo>
                  <a:cubicBezTo>
                    <a:pt x="325" y="737"/>
                    <a:pt x="565" y="834"/>
                    <a:pt x="781" y="834"/>
                  </a:cubicBezTo>
                  <a:cubicBezTo>
                    <a:pt x="1023" y="834"/>
                    <a:pt x="1236" y="712"/>
                    <a:pt x="1212" y="420"/>
                  </a:cubicBezTo>
                  <a:cubicBezTo>
                    <a:pt x="1182" y="130"/>
                    <a:pt x="904" y="1"/>
                    <a:pt x="63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141800" y="1724650"/>
              <a:ext cx="28400" cy="27250"/>
            </a:xfrm>
            <a:custGeom>
              <a:avLst/>
              <a:gdLst/>
              <a:ahLst/>
              <a:cxnLst/>
              <a:rect l="l" t="t" r="r" b="b"/>
              <a:pathLst>
                <a:path w="1136" h="1090" extrusionOk="0">
                  <a:moveTo>
                    <a:pt x="619" y="0"/>
                  </a:moveTo>
                  <a:cubicBezTo>
                    <a:pt x="604" y="0"/>
                    <a:pt x="590" y="1"/>
                    <a:pt x="574" y="2"/>
                  </a:cubicBezTo>
                  <a:cubicBezTo>
                    <a:pt x="1" y="52"/>
                    <a:pt x="55" y="1090"/>
                    <a:pt x="498" y="1090"/>
                  </a:cubicBezTo>
                  <a:cubicBezTo>
                    <a:pt x="552" y="1090"/>
                    <a:pt x="611" y="1074"/>
                    <a:pt x="676" y="1040"/>
                  </a:cubicBezTo>
                  <a:cubicBezTo>
                    <a:pt x="698" y="1029"/>
                    <a:pt x="710" y="1018"/>
                    <a:pt x="732" y="1006"/>
                  </a:cubicBezTo>
                  <a:cubicBezTo>
                    <a:pt x="1073" y="776"/>
                    <a:pt x="1135" y="0"/>
                    <a:pt x="61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300500" y="1498050"/>
              <a:ext cx="31600" cy="20800"/>
            </a:xfrm>
            <a:custGeom>
              <a:avLst/>
              <a:gdLst/>
              <a:ahLst/>
              <a:cxnLst/>
              <a:rect l="l" t="t" r="r" b="b"/>
              <a:pathLst>
                <a:path w="1264" h="832" extrusionOk="0">
                  <a:moveTo>
                    <a:pt x="482" y="0"/>
                  </a:moveTo>
                  <a:cubicBezTo>
                    <a:pt x="228" y="0"/>
                    <a:pt x="1" y="131"/>
                    <a:pt x="38" y="434"/>
                  </a:cubicBezTo>
                  <a:cubicBezTo>
                    <a:pt x="77" y="712"/>
                    <a:pt x="339" y="832"/>
                    <a:pt x="597" y="832"/>
                  </a:cubicBezTo>
                  <a:cubicBezTo>
                    <a:pt x="934" y="832"/>
                    <a:pt x="1263" y="625"/>
                    <a:pt x="1065" y="298"/>
                  </a:cubicBezTo>
                  <a:cubicBezTo>
                    <a:pt x="1053" y="276"/>
                    <a:pt x="1042" y="264"/>
                    <a:pt x="1031" y="242"/>
                  </a:cubicBezTo>
                  <a:cubicBezTo>
                    <a:pt x="919" y="89"/>
                    <a:pt x="691" y="0"/>
                    <a:pt x="482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182675" y="1804375"/>
              <a:ext cx="34900" cy="25675"/>
            </a:xfrm>
            <a:custGeom>
              <a:avLst/>
              <a:gdLst/>
              <a:ahLst/>
              <a:cxnLst/>
              <a:rect l="l" t="t" r="r" b="b"/>
              <a:pathLst>
                <a:path w="1396" h="1027" extrusionOk="0">
                  <a:moveTo>
                    <a:pt x="862" y="1"/>
                  </a:moveTo>
                  <a:cubicBezTo>
                    <a:pt x="840" y="1"/>
                    <a:pt x="816" y="3"/>
                    <a:pt x="790" y="6"/>
                  </a:cubicBezTo>
                  <a:cubicBezTo>
                    <a:pt x="767" y="6"/>
                    <a:pt x="745" y="18"/>
                    <a:pt x="722" y="29"/>
                  </a:cubicBezTo>
                  <a:cubicBezTo>
                    <a:pt x="316" y="131"/>
                    <a:pt x="0" y="875"/>
                    <a:pt x="542" y="1011"/>
                  </a:cubicBezTo>
                  <a:cubicBezTo>
                    <a:pt x="580" y="1021"/>
                    <a:pt x="618" y="1026"/>
                    <a:pt x="654" y="1026"/>
                  </a:cubicBezTo>
                  <a:cubicBezTo>
                    <a:pt x="1173" y="1026"/>
                    <a:pt x="1396" y="1"/>
                    <a:pt x="86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098875" y="1851425"/>
              <a:ext cx="34475" cy="25925"/>
            </a:xfrm>
            <a:custGeom>
              <a:avLst/>
              <a:gdLst/>
              <a:ahLst/>
              <a:cxnLst/>
              <a:rect l="l" t="t" r="r" b="b"/>
              <a:pathLst>
                <a:path w="1379" h="1037" extrusionOk="0">
                  <a:moveTo>
                    <a:pt x="864" y="0"/>
                  </a:moveTo>
                  <a:cubicBezTo>
                    <a:pt x="838" y="0"/>
                    <a:pt x="809" y="3"/>
                    <a:pt x="779" y="9"/>
                  </a:cubicBezTo>
                  <a:cubicBezTo>
                    <a:pt x="757" y="9"/>
                    <a:pt x="734" y="20"/>
                    <a:pt x="712" y="20"/>
                  </a:cubicBezTo>
                  <a:cubicBezTo>
                    <a:pt x="305" y="144"/>
                    <a:pt x="1" y="889"/>
                    <a:pt x="542" y="1024"/>
                  </a:cubicBezTo>
                  <a:cubicBezTo>
                    <a:pt x="576" y="1032"/>
                    <a:pt x="610" y="1036"/>
                    <a:pt x="641" y="1036"/>
                  </a:cubicBezTo>
                  <a:cubicBezTo>
                    <a:pt x="1172" y="1036"/>
                    <a:pt x="1378" y="0"/>
                    <a:pt x="86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571475" y="1726550"/>
              <a:ext cx="28050" cy="26850"/>
            </a:xfrm>
            <a:custGeom>
              <a:avLst/>
              <a:gdLst/>
              <a:ahLst/>
              <a:cxnLst/>
              <a:rect l="l" t="t" r="r" b="b"/>
              <a:pathLst>
                <a:path w="1122" h="1074" extrusionOk="0">
                  <a:moveTo>
                    <a:pt x="626" y="1"/>
                  </a:moveTo>
                  <a:cubicBezTo>
                    <a:pt x="606" y="1"/>
                    <a:pt x="584" y="2"/>
                    <a:pt x="562" y="5"/>
                  </a:cubicBezTo>
                  <a:cubicBezTo>
                    <a:pt x="1" y="45"/>
                    <a:pt x="54" y="1073"/>
                    <a:pt x="484" y="1073"/>
                  </a:cubicBezTo>
                  <a:cubicBezTo>
                    <a:pt x="538" y="1073"/>
                    <a:pt x="598" y="1057"/>
                    <a:pt x="663" y="1021"/>
                  </a:cubicBezTo>
                  <a:lnTo>
                    <a:pt x="720" y="987"/>
                  </a:lnTo>
                  <a:cubicBezTo>
                    <a:pt x="1056" y="759"/>
                    <a:pt x="1121" y="1"/>
                    <a:pt x="62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069225" y="1979575"/>
              <a:ext cx="30925" cy="20875"/>
            </a:xfrm>
            <a:custGeom>
              <a:avLst/>
              <a:gdLst/>
              <a:ahLst/>
              <a:cxnLst/>
              <a:rect l="l" t="t" r="r" b="b"/>
              <a:pathLst>
                <a:path w="1237" h="835" extrusionOk="0">
                  <a:moveTo>
                    <a:pt x="455" y="1"/>
                  </a:moveTo>
                  <a:cubicBezTo>
                    <a:pt x="213" y="1"/>
                    <a:pt x="1" y="125"/>
                    <a:pt x="24" y="423"/>
                  </a:cubicBezTo>
                  <a:cubicBezTo>
                    <a:pt x="50" y="708"/>
                    <a:pt x="326" y="834"/>
                    <a:pt x="594" y="834"/>
                  </a:cubicBezTo>
                  <a:cubicBezTo>
                    <a:pt x="922" y="834"/>
                    <a:pt x="1236" y="645"/>
                    <a:pt x="1063" y="322"/>
                  </a:cubicBezTo>
                  <a:cubicBezTo>
                    <a:pt x="1051" y="299"/>
                    <a:pt x="1040" y="277"/>
                    <a:pt x="1029" y="265"/>
                  </a:cubicBezTo>
                  <a:cubicBezTo>
                    <a:pt x="912" y="100"/>
                    <a:pt x="671" y="1"/>
                    <a:pt x="4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272425" y="1917550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5" y="19"/>
                    <a:pt x="416" y="61"/>
                  </a:cubicBezTo>
                  <a:cubicBezTo>
                    <a:pt x="393" y="72"/>
                    <a:pt x="371" y="83"/>
                    <a:pt x="360" y="95"/>
                  </a:cubicBezTo>
                  <a:cubicBezTo>
                    <a:pt x="35" y="344"/>
                    <a:pt x="1" y="1092"/>
                    <a:pt x="487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5842125" y="1172600"/>
              <a:ext cx="215000" cy="179450"/>
            </a:xfrm>
            <a:custGeom>
              <a:avLst/>
              <a:gdLst/>
              <a:ahLst/>
              <a:cxnLst/>
              <a:rect l="l" t="t" r="r" b="b"/>
              <a:pathLst>
                <a:path w="8600" h="7178" extrusionOk="0">
                  <a:moveTo>
                    <a:pt x="2664" y="1"/>
                  </a:moveTo>
                  <a:lnTo>
                    <a:pt x="1" y="272"/>
                  </a:lnTo>
                  <a:lnTo>
                    <a:pt x="1" y="5192"/>
                  </a:lnTo>
                  <a:lnTo>
                    <a:pt x="3138" y="4988"/>
                  </a:lnTo>
                  <a:lnTo>
                    <a:pt x="8599" y="7178"/>
                  </a:lnTo>
                  <a:lnTo>
                    <a:pt x="8509" y="576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5842125" y="1297300"/>
              <a:ext cx="235600" cy="734050"/>
            </a:xfrm>
            <a:custGeom>
              <a:avLst/>
              <a:gdLst/>
              <a:ahLst/>
              <a:cxnLst/>
              <a:rect l="l" t="t" r="r" b="b"/>
              <a:pathLst>
                <a:path w="9424" h="29362" extrusionOk="0">
                  <a:moveTo>
                    <a:pt x="3138" y="0"/>
                  </a:moveTo>
                  <a:lnTo>
                    <a:pt x="1" y="204"/>
                  </a:lnTo>
                  <a:lnTo>
                    <a:pt x="12" y="6895"/>
                  </a:lnTo>
                  <a:lnTo>
                    <a:pt x="1" y="28944"/>
                  </a:lnTo>
                  <a:lnTo>
                    <a:pt x="339" y="29362"/>
                  </a:lnTo>
                  <a:lnTo>
                    <a:pt x="1039" y="29035"/>
                  </a:lnTo>
                  <a:lnTo>
                    <a:pt x="9423" y="14512"/>
                  </a:ln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842125" y="1297300"/>
              <a:ext cx="227975" cy="248850"/>
            </a:xfrm>
            <a:custGeom>
              <a:avLst/>
              <a:gdLst/>
              <a:ahLst/>
              <a:cxnLst/>
              <a:rect l="l" t="t" r="r" b="b"/>
              <a:pathLst>
                <a:path w="9119" h="9954" extrusionOk="0">
                  <a:moveTo>
                    <a:pt x="3138" y="0"/>
                  </a:moveTo>
                  <a:lnTo>
                    <a:pt x="1" y="204"/>
                  </a:lnTo>
                  <a:lnTo>
                    <a:pt x="1" y="6895"/>
                  </a:lnTo>
                  <a:cubicBezTo>
                    <a:pt x="892" y="6974"/>
                    <a:pt x="1772" y="7256"/>
                    <a:pt x="2246" y="7696"/>
                  </a:cubicBezTo>
                  <a:lnTo>
                    <a:pt x="9118" y="9953"/>
                  </a:lnTo>
                  <a:lnTo>
                    <a:pt x="8599" y="2190"/>
                  </a:lnTo>
                  <a:lnTo>
                    <a:pt x="3138" y="0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5850600" y="1299550"/>
              <a:ext cx="683550" cy="732100"/>
            </a:xfrm>
            <a:custGeom>
              <a:avLst/>
              <a:gdLst/>
              <a:ahLst/>
              <a:cxnLst/>
              <a:rect l="l" t="t" r="r" b="b"/>
              <a:pathLst>
                <a:path w="27342" h="29284" extrusionOk="0">
                  <a:moveTo>
                    <a:pt x="1986" y="1"/>
                  </a:moveTo>
                  <a:lnTo>
                    <a:pt x="1501" y="7189"/>
                  </a:lnTo>
                  <a:lnTo>
                    <a:pt x="34" y="28854"/>
                  </a:lnTo>
                  <a:lnTo>
                    <a:pt x="0" y="29283"/>
                  </a:lnTo>
                  <a:lnTo>
                    <a:pt x="0" y="29283"/>
                  </a:lnTo>
                  <a:lnTo>
                    <a:pt x="339" y="29182"/>
                  </a:lnTo>
                  <a:lnTo>
                    <a:pt x="15764" y="25131"/>
                  </a:lnTo>
                  <a:lnTo>
                    <a:pt x="27342" y="22084"/>
                  </a:lnTo>
                  <a:cubicBezTo>
                    <a:pt x="24566" y="14151"/>
                    <a:pt x="18947" y="7223"/>
                    <a:pt x="10190" y="3036"/>
                  </a:cubicBezTo>
                  <a:cubicBezTo>
                    <a:pt x="7561" y="1761"/>
                    <a:pt x="4807" y="746"/>
                    <a:pt x="1986" y="1"/>
                  </a:cubicBez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5900250" y="1172600"/>
              <a:ext cx="729275" cy="678775"/>
            </a:xfrm>
            <a:custGeom>
              <a:avLst/>
              <a:gdLst/>
              <a:ahLst/>
              <a:cxnLst/>
              <a:rect l="l" t="t" r="r" b="b"/>
              <a:pathLst>
                <a:path w="29171" h="27151" extrusionOk="0">
                  <a:moveTo>
                    <a:pt x="339" y="1"/>
                  </a:moveTo>
                  <a:lnTo>
                    <a:pt x="0" y="5079"/>
                  </a:lnTo>
                  <a:cubicBezTo>
                    <a:pt x="2821" y="5824"/>
                    <a:pt x="5575" y="6839"/>
                    <a:pt x="8204" y="8114"/>
                  </a:cubicBezTo>
                  <a:cubicBezTo>
                    <a:pt x="16949" y="12301"/>
                    <a:pt x="22580" y="19229"/>
                    <a:pt x="25356" y="27151"/>
                  </a:cubicBezTo>
                  <a:lnTo>
                    <a:pt x="29170" y="26158"/>
                  </a:lnTo>
                  <a:cubicBezTo>
                    <a:pt x="27816" y="22648"/>
                    <a:pt x="26044" y="19331"/>
                    <a:pt x="23889" y="16261"/>
                  </a:cubicBezTo>
                  <a:cubicBezTo>
                    <a:pt x="23889" y="16261"/>
                    <a:pt x="14692" y="3081"/>
                    <a:pt x="339" y="1"/>
                  </a:cubicBez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5888125" y="1299550"/>
              <a:ext cx="646025" cy="628275"/>
            </a:xfrm>
            <a:custGeom>
              <a:avLst/>
              <a:gdLst/>
              <a:ahLst/>
              <a:cxnLst/>
              <a:rect l="l" t="t" r="r" b="b"/>
              <a:pathLst>
                <a:path w="25841" h="25131" extrusionOk="0">
                  <a:moveTo>
                    <a:pt x="485" y="1"/>
                  </a:moveTo>
                  <a:lnTo>
                    <a:pt x="0" y="7189"/>
                  </a:lnTo>
                  <a:cubicBezTo>
                    <a:pt x="57" y="7245"/>
                    <a:pt x="124" y="7290"/>
                    <a:pt x="181" y="7335"/>
                  </a:cubicBezTo>
                  <a:cubicBezTo>
                    <a:pt x="2528" y="9671"/>
                    <a:pt x="2392" y="12560"/>
                    <a:pt x="6037" y="13158"/>
                  </a:cubicBezTo>
                  <a:cubicBezTo>
                    <a:pt x="9513" y="13858"/>
                    <a:pt x="14421" y="12300"/>
                    <a:pt x="16227" y="16825"/>
                  </a:cubicBezTo>
                  <a:cubicBezTo>
                    <a:pt x="17321" y="19771"/>
                    <a:pt x="15302" y="22445"/>
                    <a:pt x="14263" y="25131"/>
                  </a:cubicBezTo>
                  <a:lnTo>
                    <a:pt x="25841" y="22084"/>
                  </a:lnTo>
                  <a:cubicBezTo>
                    <a:pt x="23065" y="14151"/>
                    <a:pt x="17446" y="7223"/>
                    <a:pt x="8689" y="3036"/>
                  </a:cubicBezTo>
                  <a:cubicBezTo>
                    <a:pt x="6060" y="1761"/>
                    <a:pt x="3306" y="746"/>
                    <a:pt x="485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5909000" y="1172600"/>
              <a:ext cx="720525" cy="653950"/>
            </a:xfrm>
            <a:custGeom>
              <a:avLst/>
              <a:gdLst/>
              <a:ahLst/>
              <a:cxnLst/>
              <a:rect l="l" t="t" r="r" b="b"/>
              <a:pathLst>
                <a:path w="28821" h="26158" extrusionOk="0">
                  <a:moveTo>
                    <a:pt x="0" y="1"/>
                  </a:moveTo>
                  <a:lnTo>
                    <a:pt x="429" y="114"/>
                  </a:lnTo>
                  <a:cubicBezTo>
                    <a:pt x="722" y="193"/>
                    <a:pt x="1140" y="283"/>
                    <a:pt x="1670" y="452"/>
                  </a:cubicBezTo>
                  <a:lnTo>
                    <a:pt x="2550" y="723"/>
                  </a:lnTo>
                  <a:lnTo>
                    <a:pt x="3566" y="1073"/>
                  </a:lnTo>
                  <a:cubicBezTo>
                    <a:pt x="4288" y="1344"/>
                    <a:pt x="5089" y="1660"/>
                    <a:pt x="5958" y="2055"/>
                  </a:cubicBezTo>
                  <a:cubicBezTo>
                    <a:pt x="6816" y="2438"/>
                    <a:pt x="7741" y="2890"/>
                    <a:pt x="8678" y="3420"/>
                  </a:cubicBezTo>
                  <a:cubicBezTo>
                    <a:pt x="9626" y="3950"/>
                    <a:pt x="10607" y="4537"/>
                    <a:pt x="11578" y="5192"/>
                  </a:cubicBezTo>
                  <a:cubicBezTo>
                    <a:pt x="13620" y="6580"/>
                    <a:pt x="15561" y="8114"/>
                    <a:pt x="17367" y="9784"/>
                  </a:cubicBezTo>
                  <a:cubicBezTo>
                    <a:pt x="19172" y="11454"/>
                    <a:pt x="20865" y="13260"/>
                    <a:pt x="22411" y="15178"/>
                  </a:cubicBezTo>
                  <a:cubicBezTo>
                    <a:pt x="23110" y="16058"/>
                    <a:pt x="23776" y="16984"/>
                    <a:pt x="24385" y="17931"/>
                  </a:cubicBezTo>
                  <a:cubicBezTo>
                    <a:pt x="24972" y="18845"/>
                    <a:pt x="25491" y="19726"/>
                    <a:pt x="25976" y="20538"/>
                  </a:cubicBezTo>
                  <a:cubicBezTo>
                    <a:pt x="26462" y="21339"/>
                    <a:pt x="26868" y="22107"/>
                    <a:pt x="27218" y="22795"/>
                  </a:cubicBezTo>
                  <a:cubicBezTo>
                    <a:pt x="27398" y="23133"/>
                    <a:pt x="27567" y="23449"/>
                    <a:pt x="27703" y="23754"/>
                  </a:cubicBezTo>
                  <a:cubicBezTo>
                    <a:pt x="27850" y="24047"/>
                    <a:pt x="27985" y="24330"/>
                    <a:pt x="28098" y="24578"/>
                  </a:cubicBezTo>
                  <a:cubicBezTo>
                    <a:pt x="28357" y="25063"/>
                    <a:pt x="28515" y="25469"/>
                    <a:pt x="28639" y="25740"/>
                  </a:cubicBezTo>
                  <a:cubicBezTo>
                    <a:pt x="28752" y="26011"/>
                    <a:pt x="28820" y="26158"/>
                    <a:pt x="28820" y="26158"/>
                  </a:cubicBezTo>
                  <a:cubicBezTo>
                    <a:pt x="28820" y="26158"/>
                    <a:pt x="28775" y="26011"/>
                    <a:pt x="28673" y="25729"/>
                  </a:cubicBezTo>
                  <a:cubicBezTo>
                    <a:pt x="28583" y="25447"/>
                    <a:pt x="28436" y="25040"/>
                    <a:pt x="28233" y="24521"/>
                  </a:cubicBezTo>
                  <a:cubicBezTo>
                    <a:pt x="28041" y="24002"/>
                    <a:pt x="27782" y="23382"/>
                    <a:pt x="27466" y="22682"/>
                  </a:cubicBezTo>
                  <a:cubicBezTo>
                    <a:pt x="27139" y="21971"/>
                    <a:pt x="26744" y="21193"/>
                    <a:pt x="26315" y="20346"/>
                  </a:cubicBezTo>
                  <a:cubicBezTo>
                    <a:pt x="25875" y="19500"/>
                    <a:pt x="25344" y="18620"/>
                    <a:pt x="24758" y="17694"/>
                  </a:cubicBezTo>
                  <a:cubicBezTo>
                    <a:pt x="24160" y="16724"/>
                    <a:pt x="23494" y="15776"/>
                    <a:pt x="22783" y="14873"/>
                  </a:cubicBezTo>
                  <a:cubicBezTo>
                    <a:pt x="21214" y="12944"/>
                    <a:pt x="19511" y="11138"/>
                    <a:pt x="17660" y="9457"/>
                  </a:cubicBezTo>
                  <a:cubicBezTo>
                    <a:pt x="16723" y="8611"/>
                    <a:pt x="15753" y="7787"/>
                    <a:pt x="14771" y="7020"/>
                  </a:cubicBezTo>
                  <a:cubicBezTo>
                    <a:pt x="13789" y="6252"/>
                    <a:pt x="12785" y="5541"/>
                    <a:pt x="11781" y="4898"/>
                  </a:cubicBezTo>
                  <a:cubicBezTo>
                    <a:pt x="10777" y="4255"/>
                    <a:pt x="9784" y="3668"/>
                    <a:pt x="8813" y="3160"/>
                  </a:cubicBezTo>
                  <a:cubicBezTo>
                    <a:pt x="7843" y="2664"/>
                    <a:pt x="6917" y="2213"/>
                    <a:pt x="6037" y="1852"/>
                  </a:cubicBezTo>
                  <a:cubicBezTo>
                    <a:pt x="5157" y="1479"/>
                    <a:pt x="4345" y="1186"/>
                    <a:pt x="3611" y="937"/>
                  </a:cubicBezTo>
                  <a:lnTo>
                    <a:pt x="2573" y="622"/>
                  </a:lnTo>
                  <a:lnTo>
                    <a:pt x="1693" y="385"/>
                  </a:lnTo>
                  <a:cubicBezTo>
                    <a:pt x="1162" y="238"/>
                    <a:pt x="722" y="170"/>
                    <a:pt x="440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5898825" y="1702400"/>
              <a:ext cx="24300" cy="78725"/>
            </a:xfrm>
            <a:custGeom>
              <a:avLst/>
              <a:gdLst/>
              <a:ahLst/>
              <a:cxnLst/>
              <a:rect l="l" t="t" r="r" b="b"/>
              <a:pathLst>
                <a:path w="972" h="3149" extrusionOk="0">
                  <a:moveTo>
                    <a:pt x="960" y="1"/>
                  </a:moveTo>
                  <a:lnTo>
                    <a:pt x="960" y="1"/>
                  </a:lnTo>
                  <a:cubicBezTo>
                    <a:pt x="847" y="147"/>
                    <a:pt x="757" y="294"/>
                    <a:pt x="678" y="452"/>
                  </a:cubicBezTo>
                  <a:cubicBezTo>
                    <a:pt x="509" y="790"/>
                    <a:pt x="373" y="1152"/>
                    <a:pt x="283" y="1524"/>
                  </a:cubicBezTo>
                  <a:cubicBezTo>
                    <a:pt x="227" y="1716"/>
                    <a:pt x="181" y="1908"/>
                    <a:pt x="148" y="2099"/>
                  </a:cubicBezTo>
                  <a:cubicBezTo>
                    <a:pt x="114" y="2280"/>
                    <a:pt x="91" y="2460"/>
                    <a:pt x="57" y="2618"/>
                  </a:cubicBezTo>
                  <a:cubicBezTo>
                    <a:pt x="23" y="2788"/>
                    <a:pt x="12" y="2968"/>
                    <a:pt x="1" y="3149"/>
                  </a:cubicBezTo>
                  <a:cubicBezTo>
                    <a:pt x="125" y="3013"/>
                    <a:pt x="227" y="2867"/>
                    <a:pt x="328" y="2720"/>
                  </a:cubicBezTo>
                  <a:cubicBezTo>
                    <a:pt x="509" y="2381"/>
                    <a:pt x="655" y="2020"/>
                    <a:pt x="746" y="1648"/>
                  </a:cubicBezTo>
                  <a:cubicBezTo>
                    <a:pt x="836" y="1276"/>
                    <a:pt x="904" y="903"/>
                    <a:pt x="949" y="531"/>
                  </a:cubicBezTo>
                  <a:cubicBezTo>
                    <a:pt x="960" y="362"/>
                    <a:pt x="971" y="181"/>
                    <a:pt x="960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5893750" y="1530875"/>
              <a:ext cx="19775" cy="199750"/>
            </a:xfrm>
            <a:custGeom>
              <a:avLst/>
              <a:gdLst/>
              <a:ahLst/>
              <a:cxnLst/>
              <a:rect l="l" t="t" r="r" b="b"/>
              <a:pathLst>
                <a:path w="791" h="7990" extrusionOk="0">
                  <a:moveTo>
                    <a:pt x="791" y="1"/>
                  </a:moveTo>
                  <a:cubicBezTo>
                    <a:pt x="791" y="1"/>
                    <a:pt x="734" y="125"/>
                    <a:pt x="689" y="339"/>
                  </a:cubicBezTo>
                  <a:cubicBezTo>
                    <a:pt x="644" y="554"/>
                    <a:pt x="554" y="858"/>
                    <a:pt x="475" y="1231"/>
                  </a:cubicBezTo>
                  <a:cubicBezTo>
                    <a:pt x="441" y="1411"/>
                    <a:pt x="384" y="1614"/>
                    <a:pt x="362" y="1829"/>
                  </a:cubicBezTo>
                  <a:cubicBezTo>
                    <a:pt x="328" y="2043"/>
                    <a:pt x="305" y="2269"/>
                    <a:pt x="283" y="2506"/>
                  </a:cubicBezTo>
                  <a:cubicBezTo>
                    <a:pt x="215" y="2969"/>
                    <a:pt x="170" y="3476"/>
                    <a:pt x="136" y="3973"/>
                  </a:cubicBezTo>
                  <a:cubicBezTo>
                    <a:pt x="114" y="4469"/>
                    <a:pt x="80" y="4966"/>
                    <a:pt x="69" y="5440"/>
                  </a:cubicBezTo>
                  <a:cubicBezTo>
                    <a:pt x="57" y="5677"/>
                    <a:pt x="57" y="5902"/>
                    <a:pt x="35" y="6117"/>
                  </a:cubicBezTo>
                  <a:cubicBezTo>
                    <a:pt x="23" y="6331"/>
                    <a:pt x="12" y="6534"/>
                    <a:pt x="12" y="6726"/>
                  </a:cubicBezTo>
                  <a:cubicBezTo>
                    <a:pt x="1" y="7099"/>
                    <a:pt x="1" y="7414"/>
                    <a:pt x="1" y="7640"/>
                  </a:cubicBezTo>
                  <a:lnTo>
                    <a:pt x="1" y="7990"/>
                  </a:lnTo>
                  <a:cubicBezTo>
                    <a:pt x="1" y="7990"/>
                    <a:pt x="46" y="7866"/>
                    <a:pt x="102" y="7651"/>
                  </a:cubicBezTo>
                  <a:cubicBezTo>
                    <a:pt x="148" y="7426"/>
                    <a:pt x="226" y="7121"/>
                    <a:pt x="294" y="6749"/>
                  </a:cubicBezTo>
                  <a:cubicBezTo>
                    <a:pt x="351" y="6388"/>
                    <a:pt x="441" y="5959"/>
                    <a:pt x="497" y="5485"/>
                  </a:cubicBezTo>
                  <a:cubicBezTo>
                    <a:pt x="542" y="5011"/>
                    <a:pt x="599" y="4514"/>
                    <a:pt x="621" y="4007"/>
                  </a:cubicBezTo>
                  <a:cubicBezTo>
                    <a:pt x="655" y="3499"/>
                    <a:pt x="689" y="3014"/>
                    <a:pt x="700" y="2540"/>
                  </a:cubicBezTo>
                  <a:cubicBezTo>
                    <a:pt x="712" y="2303"/>
                    <a:pt x="712" y="2077"/>
                    <a:pt x="712" y="1863"/>
                  </a:cubicBezTo>
                  <a:cubicBezTo>
                    <a:pt x="723" y="1648"/>
                    <a:pt x="746" y="1445"/>
                    <a:pt x="757" y="1265"/>
                  </a:cubicBezTo>
                  <a:cubicBezTo>
                    <a:pt x="779" y="892"/>
                    <a:pt x="791" y="576"/>
                    <a:pt x="791" y="351"/>
                  </a:cubicBezTo>
                  <a:lnTo>
                    <a:pt x="791" y="1"/>
                  </a:ln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5978675" y="1644300"/>
              <a:ext cx="103825" cy="144725"/>
            </a:xfrm>
            <a:custGeom>
              <a:avLst/>
              <a:gdLst/>
              <a:ahLst/>
              <a:cxnLst/>
              <a:rect l="l" t="t" r="r" b="b"/>
              <a:pathLst>
                <a:path w="4153" h="5789" extrusionOk="0">
                  <a:moveTo>
                    <a:pt x="4153" y="0"/>
                  </a:moveTo>
                  <a:cubicBezTo>
                    <a:pt x="4153" y="0"/>
                    <a:pt x="3826" y="305"/>
                    <a:pt x="3374" y="801"/>
                  </a:cubicBezTo>
                  <a:cubicBezTo>
                    <a:pt x="3149" y="1049"/>
                    <a:pt x="2900" y="1354"/>
                    <a:pt x="2630" y="1681"/>
                  </a:cubicBezTo>
                  <a:cubicBezTo>
                    <a:pt x="2359" y="1997"/>
                    <a:pt x="2077" y="2358"/>
                    <a:pt x="1828" y="2719"/>
                  </a:cubicBezTo>
                  <a:cubicBezTo>
                    <a:pt x="1321" y="3453"/>
                    <a:pt x="847" y="4209"/>
                    <a:pt x="519" y="4796"/>
                  </a:cubicBezTo>
                  <a:cubicBezTo>
                    <a:pt x="192" y="5383"/>
                    <a:pt x="0" y="5789"/>
                    <a:pt x="0" y="5789"/>
                  </a:cubicBezTo>
                  <a:cubicBezTo>
                    <a:pt x="0" y="5789"/>
                    <a:pt x="316" y="5462"/>
                    <a:pt x="745" y="4954"/>
                  </a:cubicBezTo>
                  <a:cubicBezTo>
                    <a:pt x="1174" y="4435"/>
                    <a:pt x="1716" y="3724"/>
                    <a:pt x="2212" y="2990"/>
                  </a:cubicBezTo>
                  <a:cubicBezTo>
                    <a:pt x="2460" y="2618"/>
                    <a:pt x="2731" y="2268"/>
                    <a:pt x="2968" y="1930"/>
                  </a:cubicBezTo>
                  <a:cubicBezTo>
                    <a:pt x="3205" y="1580"/>
                    <a:pt x="3408" y="1253"/>
                    <a:pt x="3589" y="970"/>
                  </a:cubicBezTo>
                  <a:cubicBezTo>
                    <a:pt x="3950" y="406"/>
                    <a:pt x="4153" y="0"/>
                    <a:pt x="4153" y="0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098850" y="1855300"/>
              <a:ext cx="203700" cy="84375"/>
            </a:xfrm>
            <a:custGeom>
              <a:avLst/>
              <a:gdLst/>
              <a:ahLst/>
              <a:cxnLst/>
              <a:rect l="l" t="t" r="r" b="b"/>
              <a:pathLst>
                <a:path w="8148" h="3375" extrusionOk="0">
                  <a:moveTo>
                    <a:pt x="8148" y="1"/>
                  </a:moveTo>
                  <a:cubicBezTo>
                    <a:pt x="8148" y="1"/>
                    <a:pt x="8001" y="34"/>
                    <a:pt x="7775" y="102"/>
                  </a:cubicBezTo>
                  <a:cubicBezTo>
                    <a:pt x="7538" y="181"/>
                    <a:pt x="7211" y="271"/>
                    <a:pt x="6816" y="407"/>
                  </a:cubicBezTo>
                  <a:cubicBezTo>
                    <a:pt x="6026" y="666"/>
                    <a:pt x="4999" y="1039"/>
                    <a:pt x="3984" y="1467"/>
                  </a:cubicBezTo>
                  <a:cubicBezTo>
                    <a:pt x="2957" y="1896"/>
                    <a:pt x="1964" y="2348"/>
                    <a:pt x="1219" y="2720"/>
                  </a:cubicBezTo>
                  <a:cubicBezTo>
                    <a:pt x="847" y="2912"/>
                    <a:pt x="553" y="3070"/>
                    <a:pt x="339" y="3194"/>
                  </a:cubicBezTo>
                  <a:cubicBezTo>
                    <a:pt x="125" y="3307"/>
                    <a:pt x="0" y="3375"/>
                    <a:pt x="0" y="3375"/>
                  </a:cubicBezTo>
                  <a:cubicBezTo>
                    <a:pt x="0" y="3375"/>
                    <a:pt x="136" y="3352"/>
                    <a:pt x="373" y="3273"/>
                  </a:cubicBezTo>
                  <a:cubicBezTo>
                    <a:pt x="598" y="3205"/>
                    <a:pt x="937" y="3115"/>
                    <a:pt x="1332" y="2980"/>
                  </a:cubicBezTo>
                  <a:cubicBezTo>
                    <a:pt x="2111" y="2720"/>
                    <a:pt x="3149" y="2336"/>
                    <a:pt x="4164" y="1908"/>
                  </a:cubicBezTo>
                  <a:cubicBezTo>
                    <a:pt x="5180" y="1490"/>
                    <a:pt x="6184" y="1027"/>
                    <a:pt x="6929" y="655"/>
                  </a:cubicBezTo>
                  <a:cubicBezTo>
                    <a:pt x="7290" y="474"/>
                    <a:pt x="7595" y="305"/>
                    <a:pt x="7809" y="192"/>
                  </a:cubicBezTo>
                  <a:cubicBezTo>
                    <a:pt x="8023" y="80"/>
                    <a:pt x="8148" y="1"/>
                    <a:pt x="8148" y="1"/>
                  </a:cubicBezTo>
                  <a:close/>
                </a:path>
              </a:pathLst>
            </a:custGeom>
            <a:solidFill>
              <a:srgbClr val="D52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005750" y="1370650"/>
              <a:ext cx="51100" cy="147850"/>
            </a:xfrm>
            <a:custGeom>
              <a:avLst/>
              <a:gdLst/>
              <a:ahLst/>
              <a:cxnLst/>
              <a:rect l="l" t="t" r="r" b="b"/>
              <a:pathLst>
                <a:path w="2044" h="5914" extrusionOk="0">
                  <a:moveTo>
                    <a:pt x="2043" y="0"/>
                  </a:moveTo>
                  <a:cubicBezTo>
                    <a:pt x="2043" y="1"/>
                    <a:pt x="1829" y="328"/>
                    <a:pt x="1569" y="869"/>
                  </a:cubicBezTo>
                  <a:cubicBezTo>
                    <a:pt x="1310" y="1400"/>
                    <a:pt x="1005" y="2111"/>
                    <a:pt x="734" y="2855"/>
                  </a:cubicBezTo>
                  <a:cubicBezTo>
                    <a:pt x="497" y="3600"/>
                    <a:pt x="294" y="4356"/>
                    <a:pt x="170" y="4943"/>
                  </a:cubicBezTo>
                  <a:cubicBezTo>
                    <a:pt x="102" y="5259"/>
                    <a:pt x="46" y="5586"/>
                    <a:pt x="1" y="5913"/>
                  </a:cubicBezTo>
                  <a:cubicBezTo>
                    <a:pt x="1" y="5913"/>
                    <a:pt x="204" y="5563"/>
                    <a:pt x="441" y="5022"/>
                  </a:cubicBezTo>
                  <a:cubicBezTo>
                    <a:pt x="678" y="4491"/>
                    <a:pt x="949" y="3758"/>
                    <a:pt x="1197" y="3013"/>
                  </a:cubicBezTo>
                  <a:cubicBezTo>
                    <a:pt x="1321" y="2652"/>
                    <a:pt x="1445" y="2280"/>
                    <a:pt x="1558" y="1930"/>
                  </a:cubicBezTo>
                  <a:cubicBezTo>
                    <a:pt x="1671" y="1580"/>
                    <a:pt x="1761" y="1242"/>
                    <a:pt x="1829" y="960"/>
                  </a:cubicBezTo>
                  <a:cubicBezTo>
                    <a:pt x="1975" y="395"/>
                    <a:pt x="2043" y="1"/>
                    <a:pt x="2043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153000" y="1618325"/>
              <a:ext cx="202300" cy="140250"/>
            </a:xfrm>
            <a:custGeom>
              <a:avLst/>
              <a:gdLst/>
              <a:ahLst/>
              <a:cxnLst/>
              <a:rect l="l" t="t" r="r" b="b"/>
              <a:pathLst>
                <a:path w="8092" h="5610" extrusionOk="0">
                  <a:moveTo>
                    <a:pt x="8092" y="1"/>
                  </a:moveTo>
                  <a:lnTo>
                    <a:pt x="8092" y="1"/>
                  </a:lnTo>
                  <a:cubicBezTo>
                    <a:pt x="8092" y="1"/>
                    <a:pt x="7945" y="80"/>
                    <a:pt x="7719" y="215"/>
                  </a:cubicBezTo>
                  <a:cubicBezTo>
                    <a:pt x="7494" y="339"/>
                    <a:pt x="7155" y="531"/>
                    <a:pt x="6760" y="779"/>
                  </a:cubicBezTo>
                  <a:cubicBezTo>
                    <a:pt x="5970" y="1253"/>
                    <a:pt x="4943" y="1942"/>
                    <a:pt x="3950" y="2641"/>
                  </a:cubicBezTo>
                  <a:cubicBezTo>
                    <a:pt x="3454" y="3002"/>
                    <a:pt x="2946" y="3341"/>
                    <a:pt x="2472" y="3679"/>
                  </a:cubicBezTo>
                  <a:cubicBezTo>
                    <a:pt x="1998" y="4018"/>
                    <a:pt x="1570" y="4345"/>
                    <a:pt x="1197" y="4627"/>
                  </a:cubicBezTo>
                  <a:cubicBezTo>
                    <a:pt x="836" y="4898"/>
                    <a:pt x="531" y="5146"/>
                    <a:pt x="328" y="5327"/>
                  </a:cubicBezTo>
                  <a:cubicBezTo>
                    <a:pt x="114" y="5496"/>
                    <a:pt x="1" y="5609"/>
                    <a:pt x="1" y="5609"/>
                  </a:cubicBezTo>
                  <a:cubicBezTo>
                    <a:pt x="1" y="5609"/>
                    <a:pt x="148" y="5530"/>
                    <a:pt x="385" y="5406"/>
                  </a:cubicBezTo>
                  <a:cubicBezTo>
                    <a:pt x="622" y="5271"/>
                    <a:pt x="960" y="5090"/>
                    <a:pt x="1355" y="4853"/>
                  </a:cubicBezTo>
                  <a:cubicBezTo>
                    <a:pt x="1750" y="4616"/>
                    <a:pt x="2213" y="4334"/>
                    <a:pt x="2698" y="4029"/>
                  </a:cubicBezTo>
                  <a:cubicBezTo>
                    <a:pt x="3194" y="3736"/>
                    <a:pt x="3702" y="3397"/>
                    <a:pt x="4210" y="3048"/>
                  </a:cubicBezTo>
                  <a:cubicBezTo>
                    <a:pt x="5226" y="2337"/>
                    <a:pt x="6196" y="1592"/>
                    <a:pt x="6918" y="1005"/>
                  </a:cubicBezTo>
                  <a:cubicBezTo>
                    <a:pt x="7279" y="712"/>
                    <a:pt x="7561" y="464"/>
                    <a:pt x="7776" y="283"/>
                  </a:cubicBezTo>
                  <a:cubicBezTo>
                    <a:pt x="7979" y="114"/>
                    <a:pt x="8092" y="1"/>
                    <a:pt x="8092" y="1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44550" y="1804250"/>
              <a:ext cx="155475" cy="41225"/>
            </a:xfrm>
            <a:custGeom>
              <a:avLst/>
              <a:gdLst/>
              <a:ahLst/>
              <a:cxnLst/>
              <a:rect l="l" t="t" r="r" b="b"/>
              <a:pathLst>
                <a:path w="6219" h="1649" extrusionOk="0">
                  <a:moveTo>
                    <a:pt x="6219" y="0"/>
                  </a:moveTo>
                  <a:cubicBezTo>
                    <a:pt x="6218" y="0"/>
                    <a:pt x="5812" y="57"/>
                    <a:pt x="5226" y="215"/>
                  </a:cubicBezTo>
                  <a:cubicBezTo>
                    <a:pt x="4932" y="282"/>
                    <a:pt x="4594" y="395"/>
                    <a:pt x="4221" y="485"/>
                  </a:cubicBezTo>
                  <a:cubicBezTo>
                    <a:pt x="3860" y="576"/>
                    <a:pt x="3477" y="711"/>
                    <a:pt x="3093" y="801"/>
                  </a:cubicBezTo>
                  <a:cubicBezTo>
                    <a:pt x="2720" y="892"/>
                    <a:pt x="2337" y="993"/>
                    <a:pt x="1964" y="1083"/>
                  </a:cubicBezTo>
                  <a:cubicBezTo>
                    <a:pt x="1603" y="1174"/>
                    <a:pt x="1254" y="1253"/>
                    <a:pt x="971" y="1343"/>
                  </a:cubicBezTo>
                  <a:cubicBezTo>
                    <a:pt x="385" y="1501"/>
                    <a:pt x="1" y="1648"/>
                    <a:pt x="1" y="1648"/>
                  </a:cubicBezTo>
                  <a:cubicBezTo>
                    <a:pt x="1" y="1648"/>
                    <a:pt x="34" y="1649"/>
                    <a:pt x="95" y="1649"/>
                  </a:cubicBezTo>
                  <a:cubicBezTo>
                    <a:pt x="249" y="1649"/>
                    <a:pt x="578" y="1643"/>
                    <a:pt x="1005" y="1602"/>
                  </a:cubicBezTo>
                  <a:cubicBezTo>
                    <a:pt x="1163" y="1591"/>
                    <a:pt x="1321" y="1580"/>
                    <a:pt x="1502" y="1569"/>
                  </a:cubicBezTo>
                  <a:cubicBezTo>
                    <a:pt x="1671" y="1546"/>
                    <a:pt x="1852" y="1535"/>
                    <a:pt x="2043" y="1501"/>
                  </a:cubicBezTo>
                  <a:cubicBezTo>
                    <a:pt x="2416" y="1433"/>
                    <a:pt x="2822" y="1354"/>
                    <a:pt x="3217" y="1264"/>
                  </a:cubicBezTo>
                  <a:cubicBezTo>
                    <a:pt x="3612" y="1151"/>
                    <a:pt x="4007" y="1016"/>
                    <a:pt x="4357" y="892"/>
                  </a:cubicBezTo>
                  <a:cubicBezTo>
                    <a:pt x="4537" y="824"/>
                    <a:pt x="4706" y="756"/>
                    <a:pt x="4864" y="677"/>
                  </a:cubicBezTo>
                  <a:cubicBezTo>
                    <a:pt x="5034" y="609"/>
                    <a:pt x="5169" y="542"/>
                    <a:pt x="5316" y="474"/>
                  </a:cubicBezTo>
                  <a:cubicBezTo>
                    <a:pt x="5869" y="215"/>
                    <a:pt x="6219" y="0"/>
                    <a:pt x="6219" y="0"/>
                  </a:cubicBez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069500" y="1743400"/>
              <a:ext cx="34875" cy="25425"/>
            </a:xfrm>
            <a:custGeom>
              <a:avLst/>
              <a:gdLst/>
              <a:ahLst/>
              <a:cxnLst/>
              <a:rect l="l" t="t" r="r" b="b"/>
              <a:pathLst>
                <a:path w="1395" h="1017" extrusionOk="0">
                  <a:moveTo>
                    <a:pt x="870" y="1"/>
                  </a:moveTo>
                  <a:cubicBezTo>
                    <a:pt x="846" y="1"/>
                    <a:pt x="819" y="3"/>
                    <a:pt x="791" y="8"/>
                  </a:cubicBezTo>
                  <a:cubicBezTo>
                    <a:pt x="768" y="8"/>
                    <a:pt x="746" y="8"/>
                    <a:pt x="723" y="19"/>
                  </a:cubicBezTo>
                  <a:cubicBezTo>
                    <a:pt x="317" y="121"/>
                    <a:pt x="1" y="866"/>
                    <a:pt x="543" y="1001"/>
                  </a:cubicBezTo>
                  <a:cubicBezTo>
                    <a:pt x="581" y="1012"/>
                    <a:pt x="619" y="1017"/>
                    <a:pt x="655" y="1017"/>
                  </a:cubicBezTo>
                  <a:cubicBezTo>
                    <a:pt x="1171" y="1017"/>
                    <a:pt x="1394" y="1"/>
                    <a:pt x="87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060475" y="1833925"/>
              <a:ext cx="34450" cy="25925"/>
            </a:xfrm>
            <a:custGeom>
              <a:avLst/>
              <a:gdLst/>
              <a:ahLst/>
              <a:cxnLst/>
              <a:rect l="l" t="t" r="r" b="b"/>
              <a:pathLst>
                <a:path w="1378" h="1037" extrusionOk="0">
                  <a:moveTo>
                    <a:pt x="854" y="1"/>
                  </a:moveTo>
                  <a:cubicBezTo>
                    <a:pt x="828" y="1"/>
                    <a:pt x="799" y="4"/>
                    <a:pt x="768" y="9"/>
                  </a:cubicBezTo>
                  <a:lnTo>
                    <a:pt x="700" y="21"/>
                  </a:lnTo>
                  <a:cubicBezTo>
                    <a:pt x="305" y="145"/>
                    <a:pt x="1" y="889"/>
                    <a:pt x="542" y="1025"/>
                  </a:cubicBezTo>
                  <a:cubicBezTo>
                    <a:pt x="577" y="1033"/>
                    <a:pt x="610" y="1036"/>
                    <a:pt x="642" y="1036"/>
                  </a:cubicBezTo>
                  <a:cubicBezTo>
                    <a:pt x="1172" y="1036"/>
                    <a:pt x="1378" y="1"/>
                    <a:pt x="85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7700" y="1892700"/>
              <a:ext cx="37300" cy="21050"/>
            </a:xfrm>
            <a:custGeom>
              <a:avLst/>
              <a:gdLst/>
              <a:ahLst/>
              <a:cxnLst/>
              <a:rect l="l" t="t" r="r" b="b"/>
              <a:pathLst>
                <a:path w="1492" h="842" extrusionOk="0">
                  <a:moveTo>
                    <a:pt x="894" y="0"/>
                  </a:moveTo>
                  <a:cubicBezTo>
                    <a:pt x="486" y="0"/>
                    <a:pt x="1" y="426"/>
                    <a:pt x="376" y="728"/>
                  </a:cubicBezTo>
                  <a:cubicBezTo>
                    <a:pt x="398" y="739"/>
                    <a:pt x="421" y="750"/>
                    <a:pt x="432" y="761"/>
                  </a:cubicBezTo>
                  <a:cubicBezTo>
                    <a:pt x="520" y="816"/>
                    <a:pt x="632" y="842"/>
                    <a:pt x="747" y="842"/>
                  </a:cubicBezTo>
                  <a:cubicBezTo>
                    <a:pt x="1105" y="842"/>
                    <a:pt x="1492" y="595"/>
                    <a:pt x="1278" y="220"/>
                  </a:cubicBezTo>
                  <a:cubicBezTo>
                    <a:pt x="1197" y="63"/>
                    <a:pt x="1051" y="0"/>
                    <a:pt x="894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888225" y="1910250"/>
              <a:ext cx="28025" cy="27075"/>
            </a:xfrm>
            <a:custGeom>
              <a:avLst/>
              <a:gdLst/>
              <a:ahLst/>
              <a:cxnLst/>
              <a:rect l="l" t="t" r="r" b="b"/>
              <a:pathLst>
                <a:path w="1121" h="1083" extrusionOk="0">
                  <a:moveTo>
                    <a:pt x="625" y="0"/>
                  </a:moveTo>
                  <a:cubicBezTo>
                    <a:pt x="608" y="0"/>
                    <a:pt x="590" y="1"/>
                    <a:pt x="572" y="3"/>
                  </a:cubicBezTo>
                  <a:cubicBezTo>
                    <a:pt x="0" y="53"/>
                    <a:pt x="52" y="1083"/>
                    <a:pt x="490" y="1083"/>
                  </a:cubicBezTo>
                  <a:cubicBezTo>
                    <a:pt x="545" y="1083"/>
                    <a:pt x="606" y="1066"/>
                    <a:pt x="673" y="1030"/>
                  </a:cubicBezTo>
                  <a:cubicBezTo>
                    <a:pt x="684" y="1019"/>
                    <a:pt x="707" y="1007"/>
                    <a:pt x="730" y="996"/>
                  </a:cubicBezTo>
                  <a:cubicBezTo>
                    <a:pt x="1057" y="767"/>
                    <a:pt x="1120" y="0"/>
                    <a:pt x="62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154675" y="1821250"/>
              <a:ext cx="30900" cy="20900"/>
            </a:xfrm>
            <a:custGeom>
              <a:avLst/>
              <a:gdLst/>
              <a:ahLst/>
              <a:cxnLst/>
              <a:rect l="l" t="t" r="r" b="b"/>
              <a:pathLst>
                <a:path w="1236" h="836" extrusionOk="0">
                  <a:moveTo>
                    <a:pt x="460" y="0"/>
                  </a:moveTo>
                  <a:cubicBezTo>
                    <a:pt x="216" y="0"/>
                    <a:pt x="0" y="122"/>
                    <a:pt x="24" y="415"/>
                  </a:cubicBezTo>
                  <a:cubicBezTo>
                    <a:pt x="50" y="706"/>
                    <a:pt x="329" y="835"/>
                    <a:pt x="599" y="835"/>
                  </a:cubicBezTo>
                  <a:cubicBezTo>
                    <a:pt x="925" y="835"/>
                    <a:pt x="1235" y="646"/>
                    <a:pt x="1062" y="324"/>
                  </a:cubicBezTo>
                  <a:cubicBezTo>
                    <a:pt x="1051" y="302"/>
                    <a:pt x="1040" y="279"/>
                    <a:pt x="1029" y="257"/>
                  </a:cubicBezTo>
                  <a:cubicBezTo>
                    <a:pt x="917" y="97"/>
                    <a:pt x="677" y="0"/>
                    <a:pt x="460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5961800" y="1614850"/>
              <a:ext cx="27950" cy="27300"/>
            </a:xfrm>
            <a:custGeom>
              <a:avLst/>
              <a:gdLst/>
              <a:ahLst/>
              <a:cxnLst/>
              <a:rect l="l" t="t" r="r" b="b"/>
              <a:pathLst>
                <a:path w="1118" h="1092" extrusionOk="0">
                  <a:moveTo>
                    <a:pt x="605" y="1"/>
                  </a:moveTo>
                  <a:cubicBezTo>
                    <a:pt x="548" y="1"/>
                    <a:pt x="484" y="19"/>
                    <a:pt x="416" y="61"/>
                  </a:cubicBezTo>
                  <a:cubicBezTo>
                    <a:pt x="393" y="72"/>
                    <a:pt x="371" y="83"/>
                    <a:pt x="359" y="95"/>
                  </a:cubicBezTo>
                  <a:cubicBezTo>
                    <a:pt x="34" y="333"/>
                    <a:pt x="1" y="1092"/>
                    <a:pt x="488" y="1092"/>
                  </a:cubicBezTo>
                  <a:cubicBezTo>
                    <a:pt x="508" y="1092"/>
                    <a:pt x="529" y="1090"/>
                    <a:pt x="551" y="1088"/>
                  </a:cubicBezTo>
                  <a:cubicBezTo>
                    <a:pt x="1118" y="1008"/>
                    <a:pt x="1028" y="1"/>
                    <a:pt x="60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5996600" y="1875850"/>
              <a:ext cx="28100" cy="27350"/>
            </a:xfrm>
            <a:custGeom>
              <a:avLst/>
              <a:gdLst/>
              <a:ahLst/>
              <a:cxnLst/>
              <a:rect l="l" t="t" r="r" b="b"/>
              <a:pathLst>
                <a:path w="1124" h="1094" extrusionOk="0">
                  <a:moveTo>
                    <a:pt x="656" y="1"/>
                  </a:moveTo>
                  <a:cubicBezTo>
                    <a:pt x="622" y="1"/>
                    <a:pt x="586" y="5"/>
                    <a:pt x="547" y="14"/>
                  </a:cubicBezTo>
                  <a:cubicBezTo>
                    <a:pt x="0" y="131"/>
                    <a:pt x="164" y="1094"/>
                    <a:pt x="569" y="1094"/>
                  </a:cubicBezTo>
                  <a:cubicBezTo>
                    <a:pt x="632" y="1094"/>
                    <a:pt x="700" y="1071"/>
                    <a:pt x="773" y="1018"/>
                  </a:cubicBezTo>
                  <a:cubicBezTo>
                    <a:pt x="795" y="1007"/>
                    <a:pt x="818" y="995"/>
                    <a:pt x="829" y="984"/>
                  </a:cubicBezTo>
                  <a:cubicBezTo>
                    <a:pt x="1123" y="722"/>
                    <a:pt x="1105" y="1"/>
                    <a:pt x="656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120450" y="1626750"/>
              <a:ext cx="28375" cy="27650"/>
            </a:xfrm>
            <a:custGeom>
              <a:avLst/>
              <a:gdLst/>
              <a:ahLst/>
              <a:cxnLst/>
              <a:rect l="l" t="t" r="r" b="b"/>
              <a:pathLst>
                <a:path w="1135" h="1106" extrusionOk="0">
                  <a:moveTo>
                    <a:pt x="655" y="1"/>
                  </a:moveTo>
                  <a:cubicBezTo>
                    <a:pt x="621" y="1"/>
                    <a:pt x="585" y="5"/>
                    <a:pt x="547" y="14"/>
                  </a:cubicBezTo>
                  <a:cubicBezTo>
                    <a:pt x="0" y="150"/>
                    <a:pt x="188" y="1106"/>
                    <a:pt x="592" y="1106"/>
                  </a:cubicBezTo>
                  <a:cubicBezTo>
                    <a:pt x="655" y="1106"/>
                    <a:pt x="724" y="1083"/>
                    <a:pt x="795" y="1029"/>
                  </a:cubicBezTo>
                  <a:lnTo>
                    <a:pt x="852" y="973"/>
                  </a:lnTo>
                  <a:cubicBezTo>
                    <a:pt x="1135" y="711"/>
                    <a:pt x="1096" y="1"/>
                    <a:pt x="6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5992650" y="1955600"/>
              <a:ext cx="37650" cy="21225"/>
            </a:xfrm>
            <a:custGeom>
              <a:avLst/>
              <a:gdLst/>
              <a:ahLst/>
              <a:cxnLst/>
              <a:rect l="l" t="t" r="r" b="b"/>
              <a:pathLst>
                <a:path w="1506" h="849" extrusionOk="0">
                  <a:moveTo>
                    <a:pt x="764" y="1"/>
                  </a:moveTo>
                  <a:cubicBezTo>
                    <a:pt x="406" y="1"/>
                    <a:pt x="0" y="256"/>
                    <a:pt x="209" y="638"/>
                  </a:cubicBezTo>
                  <a:cubicBezTo>
                    <a:pt x="298" y="788"/>
                    <a:pt x="445" y="848"/>
                    <a:pt x="601" y="848"/>
                  </a:cubicBezTo>
                  <a:cubicBezTo>
                    <a:pt x="1020" y="848"/>
                    <a:pt x="1506" y="414"/>
                    <a:pt x="1111" y="119"/>
                  </a:cubicBezTo>
                  <a:cubicBezTo>
                    <a:pt x="1100" y="96"/>
                    <a:pt x="1078" y="85"/>
                    <a:pt x="1055" y="73"/>
                  </a:cubicBezTo>
                  <a:cubicBezTo>
                    <a:pt x="974" y="24"/>
                    <a:pt x="871" y="1"/>
                    <a:pt x="764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5943300" y="1847850"/>
              <a:ext cx="38000" cy="21200"/>
            </a:xfrm>
            <a:custGeom>
              <a:avLst/>
              <a:gdLst/>
              <a:ahLst/>
              <a:cxnLst/>
              <a:rect l="l" t="t" r="r" b="b"/>
              <a:pathLst>
                <a:path w="1520" h="848" extrusionOk="0">
                  <a:moveTo>
                    <a:pt x="910" y="1"/>
                  </a:moveTo>
                  <a:cubicBezTo>
                    <a:pt x="491" y="1"/>
                    <a:pt x="1" y="465"/>
                    <a:pt x="411" y="750"/>
                  </a:cubicBezTo>
                  <a:cubicBezTo>
                    <a:pt x="422" y="761"/>
                    <a:pt x="445" y="772"/>
                    <a:pt x="467" y="784"/>
                  </a:cubicBezTo>
                  <a:cubicBezTo>
                    <a:pt x="545" y="827"/>
                    <a:pt x="641" y="848"/>
                    <a:pt x="741" y="848"/>
                  </a:cubicBezTo>
                  <a:cubicBezTo>
                    <a:pt x="1105" y="848"/>
                    <a:pt x="1519" y="578"/>
                    <a:pt x="1280" y="197"/>
                  </a:cubicBezTo>
                  <a:cubicBezTo>
                    <a:pt x="1193" y="57"/>
                    <a:pt x="1055" y="1"/>
                    <a:pt x="910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5949325" y="1920475"/>
              <a:ext cx="28700" cy="23025"/>
            </a:xfrm>
            <a:custGeom>
              <a:avLst/>
              <a:gdLst/>
              <a:ahLst/>
              <a:cxnLst/>
              <a:rect l="l" t="t" r="r" b="b"/>
              <a:pathLst>
                <a:path w="1148" h="921" extrusionOk="0">
                  <a:moveTo>
                    <a:pt x="452" y="1"/>
                  </a:moveTo>
                  <a:cubicBezTo>
                    <a:pt x="293" y="1"/>
                    <a:pt x="154" y="84"/>
                    <a:pt x="102" y="294"/>
                  </a:cubicBezTo>
                  <a:cubicBezTo>
                    <a:pt x="1" y="666"/>
                    <a:pt x="420" y="921"/>
                    <a:pt x="749" y="921"/>
                  </a:cubicBezTo>
                  <a:cubicBezTo>
                    <a:pt x="968" y="921"/>
                    <a:pt x="1147" y="808"/>
                    <a:pt x="1107" y="542"/>
                  </a:cubicBezTo>
                  <a:cubicBezTo>
                    <a:pt x="1095" y="519"/>
                    <a:pt x="1095" y="497"/>
                    <a:pt x="1084" y="474"/>
                  </a:cubicBezTo>
                  <a:cubicBezTo>
                    <a:pt x="1021" y="222"/>
                    <a:pt x="711" y="1"/>
                    <a:pt x="45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5893275" y="1965075"/>
              <a:ext cx="28575" cy="22775"/>
            </a:xfrm>
            <a:custGeom>
              <a:avLst/>
              <a:gdLst/>
              <a:ahLst/>
              <a:cxnLst/>
              <a:rect l="l" t="t" r="r" b="b"/>
              <a:pathLst>
                <a:path w="1143" h="911" extrusionOk="0">
                  <a:moveTo>
                    <a:pt x="438" y="0"/>
                  </a:moveTo>
                  <a:cubicBezTo>
                    <a:pt x="276" y="0"/>
                    <a:pt x="136" y="83"/>
                    <a:pt x="88" y="292"/>
                  </a:cubicBezTo>
                  <a:cubicBezTo>
                    <a:pt x="1" y="667"/>
                    <a:pt x="413" y="911"/>
                    <a:pt x="738" y="911"/>
                  </a:cubicBezTo>
                  <a:cubicBezTo>
                    <a:pt x="961" y="911"/>
                    <a:pt x="1142" y="796"/>
                    <a:pt x="1092" y="529"/>
                  </a:cubicBezTo>
                  <a:cubicBezTo>
                    <a:pt x="1092" y="507"/>
                    <a:pt x="1092" y="484"/>
                    <a:pt x="1081" y="450"/>
                  </a:cubicBezTo>
                  <a:cubicBezTo>
                    <a:pt x="1004" y="208"/>
                    <a:pt x="695" y="0"/>
                    <a:pt x="438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5922075" y="1355525"/>
              <a:ext cx="28225" cy="27025"/>
            </a:xfrm>
            <a:custGeom>
              <a:avLst/>
              <a:gdLst/>
              <a:ahLst/>
              <a:cxnLst/>
              <a:rect l="l" t="t" r="r" b="b"/>
              <a:pathLst>
                <a:path w="1129" h="1081" extrusionOk="0">
                  <a:moveTo>
                    <a:pt x="658" y="1"/>
                  </a:moveTo>
                  <a:cubicBezTo>
                    <a:pt x="608" y="1"/>
                    <a:pt x="553" y="13"/>
                    <a:pt x="493" y="41"/>
                  </a:cubicBezTo>
                  <a:lnTo>
                    <a:pt x="436" y="86"/>
                  </a:lnTo>
                  <a:cubicBezTo>
                    <a:pt x="94" y="296"/>
                    <a:pt x="0" y="1080"/>
                    <a:pt x="516" y="1080"/>
                  </a:cubicBezTo>
                  <a:cubicBezTo>
                    <a:pt x="527" y="1080"/>
                    <a:pt x="538" y="1080"/>
                    <a:pt x="549" y="1079"/>
                  </a:cubicBezTo>
                  <a:cubicBezTo>
                    <a:pt x="1129" y="1049"/>
                    <a:pt x="1113" y="1"/>
                    <a:pt x="65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5877675" y="1803725"/>
              <a:ext cx="30950" cy="20975"/>
            </a:xfrm>
            <a:custGeom>
              <a:avLst/>
              <a:gdLst/>
              <a:ahLst/>
              <a:cxnLst/>
              <a:rect l="l" t="t" r="r" b="b"/>
              <a:pathLst>
                <a:path w="1238" h="839" extrusionOk="0">
                  <a:moveTo>
                    <a:pt x="642" y="1"/>
                  </a:moveTo>
                  <a:cubicBezTo>
                    <a:pt x="315" y="1"/>
                    <a:pt x="1" y="194"/>
                    <a:pt x="181" y="518"/>
                  </a:cubicBezTo>
                  <a:cubicBezTo>
                    <a:pt x="192" y="540"/>
                    <a:pt x="204" y="563"/>
                    <a:pt x="215" y="574"/>
                  </a:cubicBezTo>
                  <a:cubicBezTo>
                    <a:pt x="327" y="739"/>
                    <a:pt x="567" y="839"/>
                    <a:pt x="783" y="839"/>
                  </a:cubicBezTo>
                  <a:cubicBezTo>
                    <a:pt x="1025" y="839"/>
                    <a:pt x="1238" y="714"/>
                    <a:pt x="1208" y="416"/>
                  </a:cubicBezTo>
                  <a:cubicBezTo>
                    <a:pt x="1183" y="12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5936675" y="1724075"/>
              <a:ext cx="28125" cy="27275"/>
            </a:xfrm>
            <a:custGeom>
              <a:avLst/>
              <a:gdLst/>
              <a:ahLst/>
              <a:cxnLst/>
              <a:rect l="l" t="t" r="r" b="b"/>
              <a:pathLst>
                <a:path w="1125" h="1091" extrusionOk="0">
                  <a:moveTo>
                    <a:pt x="618" y="1"/>
                  </a:moveTo>
                  <a:cubicBezTo>
                    <a:pt x="604" y="1"/>
                    <a:pt x="590" y="1"/>
                    <a:pt x="575" y="2"/>
                  </a:cubicBezTo>
                  <a:cubicBezTo>
                    <a:pt x="1" y="53"/>
                    <a:pt x="55" y="1090"/>
                    <a:pt x="490" y="1090"/>
                  </a:cubicBezTo>
                  <a:cubicBezTo>
                    <a:pt x="543" y="1090"/>
                    <a:pt x="601" y="1075"/>
                    <a:pt x="665" y="1041"/>
                  </a:cubicBezTo>
                  <a:cubicBezTo>
                    <a:pt x="687" y="1029"/>
                    <a:pt x="710" y="1018"/>
                    <a:pt x="732" y="995"/>
                  </a:cubicBezTo>
                  <a:cubicBezTo>
                    <a:pt x="1062" y="765"/>
                    <a:pt x="1124" y="1"/>
                    <a:pt x="61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095225" y="1497475"/>
              <a:ext cx="31750" cy="20825"/>
            </a:xfrm>
            <a:custGeom>
              <a:avLst/>
              <a:gdLst/>
              <a:ahLst/>
              <a:cxnLst/>
              <a:rect l="l" t="t" r="r" b="b"/>
              <a:pathLst>
                <a:path w="1270" h="833" extrusionOk="0">
                  <a:moveTo>
                    <a:pt x="478" y="1"/>
                  </a:moveTo>
                  <a:cubicBezTo>
                    <a:pt x="225" y="1"/>
                    <a:pt x="1" y="131"/>
                    <a:pt x="44" y="434"/>
                  </a:cubicBezTo>
                  <a:cubicBezTo>
                    <a:pt x="78" y="712"/>
                    <a:pt x="340" y="832"/>
                    <a:pt x="598" y="832"/>
                  </a:cubicBezTo>
                  <a:cubicBezTo>
                    <a:pt x="937" y="832"/>
                    <a:pt x="1269" y="625"/>
                    <a:pt x="1071" y="299"/>
                  </a:cubicBezTo>
                  <a:cubicBezTo>
                    <a:pt x="1059" y="276"/>
                    <a:pt x="1048" y="253"/>
                    <a:pt x="1026" y="242"/>
                  </a:cubicBezTo>
                  <a:cubicBezTo>
                    <a:pt x="913" y="89"/>
                    <a:pt x="686" y="1"/>
                    <a:pt x="478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5977250" y="1803825"/>
              <a:ext cx="35200" cy="25650"/>
            </a:xfrm>
            <a:custGeom>
              <a:avLst/>
              <a:gdLst/>
              <a:ahLst/>
              <a:cxnLst/>
              <a:rect l="l" t="t" r="r" b="b"/>
              <a:pathLst>
                <a:path w="1408" h="1026" extrusionOk="0">
                  <a:moveTo>
                    <a:pt x="875" y="0"/>
                  </a:moveTo>
                  <a:cubicBezTo>
                    <a:pt x="852" y="0"/>
                    <a:pt x="828" y="2"/>
                    <a:pt x="802" y="6"/>
                  </a:cubicBezTo>
                  <a:cubicBezTo>
                    <a:pt x="780" y="6"/>
                    <a:pt x="757" y="17"/>
                    <a:pt x="734" y="17"/>
                  </a:cubicBezTo>
                  <a:cubicBezTo>
                    <a:pt x="328" y="130"/>
                    <a:pt x="1" y="863"/>
                    <a:pt x="554" y="1010"/>
                  </a:cubicBezTo>
                  <a:cubicBezTo>
                    <a:pt x="593" y="1021"/>
                    <a:pt x="630" y="1026"/>
                    <a:pt x="666" y="1026"/>
                  </a:cubicBezTo>
                  <a:cubicBezTo>
                    <a:pt x="1185" y="1026"/>
                    <a:pt x="1408" y="0"/>
                    <a:pt x="87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5893750" y="1850850"/>
              <a:ext cx="34500" cy="25875"/>
            </a:xfrm>
            <a:custGeom>
              <a:avLst/>
              <a:gdLst/>
              <a:ahLst/>
              <a:cxnLst/>
              <a:rect l="l" t="t" r="r" b="b"/>
              <a:pathLst>
                <a:path w="1380" h="1035" extrusionOk="0">
                  <a:moveTo>
                    <a:pt x="855" y="1"/>
                  </a:moveTo>
                  <a:cubicBezTo>
                    <a:pt x="828" y="1"/>
                    <a:pt x="799" y="4"/>
                    <a:pt x="768" y="9"/>
                  </a:cubicBezTo>
                  <a:cubicBezTo>
                    <a:pt x="746" y="9"/>
                    <a:pt x="723" y="21"/>
                    <a:pt x="700" y="21"/>
                  </a:cubicBezTo>
                  <a:cubicBezTo>
                    <a:pt x="305" y="145"/>
                    <a:pt x="1" y="889"/>
                    <a:pt x="542" y="1025"/>
                  </a:cubicBezTo>
                  <a:cubicBezTo>
                    <a:pt x="574" y="1032"/>
                    <a:pt x="605" y="1035"/>
                    <a:pt x="635" y="1035"/>
                  </a:cubicBezTo>
                  <a:cubicBezTo>
                    <a:pt x="1171" y="1035"/>
                    <a:pt x="1380" y="1"/>
                    <a:pt x="855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366100" y="1725500"/>
              <a:ext cx="28325" cy="27325"/>
            </a:xfrm>
            <a:custGeom>
              <a:avLst/>
              <a:gdLst/>
              <a:ahLst/>
              <a:cxnLst/>
              <a:rect l="l" t="t" r="r" b="b"/>
              <a:pathLst>
                <a:path w="1133" h="1093" extrusionOk="0">
                  <a:moveTo>
                    <a:pt x="617" y="0"/>
                  </a:moveTo>
                  <a:cubicBezTo>
                    <a:pt x="602" y="0"/>
                    <a:pt x="587" y="1"/>
                    <a:pt x="572" y="2"/>
                  </a:cubicBezTo>
                  <a:cubicBezTo>
                    <a:pt x="1" y="62"/>
                    <a:pt x="62" y="1093"/>
                    <a:pt x="494" y="1093"/>
                  </a:cubicBezTo>
                  <a:cubicBezTo>
                    <a:pt x="548" y="1093"/>
                    <a:pt x="608" y="1077"/>
                    <a:pt x="674" y="1040"/>
                  </a:cubicBezTo>
                  <a:lnTo>
                    <a:pt x="730" y="995"/>
                  </a:lnTo>
                  <a:cubicBezTo>
                    <a:pt x="1070" y="764"/>
                    <a:pt x="1133" y="0"/>
                    <a:pt x="617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5864100" y="1978725"/>
              <a:ext cx="30925" cy="21075"/>
            </a:xfrm>
            <a:custGeom>
              <a:avLst/>
              <a:gdLst/>
              <a:ahLst/>
              <a:cxnLst/>
              <a:rect l="l" t="t" r="r" b="b"/>
              <a:pathLst>
                <a:path w="1237" h="843" extrusionOk="0">
                  <a:moveTo>
                    <a:pt x="453" y="1"/>
                  </a:moveTo>
                  <a:cubicBezTo>
                    <a:pt x="213" y="1"/>
                    <a:pt x="1" y="126"/>
                    <a:pt x="25" y="424"/>
                  </a:cubicBezTo>
                  <a:cubicBezTo>
                    <a:pt x="50" y="713"/>
                    <a:pt x="327" y="843"/>
                    <a:pt x="596" y="843"/>
                  </a:cubicBezTo>
                  <a:cubicBezTo>
                    <a:pt x="923" y="843"/>
                    <a:pt x="1236" y="651"/>
                    <a:pt x="1063" y="322"/>
                  </a:cubicBezTo>
                  <a:cubicBezTo>
                    <a:pt x="1051" y="299"/>
                    <a:pt x="1040" y="288"/>
                    <a:pt x="1018" y="266"/>
                  </a:cubicBezTo>
                  <a:cubicBezTo>
                    <a:pt x="906" y="100"/>
                    <a:pt x="668" y="1"/>
                    <a:pt x="453" y="1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067300" y="1917000"/>
              <a:ext cx="27975" cy="27300"/>
            </a:xfrm>
            <a:custGeom>
              <a:avLst/>
              <a:gdLst/>
              <a:ahLst/>
              <a:cxnLst/>
              <a:rect l="l" t="t" r="r" b="b"/>
              <a:pathLst>
                <a:path w="1119" h="1092" extrusionOk="0">
                  <a:moveTo>
                    <a:pt x="605" y="0"/>
                  </a:moveTo>
                  <a:cubicBezTo>
                    <a:pt x="548" y="0"/>
                    <a:pt x="485" y="19"/>
                    <a:pt x="416" y="60"/>
                  </a:cubicBezTo>
                  <a:cubicBezTo>
                    <a:pt x="394" y="71"/>
                    <a:pt x="382" y="83"/>
                    <a:pt x="360" y="94"/>
                  </a:cubicBezTo>
                  <a:cubicBezTo>
                    <a:pt x="35" y="332"/>
                    <a:pt x="1" y="1091"/>
                    <a:pt x="488" y="1091"/>
                  </a:cubicBezTo>
                  <a:cubicBezTo>
                    <a:pt x="508" y="1091"/>
                    <a:pt x="530" y="1090"/>
                    <a:pt x="552" y="1087"/>
                  </a:cubicBezTo>
                  <a:cubicBezTo>
                    <a:pt x="1118" y="1008"/>
                    <a:pt x="1028" y="0"/>
                    <a:pt x="605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5083325" y="4224800"/>
              <a:ext cx="163875" cy="74100"/>
            </a:xfrm>
            <a:custGeom>
              <a:avLst/>
              <a:gdLst/>
              <a:ahLst/>
              <a:cxnLst/>
              <a:rect l="l" t="t" r="r" b="b"/>
              <a:pathLst>
                <a:path w="6555" h="2964" extrusionOk="0">
                  <a:moveTo>
                    <a:pt x="258" y="1384"/>
                  </a:moveTo>
                  <a:cubicBezTo>
                    <a:pt x="256" y="1386"/>
                    <a:pt x="255" y="1387"/>
                    <a:pt x="255" y="1388"/>
                  </a:cubicBezTo>
                  <a:lnTo>
                    <a:pt x="255" y="1388"/>
                  </a:lnTo>
                  <a:cubicBezTo>
                    <a:pt x="256" y="1387"/>
                    <a:pt x="257" y="1386"/>
                    <a:pt x="258" y="1384"/>
                  </a:cubicBezTo>
                  <a:close/>
                  <a:moveTo>
                    <a:pt x="4147" y="0"/>
                  </a:moveTo>
                  <a:cubicBezTo>
                    <a:pt x="3637" y="0"/>
                    <a:pt x="2998" y="150"/>
                    <a:pt x="2639" y="222"/>
                  </a:cubicBezTo>
                  <a:cubicBezTo>
                    <a:pt x="2199" y="346"/>
                    <a:pt x="1691" y="718"/>
                    <a:pt x="1319" y="899"/>
                  </a:cubicBezTo>
                  <a:cubicBezTo>
                    <a:pt x="1319" y="899"/>
                    <a:pt x="317" y="1390"/>
                    <a:pt x="258" y="1390"/>
                  </a:cubicBezTo>
                  <a:cubicBezTo>
                    <a:pt x="256" y="1390"/>
                    <a:pt x="255" y="1389"/>
                    <a:pt x="255" y="1388"/>
                  </a:cubicBezTo>
                  <a:lnTo>
                    <a:pt x="255" y="1388"/>
                  </a:lnTo>
                  <a:cubicBezTo>
                    <a:pt x="1" y="1761"/>
                    <a:pt x="303" y="2322"/>
                    <a:pt x="371" y="2693"/>
                  </a:cubicBezTo>
                  <a:lnTo>
                    <a:pt x="1860" y="2964"/>
                  </a:lnTo>
                  <a:cubicBezTo>
                    <a:pt x="2549" y="2783"/>
                    <a:pt x="6554" y="1644"/>
                    <a:pt x="4817" y="188"/>
                  </a:cubicBezTo>
                  <a:cubicBezTo>
                    <a:pt x="4686" y="49"/>
                    <a:pt x="4437" y="0"/>
                    <a:pt x="41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5038975" y="4239825"/>
              <a:ext cx="716300" cy="517775"/>
            </a:xfrm>
            <a:custGeom>
              <a:avLst/>
              <a:gdLst/>
              <a:ahLst/>
              <a:cxnLst/>
              <a:rect l="l" t="t" r="r" b="b"/>
              <a:pathLst>
                <a:path w="28652" h="20711" extrusionOk="0">
                  <a:moveTo>
                    <a:pt x="7817" y="1"/>
                  </a:moveTo>
                  <a:cubicBezTo>
                    <a:pt x="7315" y="1"/>
                    <a:pt x="6813" y="54"/>
                    <a:pt x="6320" y="162"/>
                  </a:cubicBezTo>
                  <a:cubicBezTo>
                    <a:pt x="5552" y="320"/>
                    <a:pt x="4842" y="659"/>
                    <a:pt x="4131" y="952"/>
                  </a:cubicBezTo>
                  <a:lnTo>
                    <a:pt x="1953" y="1776"/>
                  </a:lnTo>
                  <a:cubicBezTo>
                    <a:pt x="1231" y="2058"/>
                    <a:pt x="497" y="2397"/>
                    <a:pt x="1" y="3006"/>
                  </a:cubicBezTo>
                  <a:cubicBezTo>
                    <a:pt x="508" y="2397"/>
                    <a:pt x="1242" y="2069"/>
                    <a:pt x="1964" y="1787"/>
                  </a:cubicBezTo>
                  <a:lnTo>
                    <a:pt x="4153" y="998"/>
                  </a:lnTo>
                  <a:cubicBezTo>
                    <a:pt x="4875" y="715"/>
                    <a:pt x="5586" y="388"/>
                    <a:pt x="6342" y="241"/>
                  </a:cubicBezTo>
                  <a:cubicBezTo>
                    <a:pt x="6802" y="152"/>
                    <a:pt x="7270" y="109"/>
                    <a:pt x="7736" y="109"/>
                  </a:cubicBezTo>
                  <a:cubicBezTo>
                    <a:pt x="8036" y="109"/>
                    <a:pt x="8336" y="127"/>
                    <a:pt x="8633" y="162"/>
                  </a:cubicBezTo>
                  <a:cubicBezTo>
                    <a:pt x="9400" y="275"/>
                    <a:pt x="10123" y="546"/>
                    <a:pt x="10777" y="952"/>
                  </a:cubicBezTo>
                  <a:cubicBezTo>
                    <a:pt x="11443" y="1370"/>
                    <a:pt x="11939" y="1945"/>
                    <a:pt x="12402" y="2566"/>
                  </a:cubicBezTo>
                  <a:cubicBezTo>
                    <a:pt x="13271" y="3830"/>
                    <a:pt x="13824" y="5297"/>
                    <a:pt x="14557" y="6673"/>
                  </a:cubicBezTo>
                  <a:cubicBezTo>
                    <a:pt x="14738" y="7012"/>
                    <a:pt x="14941" y="7350"/>
                    <a:pt x="15121" y="7700"/>
                  </a:cubicBezTo>
                  <a:cubicBezTo>
                    <a:pt x="15313" y="8039"/>
                    <a:pt x="15539" y="8366"/>
                    <a:pt x="15765" y="8682"/>
                  </a:cubicBezTo>
                  <a:cubicBezTo>
                    <a:pt x="16227" y="9325"/>
                    <a:pt x="16780" y="9878"/>
                    <a:pt x="17311" y="10442"/>
                  </a:cubicBezTo>
                  <a:cubicBezTo>
                    <a:pt x="18383" y="11571"/>
                    <a:pt x="19534" y="12631"/>
                    <a:pt x="20685" y="13670"/>
                  </a:cubicBezTo>
                  <a:lnTo>
                    <a:pt x="24160" y="16773"/>
                  </a:lnTo>
                  <a:cubicBezTo>
                    <a:pt x="24747" y="17292"/>
                    <a:pt x="25300" y="17822"/>
                    <a:pt x="25875" y="18341"/>
                  </a:cubicBezTo>
                  <a:cubicBezTo>
                    <a:pt x="26451" y="18872"/>
                    <a:pt x="26970" y="19436"/>
                    <a:pt x="27523" y="19977"/>
                  </a:cubicBezTo>
                  <a:cubicBezTo>
                    <a:pt x="27760" y="20214"/>
                    <a:pt x="27985" y="20463"/>
                    <a:pt x="28211" y="20711"/>
                  </a:cubicBezTo>
                  <a:lnTo>
                    <a:pt x="28651" y="20711"/>
                  </a:lnTo>
                  <a:cubicBezTo>
                    <a:pt x="28358" y="20384"/>
                    <a:pt x="28064" y="20068"/>
                    <a:pt x="27760" y="19752"/>
                  </a:cubicBezTo>
                  <a:cubicBezTo>
                    <a:pt x="27196" y="19210"/>
                    <a:pt x="26654" y="18646"/>
                    <a:pt x="26090" y="18116"/>
                  </a:cubicBezTo>
                  <a:cubicBezTo>
                    <a:pt x="25514" y="17585"/>
                    <a:pt x="24950" y="17055"/>
                    <a:pt x="24363" y="16547"/>
                  </a:cubicBezTo>
                  <a:lnTo>
                    <a:pt x="20876" y="13466"/>
                  </a:lnTo>
                  <a:cubicBezTo>
                    <a:pt x="19714" y="12428"/>
                    <a:pt x="18586" y="11379"/>
                    <a:pt x="17502" y="10262"/>
                  </a:cubicBezTo>
                  <a:cubicBezTo>
                    <a:pt x="16972" y="9698"/>
                    <a:pt x="16419" y="9156"/>
                    <a:pt x="15968" y="8547"/>
                  </a:cubicBezTo>
                  <a:cubicBezTo>
                    <a:pt x="15742" y="8231"/>
                    <a:pt x="15550" y="7903"/>
                    <a:pt x="15336" y="7576"/>
                  </a:cubicBezTo>
                  <a:cubicBezTo>
                    <a:pt x="15133" y="7249"/>
                    <a:pt x="14952" y="6910"/>
                    <a:pt x="14772" y="6561"/>
                  </a:cubicBezTo>
                  <a:cubicBezTo>
                    <a:pt x="14027" y="5218"/>
                    <a:pt x="13451" y="3762"/>
                    <a:pt x="12549" y="2464"/>
                  </a:cubicBezTo>
                  <a:cubicBezTo>
                    <a:pt x="12086" y="1844"/>
                    <a:pt x="11522" y="1234"/>
                    <a:pt x="10856" y="840"/>
                  </a:cubicBezTo>
                  <a:cubicBezTo>
                    <a:pt x="10190" y="433"/>
                    <a:pt x="9434" y="162"/>
                    <a:pt x="8656" y="50"/>
                  </a:cubicBezTo>
                  <a:cubicBezTo>
                    <a:pt x="8377" y="17"/>
                    <a:pt x="8097" y="1"/>
                    <a:pt x="7817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4972975" y="4314675"/>
              <a:ext cx="65750" cy="442650"/>
            </a:xfrm>
            <a:custGeom>
              <a:avLst/>
              <a:gdLst/>
              <a:ahLst/>
              <a:cxnLst/>
              <a:rect l="l" t="t" r="r" b="b"/>
              <a:pathLst>
                <a:path w="2630" h="17706" extrusionOk="0">
                  <a:moveTo>
                    <a:pt x="2629" y="1"/>
                  </a:moveTo>
                  <a:lnTo>
                    <a:pt x="2629" y="1"/>
                  </a:lnTo>
                  <a:cubicBezTo>
                    <a:pt x="2144" y="588"/>
                    <a:pt x="1828" y="1287"/>
                    <a:pt x="1704" y="2032"/>
                  </a:cubicBezTo>
                  <a:cubicBezTo>
                    <a:pt x="1072" y="6681"/>
                    <a:pt x="1275" y="11375"/>
                    <a:pt x="361" y="16013"/>
                  </a:cubicBezTo>
                  <a:cubicBezTo>
                    <a:pt x="248" y="16577"/>
                    <a:pt x="124" y="17141"/>
                    <a:pt x="0" y="17706"/>
                  </a:cubicBezTo>
                  <a:lnTo>
                    <a:pt x="655" y="17706"/>
                  </a:lnTo>
                  <a:cubicBezTo>
                    <a:pt x="677" y="17593"/>
                    <a:pt x="700" y="17480"/>
                    <a:pt x="711" y="17367"/>
                  </a:cubicBezTo>
                  <a:cubicBezTo>
                    <a:pt x="959" y="15923"/>
                    <a:pt x="1162" y="14467"/>
                    <a:pt x="1309" y="13011"/>
                  </a:cubicBezTo>
                  <a:cubicBezTo>
                    <a:pt x="1456" y="11556"/>
                    <a:pt x="1580" y="10089"/>
                    <a:pt x="1659" y="8622"/>
                  </a:cubicBezTo>
                  <a:cubicBezTo>
                    <a:pt x="1738" y="7155"/>
                    <a:pt x="1794" y="5699"/>
                    <a:pt x="1794" y="4232"/>
                  </a:cubicBezTo>
                  <a:cubicBezTo>
                    <a:pt x="1817" y="3499"/>
                    <a:pt x="1794" y="2765"/>
                    <a:pt x="1885" y="2032"/>
                  </a:cubicBezTo>
                  <a:cubicBezTo>
                    <a:pt x="1975" y="1310"/>
                    <a:pt x="2167" y="576"/>
                    <a:pt x="2629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4986500" y="4240850"/>
              <a:ext cx="763700" cy="516475"/>
            </a:xfrm>
            <a:custGeom>
              <a:avLst/>
              <a:gdLst/>
              <a:ahLst/>
              <a:cxnLst/>
              <a:rect l="l" t="t" r="r" b="b"/>
              <a:pathLst>
                <a:path w="30548" h="20659" extrusionOk="0">
                  <a:moveTo>
                    <a:pt x="9852" y="1"/>
                  </a:moveTo>
                  <a:cubicBezTo>
                    <a:pt x="8894" y="1"/>
                    <a:pt x="7931" y="208"/>
                    <a:pt x="7065" y="584"/>
                  </a:cubicBezTo>
                  <a:cubicBezTo>
                    <a:pt x="3228" y="2254"/>
                    <a:pt x="1298" y="1814"/>
                    <a:pt x="1253" y="6283"/>
                  </a:cubicBezTo>
                  <a:cubicBezTo>
                    <a:pt x="1208" y="10661"/>
                    <a:pt x="858" y="16156"/>
                    <a:pt x="1" y="20659"/>
                  </a:cubicBezTo>
                  <a:lnTo>
                    <a:pt x="30547" y="20659"/>
                  </a:lnTo>
                  <a:cubicBezTo>
                    <a:pt x="26868" y="16653"/>
                    <a:pt x="22073" y="13245"/>
                    <a:pt x="18473" y="9217"/>
                  </a:cubicBezTo>
                  <a:cubicBezTo>
                    <a:pt x="17649" y="8302"/>
                    <a:pt x="17006" y="7039"/>
                    <a:pt x="16442" y="5944"/>
                  </a:cubicBezTo>
                  <a:cubicBezTo>
                    <a:pt x="15460" y="4060"/>
                    <a:pt x="14715" y="1904"/>
                    <a:pt x="12786" y="765"/>
                  </a:cubicBezTo>
                  <a:cubicBezTo>
                    <a:pt x="11898" y="239"/>
                    <a:pt x="10878" y="1"/>
                    <a:pt x="9852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5011050" y="4291550"/>
              <a:ext cx="187900" cy="466050"/>
            </a:xfrm>
            <a:custGeom>
              <a:avLst/>
              <a:gdLst/>
              <a:ahLst/>
              <a:cxnLst/>
              <a:rect l="l" t="t" r="r" b="b"/>
              <a:pathLst>
                <a:path w="7516" h="18642" extrusionOk="0">
                  <a:moveTo>
                    <a:pt x="5067" y="0"/>
                  </a:moveTo>
                  <a:cubicBezTo>
                    <a:pt x="4796" y="102"/>
                    <a:pt x="4537" y="192"/>
                    <a:pt x="4300" y="283"/>
                  </a:cubicBezTo>
                  <a:cubicBezTo>
                    <a:pt x="1896" y="1151"/>
                    <a:pt x="1253" y="1377"/>
                    <a:pt x="1231" y="4277"/>
                  </a:cubicBezTo>
                  <a:cubicBezTo>
                    <a:pt x="1197" y="6918"/>
                    <a:pt x="1016" y="13169"/>
                    <a:pt x="1" y="18642"/>
                  </a:cubicBezTo>
                  <a:lnTo>
                    <a:pt x="4638" y="18631"/>
                  </a:lnTo>
                  <a:cubicBezTo>
                    <a:pt x="4672" y="18168"/>
                    <a:pt x="4740" y="17694"/>
                    <a:pt x="4796" y="17209"/>
                  </a:cubicBezTo>
                  <a:cubicBezTo>
                    <a:pt x="4909" y="16340"/>
                    <a:pt x="5101" y="15460"/>
                    <a:pt x="5056" y="14568"/>
                  </a:cubicBezTo>
                  <a:cubicBezTo>
                    <a:pt x="5011" y="13485"/>
                    <a:pt x="4695" y="12921"/>
                    <a:pt x="5135" y="11838"/>
                  </a:cubicBezTo>
                  <a:cubicBezTo>
                    <a:pt x="5586" y="10709"/>
                    <a:pt x="5891" y="9648"/>
                    <a:pt x="6421" y="8554"/>
                  </a:cubicBezTo>
                  <a:cubicBezTo>
                    <a:pt x="6636" y="8136"/>
                    <a:pt x="6794" y="7708"/>
                    <a:pt x="6963" y="7324"/>
                  </a:cubicBezTo>
                  <a:cubicBezTo>
                    <a:pt x="7516" y="6105"/>
                    <a:pt x="6015" y="3149"/>
                    <a:pt x="5067" y="0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5200625" y="4264950"/>
              <a:ext cx="516550" cy="492375"/>
            </a:xfrm>
            <a:custGeom>
              <a:avLst/>
              <a:gdLst/>
              <a:ahLst/>
              <a:cxnLst/>
              <a:rect l="l" t="t" r="r" b="b"/>
              <a:pathLst>
                <a:path w="20662" h="19695" extrusionOk="0">
                  <a:moveTo>
                    <a:pt x="1311" y="0"/>
                  </a:moveTo>
                  <a:cubicBezTo>
                    <a:pt x="880" y="0"/>
                    <a:pt x="439" y="50"/>
                    <a:pt x="1" y="150"/>
                  </a:cubicBezTo>
                  <a:cubicBezTo>
                    <a:pt x="136" y="286"/>
                    <a:pt x="249" y="455"/>
                    <a:pt x="339" y="624"/>
                  </a:cubicBezTo>
                  <a:cubicBezTo>
                    <a:pt x="1174" y="2351"/>
                    <a:pt x="960" y="4461"/>
                    <a:pt x="2020" y="6041"/>
                  </a:cubicBezTo>
                  <a:cubicBezTo>
                    <a:pt x="3059" y="7587"/>
                    <a:pt x="4616" y="8738"/>
                    <a:pt x="5439" y="10430"/>
                  </a:cubicBezTo>
                  <a:cubicBezTo>
                    <a:pt x="6229" y="12055"/>
                    <a:pt x="7640" y="13364"/>
                    <a:pt x="8734" y="14797"/>
                  </a:cubicBezTo>
                  <a:cubicBezTo>
                    <a:pt x="9908" y="16332"/>
                    <a:pt x="11025" y="17912"/>
                    <a:pt x="12210" y="19435"/>
                  </a:cubicBezTo>
                  <a:cubicBezTo>
                    <a:pt x="12278" y="19525"/>
                    <a:pt x="12345" y="19616"/>
                    <a:pt x="12413" y="19695"/>
                  </a:cubicBezTo>
                  <a:lnTo>
                    <a:pt x="20662" y="19695"/>
                  </a:lnTo>
                  <a:cubicBezTo>
                    <a:pt x="19037" y="18013"/>
                    <a:pt x="17220" y="16411"/>
                    <a:pt x="15449" y="14854"/>
                  </a:cubicBezTo>
                  <a:cubicBezTo>
                    <a:pt x="13305" y="12958"/>
                    <a:pt x="11082" y="11006"/>
                    <a:pt x="9197" y="8896"/>
                  </a:cubicBezTo>
                  <a:cubicBezTo>
                    <a:pt x="8283" y="7880"/>
                    <a:pt x="7617" y="6582"/>
                    <a:pt x="7019" y="5420"/>
                  </a:cubicBezTo>
                  <a:cubicBezTo>
                    <a:pt x="6839" y="5082"/>
                    <a:pt x="6669" y="4732"/>
                    <a:pt x="6500" y="4382"/>
                  </a:cubicBezTo>
                  <a:cubicBezTo>
                    <a:pt x="5767" y="2859"/>
                    <a:pt x="5067" y="1426"/>
                    <a:pt x="3736" y="624"/>
                  </a:cubicBezTo>
                  <a:cubicBezTo>
                    <a:pt x="3032" y="208"/>
                    <a:pt x="2191" y="0"/>
                    <a:pt x="1311" y="0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5358175" y="4699250"/>
              <a:ext cx="29750" cy="21425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6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6"/>
                    <a:pt x="325" y="856"/>
                    <a:pt x="612" y="856"/>
                  </a:cubicBezTo>
                  <a:cubicBezTo>
                    <a:pt x="915" y="856"/>
                    <a:pt x="1189" y="689"/>
                    <a:pt x="1045" y="370"/>
                  </a:cubicBezTo>
                  <a:cubicBezTo>
                    <a:pt x="1033" y="348"/>
                    <a:pt x="1022" y="325"/>
                    <a:pt x="1011" y="303"/>
                  </a:cubicBezTo>
                  <a:cubicBezTo>
                    <a:pt x="902" y="120"/>
                    <a:pt x="643" y="1"/>
                    <a:pt x="41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5295575" y="4741675"/>
              <a:ext cx="29350" cy="21425"/>
            </a:xfrm>
            <a:custGeom>
              <a:avLst/>
              <a:gdLst/>
              <a:ahLst/>
              <a:cxnLst/>
              <a:rect l="l" t="t" r="r" b="b"/>
              <a:pathLst>
                <a:path w="1174" h="857" extrusionOk="0">
                  <a:moveTo>
                    <a:pt x="552" y="1"/>
                  </a:moveTo>
                  <a:cubicBezTo>
                    <a:pt x="260" y="1"/>
                    <a:pt x="0" y="159"/>
                    <a:pt x="129" y="468"/>
                  </a:cubicBezTo>
                  <a:cubicBezTo>
                    <a:pt x="141" y="490"/>
                    <a:pt x="141" y="513"/>
                    <a:pt x="152" y="535"/>
                  </a:cubicBezTo>
                  <a:cubicBezTo>
                    <a:pt x="259" y="726"/>
                    <a:pt x="533" y="857"/>
                    <a:pt x="769" y="857"/>
                  </a:cubicBezTo>
                  <a:cubicBezTo>
                    <a:pt x="980" y="857"/>
                    <a:pt x="1162" y="752"/>
                    <a:pt x="1168" y="490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5422475" y="4674700"/>
              <a:ext cx="31750" cy="20925"/>
            </a:xfrm>
            <a:custGeom>
              <a:avLst/>
              <a:gdLst/>
              <a:ahLst/>
              <a:cxnLst/>
              <a:rect l="l" t="t" r="r" b="b"/>
              <a:pathLst>
                <a:path w="1270" h="837" extrusionOk="0">
                  <a:moveTo>
                    <a:pt x="672" y="1"/>
                  </a:moveTo>
                  <a:cubicBezTo>
                    <a:pt x="333" y="1"/>
                    <a:pt x="0" y="207"/>
                    <a:pt x="199" y="540"/>
                  </a:cubicBezTo>
                  <a:cubicBezTo>
                    <a:pt x="210" y="563"/>
                    <a:pt x="222" y="574"/>
                    <a:pt x="233" y="596"/>
                  </a:cubicBezTo>
                  <a:cubicBezTo>
                    <a:pt x="349" y="749"/>
                    <a:pt x="578" y="837"/>
                    <a:pt x="786" y="837"/>
                  </a:cubicBezTo>
                  <a:cubicBezTo>
                    <a:pt x="1042" y="837"/>
                    <a:pt x="1269" y="704"/>
                    <a:pt x="1226" y="393"/>
                  </a:cubicBezTo>
                  <a:cubicBezTo>
                    <a:pt x="1192" y="120"/>
                    <a:pt x="930" y="1"/>
                    <a:pt x="67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5189825" y="4717950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3" y="1"/>
                  </a:moveTo>
                  <a:cubicBezTo>
                    <a:pt x="609" y="1"/>
                    <a:pt x="551" y="13"/>
                    <a:pt x="489" y="40"/>
                  </a:cubicBezTo>
                  <a:cubicBezTo>
                    <a:pt x="0" y="256"/>
                    <a:pt x="294" y="1115"/>
                    <a:pt x="674" y="1115"/>
                  </a:cubicBezTo>
                  <a:cubicBezTo>
                    <a:pt x="750" y="1115"/>
                    <a:pt x="829" y="1080"/>
                    <a:pt x="906" y="999"/>
                  </a:cubicBezTo>
                  <a:cubicBezTo>
                    <a:pt x="929" y="988"/>
                    <a:pt x="940" y="965"/>
                    <a:pt x="952" y="943"/>
                  </a:cubicBezTo>
                  <a:cubicBezTo>
                    <a:pt x="1180" y="655"/>
                    <a:pt x="105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5151225" y="4720525"/>
              <a:ext cx="36900" cy="21175"/>
            </a:xfrm>
            <a:custGeom>
              <a:avLst/>
              <a:gdLst/>
              <a:ahLst/>
              <a:cxnLst/>
              <a:rect l="l" t="t" r="r" b="b"/>
              <a:pathLst>
                <a:path w="1476" h="847" extrusionOk="0">
                  <a:moveTo>
                    <a:pt x="720" y="1"/>
                  </a:moveTo>
                  <a:cubicBezTo>
                    <a:pt x="374" y="1"/>
                    <a:pt x="1" y="224"/>
                    <a:pt x="182" y="603"/>
                  </a:cubicBezTo>
                  <a:cubicBezTo>
                    <a:pt x="266" y="777"/>
                    <a:pt x="428" y="847"/>
                    <a:pt x="600" y="847"/>
                  </a:cubicBezTo>
                  <a:cubicBezTo>
                    <a:pt x="1008" y="847"/>
                    <a:pt x="1476" y="457"/>
                    <a:pt x="1119" y="140"/>
                  </a:cubicBezTo>
                  <a:cubicBezTo>
                    <a:pt x="1096" y="129"/>
                    <a:pt x="1085" y="106"/>
                    <a:pt x="1062" y="95"/>
                  </a:cubicBezTo>
                  <a:cubicBezTo>
                    <a:pt x="971" y="31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5223200" y="4658950"/>
              <a:ext cx="37550" cy="25050"/>
            </a:xfrm>
            <a:custGeom>
              <a:avLst/>
              <a:gdLst/>
              <a:ahLst/>
              <a:cxnLst/>
              <a:rect l="l" t="t" r="r" b="b"/>
              <a:pathLst>
                <a:path w="1502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cubicBezTo>
                    <a:pt x="632" y="1001"/>
                    <a:pt x="655" y="1001"/>
                    <a:pt x="677" y="989"/>
                  </a:cubicBezTo>
                  <a:cubicBezTo>
                    <a:pt x="1106" y="933"/>
                    <a:pt x="1501" y="222"/>
                    <a:pt x="971" y="30"/>
                  </a:cubicBezTo>
                  <a:cubicBezTo>
                    <a:pt x="918" y="10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5312250" y="4693200"/>
              <a:ext cx="37075" cy="25225"/>
            </a:xfrm>
            <a:custGeom>
              <a:avLst/>
              <a:gdLst/>
              <a:ahLst/>
              <a:cxnLst/>
              <a:rect l="l" t="t" r="r" b="b"/>
              <a:pathLst>
                <a:path w="1483" h="1009" extrusionOk="0">
                  <a:moveTo>
                    <a:pt x="811" y="1"/>
                  </a:moveTo>
                  <a:cubicBezTo>
                    <a:pt x="295" y="1"/>
                    <a:pt x="1" y="1009"/>
                    <a:pt x="567" y="1009"/>
                  </a:cubicBezTo>
                  <a:cubicBezTo>
                    <a:pt x="579" y="1009"/>
                    <a:pt x="590" y="1008"/>
                    <a:pt x="602" y="1007"/>
                  </a:cubicBezTo>
                  <a:cubicBezTo>
                    <a:pt x="625" y="1007"/>
                    <a:pt x="659" y="1007"/>
                    <a:pt x="681" y="996"/>
                  </a:cubicBezTo>
                  <a:cubicBezTo>
                    <a:pt x="1087" y="928"/>
                    <a:pt x="1482" y="206"/>
                    <a:pt x="952" y="26"/>
                  </a:cubicBezTo>
                  <a:cubicBezTo>
                    <a:pt x="903" y="9"/>
                    <a:pt x="856" y="1"/>
                    <a:pt x="8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5245575" y="4716300"/>
              <a:ext cx="28550" cy="23850"/>
            </a:xfrm>
            <a:custGeom>
              <a:avLst/>
              <a:gdLst/>
              <a:ahLst/>
              <a:cxnLst/>
              <a:rect l="l" t="t" r="r" b="b"/>
              <a:pathLst>
                <a:path w="1142" h="954" extrusionOk="0">
                  <a:moveTo>
                    <a:pt x="484" y="0"/>
                  </a:moveTo>
                  <a:cubicBezTo>
                    <a:pt x="340" y="0"/>
                    <a:pt x="210" y="75"/>
                    <a:pt x="143" y="264"/>
                  </a:cubicBezTo>
                  <a:cubicBezTo>
                    <a:pt x="1" y="649"/>
                    <a:pt x="450" y="954"/>
                    <a:pt x="787" y="954"/>
                  </a:cubicBezTo>
                  <a:cubicBezTo>
                    <a:pt x="983" y="954"/>
                    <a:pt x="1142" y="851"/>
                    <a:pt x="1125" y="602"/>
                  </a:cubicBezTo>
                  <a:cubicBezTo>
                    <a:pt x="1125" y="580"/>
                    <a:pt x="1125" y="557"/>
                    <a:pt x="1114" y="535"/>
                  </a:cubicBezTo>
                  <a:cubicBezTo>
                    <a:pt x="1070" y="263"/>
                    <a:pt x="752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239700" y="460062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8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5281300" y="4673025"/>
              <a:ext cx="29925" cy="21275"/>
            </a:xfrm>
            <a:custGeom>
              <a:avLst/>
              <a:gdLst/>
              <a:ahLst/>
              <a:cxnLst/>
              <a:rect l="l" t="t" r="r" b="b"/>
              <a:pathLst>
                <a:path w="1197" h="851" extrusionOk="0">
                  <a:moveTo>
                    <a:pt x="420" y="0"/>
                  </a:moveTo>
                  <a:cubicBezTo>
                    <a:pt x="196" y="0"/>
                    <a:pt x="1" y="114"/>
                    <a:pt x="1" y="393"/>
                  </a:cubicBezTo>
                  <a:cubicBezTo>
                    <a:pt x="12" y="703"/>
                    <a:pt x="322" y="850"/>
                    <a:pt x="608" y="850"/>
                  </a:cubicBezTo>
                  <a:cubicBezTo>
                    <a:pt x="916" y="850"/>
                    <a:pt x="1196" y="680"/>
                    <a:pt x="1050" y="359"/>
                  </a:cubicBezTo>
                  <a:cubicBezTo>
                    <a:pt x="1039" y="347"/>
                    <a:pt x="1028" y="325"/>
                    <a:pt x="1016" y="302"/>
                  </a:cubicBezTo>
                  <a:cubicBezTo>
                    <a:pt x="908" y="120"/>
                    <a:pt x="649" y="0"/>
                    <a:pt x="42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247600" y="4617025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560" y="1"/>
                  </a:moveTo>
                  <a:cubicBezTo>
                    <a:pt x="266" y="1"/>
                    <a:pt x="0" y="161"/>
                    <a:pt x="130" y="477"/>
                  </a:cubicBezTo>
                  <a:cubicBezTo>
                    <a:pt x="130" y="489"/>
                    <a:pt x="141" y="511"/>
                    <a:pt x="153" y="534"/>
                  </a:cubicBezTo>
                  <a:cubicBezTo>
                    <a:pt x="260" y="730"/>
                    <a:pt x="533" y="863"/>
                    <a:pt x="769" y="863"/>
                  </a:cubicBezTo>
                  <a:cubicBezTo>
                    <a:pt x="981" y="863"/>
                    <a:pt x="1163" y="756"/>
                    <a:pt x="1168" y="489"/>
                  </a:cubicBezTo>
                  <a:cubicBezTo>
                    <a:pt x="1180" y="161"/>
                    <a:pt x="855" y="1"/>
                    <a:pt x="56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5349725" y="4614900"/>
              <a:ext cx="30025" cy="21300"/>
            </a:xfrm>
            <a:custGeom>
              <a:avLst/>
              <a:gdLst/>
              <a:ahLst/>
              <a:cxnLst/>
              <a:rect l="l" t="t" r="r" b="b"/>
              <a:pathLst>
                <a:path w="1201" h="852" extrusionOk="0">
                  <a:moveTo>
                    <a:pt x="421" y="1"/>
                  </a:moveTo>
                  <a:cubicBezTo>
                    <a:pt x="196" y="1"/>
                    <a:pt x="0" y="114"/>
                    <a:pt x="6" y="393"/>
                  </a:cubicBezTo>
                  <a:cubicBezTo>
                    <a:pt x="11" y="705"/>
                    <a:pt x="324" y="852"/>
                    <a:pt x="613" y="852"/>
                  </a:cubicBezTo>
                  <a:cubicBezTo>
                    <a:pt x="920" y="852"/>
                    <a:pt x="1201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5262975" y="4557925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cubicBezTo>
                    <a:pt x="553" y="43"/>
                    <a:pt x="542" y="54"/>
                    <a:pt x="519" y="65"/>
                  </a:cubicBezTo>
                  <a:cubicBezTo>
                    <a:pt x="147" y="269"/>
                    <a:pt x="0" y="1070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02" y="0"/>
                    <a:pt x="72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5394875" y="4701900"/>
              <a:ext cx="28375" cy="23975"/>
            </a:xfrm>
            <a:custGeom>
              <a:avLst/>
              <a:gdLst/>
              <a:ahLst/>
              <a:cxnLst/>
              <a:rect l="l" t="t" r="r" b="b"/>
              <a:pathLst>
                <a:path w="1135" h="959" extrusionOk="0">
                  <a:moveTo>
                    <a:pt x="487" y="1"/>
                  </a:moveTo>
                  <a:cubicBezTo>
                    <a:pt x="348" y="1"/>
                    <a:pt x="221" y="73"/>
                    <a:pt x="152" y="253"/>
                  </a:cubicBezTo>
                  <a:cubicBezTo>
                    <a:pt x="0" y="643"/>
                    <a:pt x="453" y="959"/>
                    <a:pt x="791" y="959"/>
                  </a:cubicBezTo>
                  <a:cubicBezTo>
                    <a:pt x="981" y="959"/>
                    <a:pt x="1135" y="858"/>
                    <a:pt x="1122" y="614"/>
                  </a:cubicBezTo>
                  <a:cubicBezTo>
                    <a:pt x="1122" y="592"/>
                    <a:pt x="1122" y="569"/>
                    <a:pt x="1122" y="547"/>
                  </a:cubicBezTo>
                  <a:cubicBezTo>
                    <a:pt x="1078" y="271"/>
                    <a:pt x="758" y="1"/>
                    <a:pt x="48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5378575" y="4687325"/>
              <a:ext cx="30275" cy="27050"/>
            </a:xfrm>
            <a:custGeom>
              <a:avLst/>
              <a:gdLst/>
              <a:ahLst/>
              <a:cxnLst/>
              <a:rect l="l" t="t" r="r" b="b"/>
              <a:pathLst>
                <a:path w="1211" h="1082" extrusionOk="0">
                  <a:moveTo>
                    <a:pt x="630" y="1"/>
                  </a:moveTo>
                  <a:cubicBezTo>
                    <a:pt x="47" y="1"/>
                    <a:pt x="1" y="1082"/>
                    <a:pt x="474" y="1082"/>
                  </a:cubicBezTo>
                  <a:cubicBezTo>
                    <a:pt x="519" y="1082"/>
                    <a:pt x="569" y="1072"/>
                    <a:pt x="623" y="1051"/>
                  </a:cubicBezTo>
                  <a:cubicBezTo>
                    <a:pt x="646" y="1039"/>
                    <a:pt x="669" y="1028"/>
                    <a:pt x="691" y="1017"/>
                  </a:cubicBezTo>
                  <a:cubicBezTo>
                    <a:pt x="1052" y="814"/>
                    <a:pt x="1210" y="24"/>
                    <a:pt x="646" y="1"/>
                  </a:cubicBezTo>
                  <a:cubicBezTo>
                    <a:pt x="640" y="1"/>
                    <a:pt x="635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5249000" y="4675275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0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5392175" y="4729775"/>
              <a:ext cx="35225" cy="25925"/>
            </a:xfrm>
            <a:custGeom>
              <a:avLst/>
              <a:gdLst/>
              <a:ahLst/>
              <a:cxnLst/>
              <a:rect l="l" t="t" r="r" b="b"/>
              <a:pathLst>
                <a:path w="1409" h="1037" extrusionOk="0">
                  <a:moveTo>
                    <a:pt x="881" y="0"/>
                  </a:moveTo>
                  <a:cubicBezTo>
                    <a:pt x="856" y="0"/>
                    <a:pt x="830" y="2"/>
                    <a:pt x="802" y="7"/>
                  </a:cubicBezTo>
                  <a:lnTo>
                    <a:pt x="734" y="30"/>
                  </a:lnTo>
                  <a:cubicBezTo>
                    <a:pt x="328" y="142"/>
                    <a:pt x="0" y="887"/>
                    <a:pt x="553" y="1023"/>
                  </a:cubicBezTo>
                  <a:cubicBezTo>
                    <a:pt x="590" y="1032"/>
                    <a:pt x="626" y="1036"/>
                    <a:pt x="660" y="1036"/>
                  </a:cubicBezTo>
                  <a:cubicBezTo>
                    <a:pt x="1190" y="1036"/>
                    <a:pt x="1409" y="0"/>
                    <a:pt x="88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5277850" y="4619600"/>
              <a:ext cx="31125" cy="26675"/>
            </a:xfrm>
            <a:custGeom>
              <a:avLst/>
              <a:gdLst/>
              <a:ahLst/>
              <a:cxnLst/>
              <a:rect l="l" t="t" r="r" b="b"/>
              <a:pathLst>
                <a:path w="1245" h="1067" extrusionOk="0">
                  <a:moveTo>
                    <a:pt x="648" y="1"/>
                  </a:moveTo>
                  <a:cubicBezTo>
                    <a:pt x="75" y="1"/>
                    <a:pt x="1" y="1066"/>
                    <a:pt x="475" y="1066"/>
                  </a:cubicBezTo>
                  <a:cubicBezTo>
                    <a:pt x="517" y="1066"/>
                    <a:pt x="563" y="1058"/>
                    <a:pt x="613" y="1040"/>
                  </a:cubicBezTo>
                  <a:cubicBezTo>
                    <a:pt x="635" y="1029"/>
                    <a:pt x="658" y="1018"/>
                    <a:pt x="680" y="1018"/>
                  </a:cubicBezTo>
                  <a:cubicBezTo>
                    <a:pt x="1053" y="826"/>
                    <a:pt x="1245" y="36"/>
                    <a:pt x="680" y="2"/>
                  </a:cubicBezTo>
                  <a:cubicBezTo>
                    <a:pt x="669" y="1"/>
                    <a:pt x="658" y="1"/>
                    <a:pt x="64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5216425" y="4588100"/>
              <a:ext cx="30300" cy="27050"/>
            </a:xfrm>
            <a:custGeom>
              <a:avLst/>
              <a:gdLst/>
              <a:ahLst/>
              <a:cxnLst/>
              <a:rect l="l" t="t" r="r" b="b"/>
              <a:pathLst>
                <a:path w="1212" h="1082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5" y="43"/>
                    <a:pt x="542" y="55"/>
                    <a:pt x="520" y="66"/>
                  </a:cubicBezTo>
                  <a:cubicBezTo>
                    <a:pt x="147" y="269"/>
                    <a:pt x="0" y="1059"/>
                    <a:pt x="565" y="1081"/>
                  </a:cubicBezTo>
                  <a:cubicBezTo>
                    <a:pt x="567" y="1081"/>
                    <a:pt x="570" y="1081"/>
                    <a:pt x="573" y="1081"/>
                  </a:cubicBezTo>
                  <a:cubicBezTo>
                    <a:pt x="1163" y="1081"/>
                    <a:pt x="1212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5222100" y="4739700"/>
              <a:ext cx="30025" cy="21375"/>
            </a:xfrm>
            <a:custGeom>
              <a:avLst/>
              <a:gdLst/>
              <a:ahLst/>
              <a:cxnLst/>
              <a:rect l="l" t="t" r="r" b="b"/>
              <a:pathLst>
                <a:path w="1201" h="855" extrusionOk="0">
                  <a:moveTo>
                    <a:pt x="584" y="0"/>
                  </a:moveTo>
                  <a:cubicBezTo>
                    <a:pt x="278" y="0"/>
                    <a:pt x="0" y="170"/>
                    <a:pt x="146" y="490"/>
                  </a:cubicBezTo>
                  <a:cubicBezTo>
                    <a:pt x="157" y="513"/>
                    <a:pt x="168" y="535"/>
                    <a:pt x="180" y="547"/>
                  </a:cubicBezTo>
                  <a:cubicBezTo>
                    <a:pt x="289" y="732"/>
                    <a:pt x="556" y="854"/>
                    <a:pt x="789" y="854"/>
                  </a:cubicBezTo>
                  <a:cubicBezTo>
                    <a:pt x="1010" y="854"/>
                    <a:pt x="1201" y="743"/>
                    <a:pt x="1195" y="468"/>
                  </a:cubicBezTo>
                  <a:cubicBezTo>
                    <a:pt x="1184" y="151"/>
                    <a:pt x="871" y="0"/>
                    <a:pt x="5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5269450" y="4572725"/>
              <a:ext cx="37425" cy="21100"/>
            </a:xfrm>
            <a:custGeom>
              <a:avLst/>
              <a:gdLst/>
              <a:ahLst/>
              <a:cxnLst/>
              <a:rect l="l" t="t" r="r" b="b"/>
              <a:pathLst>
                <a:path w="1497" h="844" extrusionOk="0">
                  <a:moveTo>
                    <a:pt x="744" y="1"/>
                  </a:moveTo>
                  <a:cubicBezTo>
                    <a:pt x="390" y="1"/>
                    <a:pt x="0" y="240"/>
                    <a:pt x="204" y="613"/>
                  </a:cubicBezTo>
                  <a:cubicBezTo>
                    <a:pt x="291" y="778"/>
                    <a:pt x="447" y="844"/>
                    <a:pt x="612" y="844"/>
                  </a:cubicBezTo>
                  <a:cubicBezTo>
                    <a:pt x="1024" y="844"/>
                    <a:pt x="1497" y="434"/>
                    <a:pt x="1118" y="128"/>
                  </a:cubicBezTo>
                  <a:cubicBezTo>
                    <a:pt x="1107" y="117"/>
                    <a:pt x="1084" y="94"/>
                    <a:pt x="1062" y="83"/>
                  </a:cubicBezTo>
                  <a:cubicBezTo>
                    <a:pt x="975" y="27"/>
                    <a:pt x="861" y="1"/>
                    <a:pt x="74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5234200" y="4496900"/>
              <a:ext cx="37050" cy="25200"/>
            </a:xfrm>
            <a:custGeom>
              <a:avLst/>
              <a:gdLst/>
              <a:ahLst/>
              <a:cxnLst/>
              <a:rect l="l" t="t" r="r" b="b"/>
              <a:pathLst>
                <a:path w="1482" h="1008" extrusionOk="0">
                  <a:moveTo>
                    <a:pt x="915" y="0"/>
                  </a:moveTo>
                  <a:cubicBezTo>
                    <a:pt x="904" y="0"/>
                    <a:pt x="892" y="1"/>
                    <a:pt x="881" y="1"/>
                  </a:cubicBezTo>
                  <a:lnTo>
                    <a:pt x="802" y="13"/>
                  </a:lnTo>
                  <a:cubicBezTo>
                    <a:pt x="395" y="80"/>
                    <a:pt x="0" y="803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2" y="0"/>
                    <a:pt x="9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271650" y="4509875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7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25"/>
                    <a:pt x="1256" y="35"/>
                    <a:pt x="691" y="1"/>
                  </a:cubicBezTo>
                  <a:cubicBezTo>
                    <a:pt x="683" y="1"/>
                    <a:pt x="675" y="1"/>
                    <a:pt x="6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5347150" y="4726175"/>
              <a:ext cx="28825" cy="27800"/>
            </a:xfrm>
            <a:custGeom>
              <a:avLst/>
              <a:gdLst/>
              <a:ahLst/>
              <a:cxnLst/>
              <a:rect l="l" t="t" r="r" b="b"/>
              <a:pathLst>
                <a:path w="1153" h="1112" extrusionOk="0">
                  <a:moveTo>
                    <a:pt x="659" y="1"/>
                  </a:moveTo>
                  <a:cubicBezTo>
                    <a:pt x="615" y="1"/>
                    <a:pt x="567" y="9"/>
                    <a:pt x="515" y="27"/>
                  </a:cubicBezTo>
                  <a:cubicBezTo>
                    <a:pt x="0" y="199"/>
                    <a:pt x="235" y="1111"/>
                    <a:pt x="626" y="1111"/>
                  </a:cubicBezTo>
                  <a:cubicBezTo>
                    <a:pt x="698" y="1111"/>
                    <a:pt x="775" y="1080"/>
                    <a:pt x="854" y="1009"/>
                  </a:cubicBezTo>
                  <a:cubicBezTo>
                    <a:pt x="865" y="997"/>
                    <a:pt x="887" y="975"/>
                    <a:pt x="899" y="964"/>
                  </a:cubicBezTo>
                  <a:cubicBezTo>
                    <a:pt x="1153" y="679"/>
                    <a:pt x="1059" y="1"/>
                    <a:pt x="65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5347800" y="4663450"/>
              <a:ext cx="29450" cy="27725"/>
            </a:xfrm>
            <a:custGeom>
              <a:avLst/>
              <a:gdLst/>
              <a:ahLst/>
              <a:cxnLst/>
              <a:rect l="l" t="t" r="r" b="b"/>
              <a:pathLst>
                <a:path w="1178" h="1109" extrusionOk="0">
                  <a:moveTo>
                    <a:pt x="501" y="1"/>
                  </a:moveTo>
                  <a:cubicBezTo>
                    <a:pt x="423" y="1"/>
                    <a:pt x="342" y="37"/>
                    <a:pt x="263" y="121"/>
                  </a:cubicBezTo>
                  <a:cubicBezTo>
                    <a:pt x="252" y="132"/>
                    <a:pt x="230" y="155"/>
                    <a:pt x="218" y="166"/>
                  </a:cubicBezTo>
                  <a:cubicBezTo>
                    <a:pt x="0" y="464"/>
                    <a:pt x="122" y="1109"/>
                    <a:pt x="506" y="1109"/>
                  </a:cubicBezTo>
                  <a:cubicBezTo>
                    <a:pt x="559" y="1109"/>
                    <a:pt x="618" y="1096"/>
                    <a:pt x="681" y="1069"/>
                  </a:cubicBezTo>
                  <a:cubicBezTo>
                    <a:pt x="1177" y="854"/>
                    <a:pt x="881" y="1"/>
                    <a:pt x="50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5421550" y="473270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670" y="1"/>
                  </a:moveTo>
                  <a:cubicBezTo>
                    <a:pt x="613" y="1"/>
                    <a:pt x="551" y="15"/>
                    <a:pt x="484" y="48"/>
                  </a:cubicBezTo>
                  <a:cubicBezTo>
                    <a:pt x="1" y="281"/>
                    <a:pt x="314" y="1111"/>
                    <a:pt x="692" y="1111"/>
                  </a:cubicBezTo>
                  <a:cubicBezTo>
                    <a:pt x="773" y="1111"/>
                    <a:pt x="856" y="1074"/>
                    <a:pt x="936" y="985"/>
                  </a:cubicBezTo>
                  <a:cubicBezTo>
                    <a:pt x="947" y="973"/>
                    <a:pt x="958" y="951"/>
                    <a:pt x="981" y="928"/>
                  </a:cubicBezTo>
                  <a:cubicBezTo>
                    <a:pt x="1186" y="634"/>
                    <a:pt x="1044" y="1"/>
                    <a:pt x="67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5213000" y="4424750"/>
              <a:ext cx="37300" cy="21075"/>
            </a:xfrm>
            <a:custGeom>
              <a:avLst/>
              <a:gdLst/>
              <a:ahLst/>
              <a:cxnLst/>
              <a:rect l="l" t="t" r="r" b="b"/>
              <a:pathLst>
                <a:path w="1492" h="843" extrusionOk="0">
                  <a:moveTo>
                    <a:pt x="731" y="0"/>
                  </a:moveTo>
                  <a:cubicBezTo>
                    <a:pt x="377" y="0"/>
                    <a:pt x="0" y="241"/>
                    <a:pt x="194" y="619"/>
                  </a:cubicBezTo>
                  <a:cubicBezTo>
                    <a:pt x="280" y="779"/>
                    <a:pt x="433" y="843"/>
                    <a:pt x="596" y="843"/>
                  </a:cubicBezTo>
                  <a:cubicBezTo>
                    <a:pt x="1010" y="843"/>
                    <a:pt x="1492" y="430"/>
                    <a:pt x="1119" y="123"/>
                  </a:cubicBezTo>
                  <a:lnTo>
                    <a:pt x="1063" y="89"/>
                  </a:lnTo>
                  <a:cubicBezTo>
                    <a:pt x="971" y="28"/>
                    <a:pt x="852" y="0"/>
                    <a:pt x="73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5235075" y="4545850"/>
              <a:ext cx="29150" cy="26975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73" y="75"/>
                  </a:cubicBezTo>
                  <a:cubicBezTo>
                    <a:pt x="115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5204875" y="4697875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3" y="0"/>
                  </a:moveTo>
                  <a:cubicBezTo>
                    <a:pt x="279" y="0"/>
                    <a:pt x="1" y="168"/>
                    <a:pt x="146" y="482"/>
                  </a:cubicBezTo>
                  <a:cubicBezTo>
                    <a:pt x="146" y="504"/>
                    <a:pt x="158" y="527"/>
                    <a:pt x="180" y="538"/>
                  </a:cubicBezTo>
                  <a:cubicBezTo>
                    <a:pt x="284" y="728"/>
                    <a:pt x="545" y="850"/>
                    <a:pt x="775" y="850"/>
                  </a:cubicBezTo>
                  <a:cubicBezTo>
                    <a:pt x="997" y="850"/>
                    <a:pt x="1190" y="736"/>
                    <a:pt x="1185" y="459"/>
                  </a:cubicBezTo>
                  <a:cubicBezTo>
                    <a:pt x="1179" y="148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5284550" y="4720825"/>
              <a:ext cx="29375" cy="21400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408" y="0"/>
                  </a:moveTo>
                  <a:cubicBezTo>
                    <a:pt x="196" y="0"/>
                    <a:pt x="12" y="108"/>
                    <a:pt x="6" y="376"/>
                  </a:cubicBezTo>
                  <a:cubicBezTo>
                    <a:pt x="1" y="698"/>
                    <a:pt x="325" y="856"/>
                    <a:pt x="618" y="856"/>
                  </a:cubicBezTo>
                  <a:cubicBezTo>
                    <a:pt x="912" y="856"/>
                    <a:pt x="1174" y="698"/>
                    <a:pt x="1044" y="388"/>
                  </a:cubicBezTo>
                  <a:cubicBezTo>
                    <a:pt x="1033" y="365"/>
                    <a:pt x="1022" y="342"/>
                    <a:pt x="1010" y="320"/>
                  </a:cubicBezTo>
                  <a:cubicBezTo>
                    <a:pt x="910" y="131"/>
                    <a:pt x="642" y="0"/>
                    <a:pt x="4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218450" y="4637600"/>
              <a:ext cx="31575" cy="20925"/>
            </a:xfrm>
            <a:custGeom>
              <a:avLst/>
              <a:gdLst/>
              <a:ahLst/>
              <a:cxnLst/>
              <a:rect l="l" t="t" r="r" b="b"/>
              <a:pathLst>
                <a:path w="1263" h="837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17"/>
                    <a:pt x="337" y="837"/>
                    <a:pt x="594" y="837"/>
                  </a:cubicBezTo>
                  <a:cubicBezTo>
                    <a:pt x="931" y="837"/>
                    <a:pt x="1263" y="631"/>
                    <a:pt x="1070" y="298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5199350" y="4609750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1"/>
                  </a:moveTo>
                  <a:cubicBezTo>
                    <a:pt x="40" y="1"/>
                    <a:pt x="0" y="1082"/>
                    <a:pt x="468" y="1082"/>
                  </a:cubicBezTo>
                  <a:cubicBezTo>
                    <a:pt x="513" y="1082"/>
                    <a:pt x="562" y="1072"/>
                    <a:pt x="616" y="1050"/>
                  </a:cubicBezTo>
                  <a:cubicBezTo>
                    <a:pt x="638" y="1039"/>
                    <a:pt x="661" y="1028"/>
                    <a:pt x="683" y="1017"/>
                  </a:cubicBezTo>
                  <a:cubicBezTo>
                    <a:pt x="1056" y="813"/>
                    <a:pt x="1203" y="12"/>
                    <a:pt x="638" y="1"/>
                  </a:cubicBezTo>
                  <a:cubicBezTo>
                    <a:pt x="635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5296900" y="4584850"/>
              <a:ext cx="28300" cy="23925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1" y="1"/>
                  </a:moveTo>
                  <a:cubicBezTo>
                    <a:pt x="153" y="1"/>
                    <a:pt x="1" y="100"/>
                    <a:pt x="9" y="343"/>
                  </a:cubicBezTo>
                  <a:cubicBezTo>
                    <a:pt x="9" y="365"/>
                    <a:pt x="9" y="388"/>
                    <a:pt x="9" y="410"/>
                  </a:cubicBezTo>
                  <a:cubicBezTo>
                    <a:pt x="53" y="686"/>
                    <a:pt x="373" y="956"/>
                    <a:pt x="644" y="956"/>
                  </a:cubicBezTo>
                  <a:cubicBezTo>
                    <a:pt x="783" y="956"/>
                    <a:pt x="910" y="884"/>
                    <a:pt x="979" y="704"/>
                  </a:cubicBezTo>
                  <a:cubicBezTo>
                    <a:pt x="1131" y="320"/>
                    <a:pt x="679" y="1"/>
                    <a:pt x="34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328975" y="4630425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0"/>
                  </a:moveTo>
                  <a:cubicBezTo>
                    <a:pt x="692" y="0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5"/>
                  </a:cubicBezTo>
                  <a:cubicBezTo>
                    <a:pt x="148" y="269"/>
                    <a:pt x="1" y="1058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0"/>
                    <a:pt x="73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5309525" y="4631250"/>
              <a:ext cx="29500" cy="21475"/>
            </a:xfrm>
            <a:custGeom>
              <a:avLst/>
              <a:gdLst/>
              <a:ahLst/>
              <a:cxnLst/>
              <a:rect l="l" t="t" r="r" b="b"/>
              <a:pathLst>
                <a:path w="1180" h="859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6" y="484"/>
                    <a:pt x="147" y="506"/>
                    <a:pt x="158" y="529"/>
                  </a:cubicBezTo>
                  <a:cubicBezTo>
                    <a:pt x="265" y="725"/>
                    <a:pt x="538" y="859"/>
                    <a:pt x="774" y="859"/>
                  </a:cubicBezTo>
                  <a:cubicBezTo>
                    <a:pt x="986" y="859"/>
                    <a:pt x="1168" y="751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5318550" y="4660250"/>
              <a:ext cx="30075" cy="26825"/>
            </a:xfrm>
            <a:custGeom>
              <a:avLst/>
              <a:gdLst/>
              <a:ahLst/>
              <a:cxnLst/>
              <a:rect l="l" t="t" r="r" b="b"/>
              <a:pathLst>
                <a:path w="1203" h="1073" extrusionOk="0">
                  <a:moveTo>
                    <a:pt x="740" y="1"/>
                  </a:moveTo>
                  <a:cubicBezTo>
                    <a:pt x="694" y="1"/>
                    <a:pt x="643" y="11"/>
                    <a:pt x="587" y="35"/>
                  </a:cubicBezTo>
                  <a:cubicBezTo>
                    <a:pt x="565" y="46"/>
                    <a:pt x="542" y="46"/>
                    <a:pt x="519" y="69"/>
                  </a:cubicBezTo>
                  <a:cubicBezTo>
                    <a:pt x="147" y="260"/>
                    <a:pt x="0" y="1062"/>
                    <a:pt x="565" y="1073"/>
                  </a:cubicBezTo>
                  <a:cubicBezTo>
                    <a:pt x="567" y="1073"/>
                    <a:pt x="570" y="1073"/>
                    <a:pt x="573" y="1073"/>
                  </a:cubicBezTo>
                  <a:cubicBezTo>
                    <a:pt x="1160" y="1073"/>
                    <a:pt x="1202" y="1"/>
                    <a:pt x="74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5158475" y="46807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1" y="0"/>
                  </a:moveTo>
                  <a:cubicBezTo>
                    <a:pt x="260" y="0"/>
                    <a:pt x="0" y="158"/>
                    <a:pt x="129" y="467"/>
                  </a:cubicBezTo>
                  <a:cubicBezTo>
                    <a:pt x="129" y="490"/>
                    <a:pt x="141" y="512"/>
                    <a:pt x="152" y="535"/>
                  </a:cubicBezTo>
                  <a:cubicBezTo>
                    <a:pt x="260" y="726"/>
                    <a:pt x="535" y="861"/>
                    <a:pt x="772" y="861"/>
                  </a:cubicBezTo>
                  <a:cubicBezTo>
                    <a:pt x="982" y="861"/>
                    <a:pt x="1162" y="755"/>
                    <a:pt x="1167" y="490"/>
                  </a:cubicBezTo>
                  <a:cubicBezTo>
                    <a:pt x="1173" y="161"/>
                    <a:pt x="846" y="0"/>
                    <a:pt x="55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5206800" y="4565150"/>
              <a:ext cx="31375" cy="26675"/>
            </a:xfrm>
            <a:custGeom>
              <a:avLst/>
              <a:gdLst/>
              <a:ahLst/>
              <a:cxnLst/>
              <a:rect l="l" t="t" r="r" b="b"/>
              <a:pathLst>
                <a:path w="1255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cubicBezTo>
                    <a:pt x="645" y="1029"/>
                    <a:pt x="668" y="1018"/>
                    <a:pt x="690" y="1006"/>
                  </a:cubicBezTo>
                  <a:cubicBezTo>
                    <a:pt x="1062" y="826"/>
                    <a:pt x="1254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5185100" y="4665825"/>
              <a:ext cx="37475" cy="20925"/>
            </a:xfrm>
            <a:custGeom>
              <a:avLst/>
              <a:gdLst/>
              <a:ahLst/>
              <a:cxnLst/>
              <a:rect l="l" t="t" r="r" b="b"/>
              <a:pathLst>
                <a:path w="1499" h="837" extrusionOk="0">
                  <a:moveTo>
                    <a:pt x="744" y="0"/>
                  </a:moveTo>
                  <a:cubicBezTo>
                    <a:pt x="390" y="0"/>
                    <a:pt x="0" y="240"/>
                    <a:pt x="204" y="613"/>
                  </a:cubicBezTo>
                  <a:cubicBezTo>
                    <a:pt x="287" y="772"/>
                    <a:pt x="438" y="836"/>
                    <a:pt x="601" y="836"/>
                  </a:cubicBezTo>
                  <a:cubicBezTo>
                    <a:pt x="1014" y="836"/>
                    <a:pt x="1499" y="424"/>
                    <a:pt x="1118" y="116"/>
                  </a:cubicBezTo>
                  <a:cubicBezTo>
                    <a:pt x="1095" y="105"/>
                    <a:pt x="1073" y="94"/>
                    <a:pt x="1062" y="83"/>
                  </a:cubicBezTo>
                  <a:cubicBezTo>
                    <a:pt x="975" y="27"/>
                    <a:pt x="861" y="0"/>
                    <a:pt x="74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5318825" y="47341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40" y="0"/>
                  </a:moveTo>
                  <a:cubicBezTo>
                    <a:pt x="694" y="0"/>
                    <a:pt x="643" y="11"/>
                    <a:pt x="587" y="34"/>
                  </a:cubicBezTo>
                  <a:cubicBezTo>
                    <a:pt x="565" y="34"/>
                    <a:pt x="542" y="45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2"/>
                    <a:pt x="573" y="1072"/>
                  </a:cubicBezTo>
                  <a:cubicBezTo>
                    <a:pt x="1150" y="1072"/>
                    <a:pt x="1201" y="0"/>
                    <a:pt x="74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5156850" y="4624625"/>
              <a:ext cx="29975" cy="27550"/>
            </a:xfrm>
            <a:custGeom>
              <a:avLst/>
              <a:gdLst/>
              <a:ahLst/>
              <a:cxnLst/>
              <a:rect l="l" t="t" r="r" b="b"/>
              <a:pathLst>
                <a:path w="1199" h="1102" extrusionOk="0">
                  <a:moveTo>
                    <a:pt x="447" y="0"/>
                  </a:moveTo>
                  <a:cubicBezTo>
                    <a:pt x="352" y="0"/>
                    <a:pt x="258" y="51"/>
                    <a:pt x="183" y="173"/>
                  </a:cubicBezTo>
                  <a:cubicBezTo>
                    <a:pt x="172" y="185"/>
                    <a:pt x="160" y="207"/>
                    <a:pt x="149" y="230"/>
                  </a:cubicBezTo>
                  <a:cubicBezTo>
                    <a:pt x="0" y="546"/>
                    <a:pt x="205" y="1102"/>
                    <a:pt x="541" y="1102"/>
                  </a:cubicBezTo>
                  <a:cubicBezTo>
                    <a:pt x="612" y="1102"/>
                    <a:pt x="689" y="1077"/>
                    <a:pt x="770" y="1020"/>
                  </a:cubicBezTo>
                  <a:cubicBezTo>
                    <a:pt x="1198" y="725"/>
                    <a:pt x="808" y="0"/>
                    <a:pt x="44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5280775" y="4647125"/>
              <a:ext cx="29150" cy="26975"/>
            </a:xfrm>
            <a:custGeom>
              <a:avLst/>
              <a:gdLst/>
              <a:ahLst/>
              <a:cxnLst/>
              <a:rect l="l" t="t" r="r" b="b"/>
              <a:pathLst>
                <a:path w="1166" h="1079" extrusionOk="0">
                  <a:moveTo>
                    <a:pt x="706" y="1"/>
                  </a:moveTo>
                  <a:cubicBezTo>
                    <a:pt x="656" y="1"/>
                    <a:pt x="601" y="13"/>
                    <a:pt x="541" y="41"/>
                  </a:cubicBezTo>
                  <a:cubicBezTo>
                    <a:pt x="518" y="52"/>
                    <a:pt x="496" y="63"/>
                    <a:pt x="484" y="75"/>
                  </a:cubicBezTo>
                  <a:cubicBezTo>
                    <a:pt x="126" y="287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54" y="1069"/>
                    <a:pt x="1166" y="1"/>
                    <a:pt x="7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5322500" y="4612075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735" y="1"/>
                  </a:moveTo>
                  <a:cubicBezTo>
                    <a:pt x="690" y="1"/>
                    <a:pt x="641" y="11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69"/>
                    <a:pt x="0" y="1059"/>
                    <a:pt x="564" y="1082"/>
                  </a:cubicBezTo>
                  <a:cubicBezTo>
                    <a:pt x="567" y="1082"/>
                    <a:pt x="570" y="1082"/>
                    <a:pt x="573" y="1082"/>
                  </a:cubicBezTo>
                  <a:cubicBezTo>
                    <a:pt x="1163" y="1082"/>
                    <a:pt x="1202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5272775" y="4604350"/>
              <a:ext cx="37325" cy="25500"/>
            </a:xfrm>
            <a:custGeom>
              <a:avLst/>
              <a:gdLst/>
              <a:ahLst/>
              <a:cxnLst/>
              <a:rect l="l" t="t" r="r" b="b"/>
              <a:pathLst>
                <a:path w="1493" h="1020" extrusionOk="0">
                  <a:moveTo>
                    <a:pt x="811" y="0"/>
                  </a:moveTo>
                  <a:cubicBezTo>
                    <a:pt x="295" y="0"/>
                    <a:pt x="0" y="1019"/>
                    <a:pt x="578" y="1019"/>
                  </a:cubicBezTo>
                  <a:cubicBezTo>
                    <a:pt x="589" y="1019"/>
                    <a:pt x="601" y="1019"/>
                    <a:pt x="613" y="1018"/>
                  </a:cubicBezTo>
                  <a:cubicBezTo>
                    <a:pt x="635" y="1007"/>
                    <a:pt x="658" y="1007"/>
                    <a:pt x="680" y="1007"/>
                  </a:cubicBezTo>
                  <a:cubicBezTo>
                    <a:pt x="1098" y="928"/>
                    <a:pt x="1493" y="217"/>
                    <a:pt x="951" y="25"/>
                  </a:cubicBezTo>
                  <a:cubicBezTo>
                    <a:pt x="903" y="8"/>
                    <a:pt x="856" y="0"/>
                    <a:pt x="8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5225350" y="4466450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1"/>
                    <a:pt x="467" y="1081"/>
                  </a:cubicBezTo>
                  <a:cubicBezTo>
                    <a:pt x="511" y="1081"/>
                    <a:pt x="560" y="1072"/>
                    <a:pt x="614" y="1050"/>
                  </a:cubicBezTo>
                  <a:cubicBezTo>
                    <a:pt x="636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5205425" y="4511425"/>
              <a:ext cx="31575" cy="20900"/>
            </a:xfrm>
            <a:custGeom>
              <a:avLst/>
              <a:gdLst/>
              <a:ahLst/>
              <a:cxnLst/>
              <a:rect l="l" t="t" r="r" b="b"/>
              <a:pathLst>
                <a:path w="1263" h="836" extrusionOk="0">
                  <a:moveTo>
                    <a:pt x="664" y="1"/>
                  </a:moveTo>
                  <a:cubicBezTo>
                    <a:pt x="328" y="1"/>
                    <a:pt x="1" y="206"/>
                    <a:pt x="192" y="537"/>
                  </a:cubicBezTo>
                  <a:cubicBezTo>
                    <a:pt x="203" y="560"/>
                    <a:pt x="215" y="571"/>
                    <a:pt x="237" y="594"/>
                  </a:cubicBezTo>
                  <a:cubicBezTo>
                    <a:pt x="349" y="747"/>
                    <a:pt x="577" y="835"/>
                    <a:pt x="785" y="835"/>
                  </a:cubicBezTo>
                  <a:cubicBezTo>
                    <a:pt x="1038" y="835"/>
                    <a:pt x="1262" y="705"/>
                    <a:pt x="1219" y="402"/>
                  </a:cubicBezTo>
                  <a:cubicBezTo>
                    <a:pt x="1185" y="122"/>
                    <a:pt x="922" y="1"/>
                    <a:pt x="66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5451575" y="4706275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41" y="507"/>
                    <a:pt x="152" y="530"/>
                  </a:cubicBezTo>
                  <a:cubicBezTo>
                    <a:pt x="259" y="726"/>
                    <a:pt x="532" y="859"/>
                    <a:pt x="768" y="859"/>
                  </a:cubicBezTo>
                  <a:cubicBezTo>
                    <a:pt x="980" y="859"/>
                    <a:pt x="1162" y="751"/>
                    <a:pt x="1168" y="484"/>
                  </a:cubicBezTo>
                  <a:cubicBezTo>
                    <a:pt x="1173" y="161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5235400" y="4528125"/>
              <a:ext cx="28575" cy="23800"/>
            </a:xfrm>
            <a:custGeom>
              <a:avLst/>
              <a:gdLst/>
              <a:ahLst/>
              <a:cxnLst/>
              <a:rect l="l" t="t" r="r" b="b"/>
              <a:pathLst>
                <a:path w="1143" h="952" extrusionOk="0">
                  <a:moveTo>
                    <a:pt x="486" y="0"/>
                  </a:moveTo>
                  <a:cubicBezTo>
                    <a:pt x="342" y="0"/>
                    <a:pt x="211" y="75"/>
                    <a:pt x="144" y="264"/>
                  </a:cubicBezTo>
                  <a:cubicBezTo>
                    <a:pt x="1" y="644"/>
                    <a:pt x="454" y="951"/>
                    <a:pt x="792" y="951"/>
                  </a:cubicBezTo>
                  <a:cubicBezTo>
                    <a:pt x="986" y="951"/>
                    <a:pt x="1142" y="850"/>
                    <a:pt x="1126" y="603"/>
                  </a:cubicBezTo>
                  <a:cubicBezTo>
                    <a:pt x="1126" y="580"/>
                    <a:pt x="1126" y="547"/>
                    <a:pt x="1126" y="524"/>
                  </a:cubicBezTo>
                  <a:cubicBezTo>
                    <a:pt x="1075" y="260"/>
                    <a:pt x="756" y="0"/>
                    <a:pt x="48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5383700" y="4641050"/>
              <a:ext cx="31350" cy="26650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6" y="0"/>
                  </a:moveTo>
                  <a:cubicBezTo>
                    <a:pt x="83" y="0"/>
                    <a:pt x="0" y="1066"/>
                    <a:pt x="481" y="1066"/>
                  </a:cubicBezTo>
                  <a:cubicBezTo>
                    <a:pt x="524" y="1066"/>
                    <a:pt x="570" y="1058"/>
                    <a:pt x="622" y="1040"/>
                  </a:cubicBezTo>
                  <a:cubicBezTo>
                    <a:pt x="644" y="1028"/>
                    <a:pt x="667" y="1017"/>
                    <a:pt x="689" y="1017"/>
                  </a:cubicBezTo>
                  <a:cubicBezTo>
                    <a:pt x="1062" y="825"/>
                    <a:pt x="1254" y="35"/>
                    <a:pt x="689" y="2"/>
                  </a:cubicBezTo>
                  <a:cubicBezTo>
                    <a:pt x="678" y="1"/>
                    <a:pt x="667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247375" y="4647625"/>
              <a:ext cx="30125" cy="27550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442" y="1"/>
                  </a:moveTo>
                  <a:cubicBezTo>
                    <a:pt x="349" y="1"/>
                    <a:pt x="258" y="50"/>
                    <a:pt x="184" y="167"/>
                  </a:cubicBezTo>
                  <a:cubicBezTo>
                    <a:pt x="173" y="190"/>
                    <a:pt x="162" y="201"/>
                    <a:pt x="150" y="224"/>
                  </a:cubicBezTo>
                  <a:cubicBezTo>
                    <a:pt x="0" y="542"/>
                    <a:pt x="216" y="1102"/>
                    <a:pt x="558" y="1102"/>
                  </a:cubicBezTo>
                  <a:cubicBezTo>
                    <a:pt x="628" y="1102"/>
                    <a:pt x="704" y="1079"/>
                    <a:pt x="782" y="1025"/>
                  </a:cubicBezTo>
                  <a:cubicBezTo>
                    <a:pt x="1204" y="738"/>
                    <a:pt x="805" y="1"/>
                    <a:pt x="44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5316850" y="4587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15" y="0"/>
                  </a:moveTo>
                  <a:cubicBezTo>
                    <a:pt x="238" y="0"/>
                    <a:pt x="1" y="148"/>
                    <a:pt x="113" y="454"/>
                  </a:cubicBezTo>
                  <a:cubicBezTo>
                    <a:pt x="113" y="477"/>
                    <a:pt x="125" y="499"/>
                    <a:pt x="136" y="522"/>
                  </a:cubicBezTo>
                  <a:cubicBezTo>
                    <a:pt x="235" y="727"/>
                    <a:pt x="522" y="877"/>
                    <a:pt x="766" y="877"/>
                  </a:cubicBezTo>
                  <a:cubicBezTo>
                    <a:pt x="966" y="877"/>
                    <a:pt x="1136" y="776"/>
                    <a:pt x="1152" y="522"/>
                  </a:cubicBezTo>
                  <a:cubicBezTo>
                    <a:pt x="1169" y="179"/>
                    <a:pt x="819" y="0"/>
                    <a:pt x="5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5300925" y="4531375"/>
              <a:ext cx="30150" cy="27450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47" y="1"/>
                  </a:moveTo>
                  <a:cubicBezTo>
                    <a:pt x="577" y="1"/>
                    <a:pt x="502" y="24"/>
                    <a:pt x="423" y="78"/>
                  </a:cubicBezTo>
                  <a:cubicBezTo>
                    <a:pt x="1" y="366"/>
                    <a:pt x="395" y="1098"/>
                    <a:pt x="755" y="1098"/>
                  </a:cubicBezTo>
                  <a:cubicBezTo>
                    <a:pt x="847" y="1098"/>
                    <a:pt x="937" y="1050"/>
                    <a:pt x="1010" y="936"/>
                  </a:cubicBezTo>
                  <a:cubicBezTo>
                    <a:pt x="1033" y="913"/>
                    <a:pt x="1033" y="890"/>
                    <a:pt x="1055" y="879"/>
                  </a:cubicBezTo>
                  <a:cubicBezTo>
                    <a:pt x="1205" y="561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5179025" y="4558700"/>
              <a:ext cx="30100" cy="27050"/>
            </a:xfrm>
            <a:custGeom>
              <a:avLst/>
              <a:gdLst/>
              <a:ahLst/>
              <a:cxnLst/>
              <a:rect l="l" t="t" r="r" b="b"/>
              <a:pathLst>
                <a:path w="1204" h="1082" extrusionOk="0">
                  <a:moveTo>
                    <a:pt x="630" y="1"/>
                  </a:moveTo>
                  <a:cubicBezTo>
                    <a:pt x="41" y="1"/>
                    <a:pt x="1" y="1081"/>
                    <a:pt x="469" y="1081"/>
                  </a:cubicBezTo>
                  <a:cubicBezTo>
                    <a:pt x="513" y="1081"/>
                    <a:pt x="562" y="1072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1"/>
                  </a:cubicBezTo>
                  <a:cubicBezTo>
                    <a:pt x="636" y="1"/>
                    <a:pt x="633" y="1"/>
                    <a:pt x="63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7059425" y="4174200"/>
              <a:ext cx="240925" cy="114825"/>
            </a:xfrm>
            <a:custGeom>
              <a:avLst/>
              <a:gdLst/>
              <a:ahLst/>
              <a:cxnLst/>
              <a:rect l="l" t="t" r="r" b="b"/>
              <a:pathLst>
                <a:path w="9637" h="4593" extrusionOk="0">
                  <a:moveTo>
                    <a:pt x="9637" y="0"/>
                  </a:moveTo>
                  <a:cubicBezTo>
                    <a:pt x="6071" y="102"/>
                    <a:pt x="1614" y="1817"/>
                    <a:pt x="0" y="4593"/>
                  </a:cubicBezTo>
                  <a:cubicBezTo>
                    <a:pt x="3081" y="3024"/>
                    <a:pt x="6410" y="2584"/>
                    <a:pt x="9637" y="1885"/>
                  </a:cubicBezTo>
                  <a:lnTo>
                    <a:pt x="9637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7252100" y="4022600"/>
              <a:ext cx="48250" cy="26925"/>
            </a:xfrm>
            <a:custGeom>
              <a:avLst/>
              <a:gdLst/>
              <a:ahLst/>
              <a:cxnLst/>
              <a:rect l="l" t="t" r="r" b="b"/>
              <a:pathLst>
                <a:path w="1930" h="1077" extrusionOk="0">
                  <a:moveTo>
                    <a:pt x="598" y="0"/>
                  </a:moveTo>
                  <a:cubicBezTo>
                    <a:pt x="399" y="0"/>
                    <a:pt x="199" y="6"/>
                    <a:pt x="0" y="16"/>
                  </a:cubicBezTo>
                  <a:cubicBezTo>
                    <a:pt x="621" y="377"/>
                    <a:pt x="1264" y="727"/>
                    <a:pt x="1930" y="1077"/>
                  </a:cubicBezTo>
                  <a:lnTo>
                    <a:pt x="1930" y="72"/>
                  </a:lnTo>
                  <a:cubicBezTo>
                    <a:pt x="1486" y="26"/>
                    <a:pt x="1042" y="0"/>
                    <a:pt x="598" y="0"/>
                  </a:cubicBez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7163525" y="4094925"/>
              <a:ext cx="136825" cy="47975"/>
            </a:xfrm>
            <a:custGeom>
              <a:avLst/>
              <a:gdLst/>
              <a:ahLst/>
              <a:cxnLst/>
              <a:rect l="l" t="t" r="r" b="b"/>
              <a:pathLst>
                <a:path w="5473" h="1919" extrusionOk="0">
                  <a:moveTo>
                    <a:pt x="5473" y="0"/>
                  </a:moveTo>
                  <a:cubicBezTo>
                    <a:pt x="3577" y="12"/>
                    <a:pt x="1862" y="756"/>
                    <a:pt x="0" y="1445"/>
                  </a:cubicBezTo>
                  <a:cubicBezTo>
                    <a:pt x="1772" y="1828"/>
                    <a:pt x="3634" y="1761"/>
                    <a:pt x="5473" y="1919"/>
                  </a:cubicBezTo>
                  <a:lnTo>
                    <a:pt x="5473" y="0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7107950" y="4246975"/>
              <a:ext cx="192400" cy="168150"/>
            </a:xfrm>
            <a:custGeom>
              <a:avLst/>
              <a:gdLst/>
              <a:ahLst/>
              <a:cxnLst/>
              <a:rect l="l" t="t" r="r" b="b"/>
              <a:pathLst>
                <a:path w="7696" h="6726" extrusionOk="0">
                  <a:moveTo>
                    <a:pt x="7696" y="1"/>
                  </a:moveTo>
                  <a:lnTo>
                    <a:pt x="7425" y="147"/>
                  </a:lnTo>
                  <a:cubicBezTo>
                    <a:pt x="4604" y="1592"/>
                    <a:pt x="1286" y="3645"/>
                    <a:pt x="0" y="6726"/>
                  </a:cubicBezTo>
                  <a:cubicBezTo>
                    <a:pt x="2652" y="5225"/>
                    <a:pt x="4965" y="3250"/>
                    <a:pt x="7696" y="1783"/>
                  </a:cubicBezTo>
                  <a:lnTo>
                    <a:pt x="7696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7265625" y="4509325"/>
              <a:ext cx="34725" cy="72825"/>
            </a:xfrm>
            <a:custGeom>
              <a:avLst/>
              <a:gdLst/>
              <a:ahLst/>
              <a:cxnLst/>
              <a:rect l="l" t="t" r="r" b="b"/>
              <a:pathLst>
                <a:path w="1389" h="2913" extrusionOk="0">
                  <a:moveTo>
                    <a:pt x="1389" y="1"/>
                  </a:moveTo>
                  <a:cubicBezTo>
                    <a:pt x="813" y="915"/>
                    <a:pt x="351" y="1885"/>
                    <a:pt x="1" y="2912"/>
                  </a:cubicBezTo>
                  <a:cubicBezTo>
                    <a:pt x="441" y="2472"/>
                    <a:pt x="904" y="2032"/>
                    <a:pt x="1389" y="1614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7170850" y="4355575"/>
              <a:ext cx="129500" cy="138550"/>
            </a:xfrm>
            <a:custGeom>
              <a:avLst/>
              <a:gdLst/>
              <a:ahLst/>
              <a:cxnLst/>
              <a:rect l="l" t="t" r="r" b="b"/>
              <a:pathLst>
                <a:path w="5180" h="5542" extrusionOk="0">
                  <a:moveTo>
                    <a:pt x="5180" y="1"/>
                  </a:moveTo>
                  <a:cubicBezTo>
                    <a:pt x="3273" y="1558"/>
                    <a:pt x="1783" y="3409"/>
                    <a:pt x="0" y="5542"/>
                  </a:cubicBezTo>
                  <a:cubicBezTo>
                    <a:pt x="1704" y="4255"/>
                    <a:pt x="3408" y="2969"/>
                    <a:pt x="5180" y="1750"/>
                  </a:cubicBezTo>
                  <a:lnTo>
                    <a:pt x="5180" y="1"/>
                  </a:lnTo>
                  <a:close/>
                </a:path>
              </a:pathLst>
            </a:custGeom>
            <a:solidFill>
              <a:srgbClr val="5695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7188900" y="2628825"/>
              <a:ext cx="124150" cy="202025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7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7055750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7170575" y="2645475"/>
              <a:ext cx="142475" cy="237550"/>
            </a:xfrm>
            <a:custGeom>
              <a:avLst/>
              <a:gdLst/>
              <a:ahLst/>
              <a:cxnLst/>
              <a:rect l="l" t="t" r="r" b="b"/>
              <a:pathLst>
                <a:path w="5699" h="9502" extrusionOk="0">
                  <a:moveTo>
                    <a:pt x="4943" y="0"/>
                  </a:moveTo>
                  <a:lnTo>
                    <a:pt x="948" y="4322"/>
                  </a:lnTo>
                  <a:lnTo>
                    <a:pt x="0" y="7313"/>
                  </a:lnTo>
                  <a:lnTo>
                    <a:pt x="5699" y="9502"/>
                  </a:lnTo>
                  <a:lnTo>
                    <a:pt x="5699" y="237"/>
                  </a:lnTo>
                  <a:lnTo>
                    <a:pt x="4943" y="0"/>
                  </a:lnTo>
                  <a:close/>
                </a:path>
              </a:pathLst>
            </a:custGeom>
            <a:solidFill>
              <a:srgbClr val="D939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254000" y="2752750"/>
              <a:ext cx="28375" cy="23425"/>
            </a:xfrm>
            <a:custGeom>
              <a:avLst/>
              <a:gdLst/>
              <a:ahLst/>
              <a:cxnLst/>
              <a:rect l="l" t="t" r="r" b="b"/>
              <a:pathLst>
                <a:path w="1135" h="937" extrusionOk="0">
                  <a:moveTo>
                    <a:pt x="359" y="0"/>
                  </a:moveTo>
                  <a:cubicBezTo>
                    <a:pt x="160" y="0"/>
                    <a:pt x="0" y="105"/>
                    <a:pt x="26" y="359"/>
                  </a:cubicBezTo>
                  <a:cubicBezTo>
                    <a:pt x="26" y="381"/>
                    <a:pt x="26" y="404"/>
                    <a:pt x="26" y="426"/>
                  </a:cubicBezTo>
                  <a:cubicBezTo>
                    <a:pt x="84" y="689"/>
                    <a:pt x="401" y="937"/>
                    <a:pt x="667" y="937"/>
                  </a:cubicBezTo>
                  <a:cubicBezTo>
                    <a:pt x="813" y="937"/>
                    <a:pt x="944" y="862"/>
                    <a:pt x="1008" y="674"/>
                  </a:cubicBezTo>
                  <a:cubicBezTo>
                    <a:pt x="1135" y="293"/>
                    <a:pt x="692" y="0"/>
                    <a:pt x="359" y="0"/>
                  </a:cubicBezTo>
                  <a:close/>
                </a:path>
              </a:pathLst>
            </a:custGeom>
            <a:solidFill>
              <a:srgbClr val="7A6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7055750" y="2635025"/>
              <a:ext cx="238400" cy="193275"/>
            </a:xfrm>
            <a:custGeom>
              <a:avLst/>
              <a:gdLst/>
              <a:ahLst/>
              <a:cxnLst/>
              <a:rect l="l" t="t" r="r" b="b"/>
              <a:pathLst>
                <a:path w="9536" h="7731" extrusionOk="0">
                  <a:moveTo>
                    <a:pt x="8193" y="1"/>
                  </a:moveTo>
                  <a:lnTo>
                    <a:pt x="711" y="3375"/>
                  </a:lnTo>
                  <a:lnTo>
                    <a:pt x="0" y="5959"/>
                  </a:lnTo>
                  <a:lnTo>
                    <a:pt x="4593" y="7731"/>
                  </a:lnTo>
                  <a:lnTo>
                    <a:pt x="5541" y="4740"/>
                  </a:lnTo>
                  <a:lnTo>
                    <a:pt x="9536" y="418"/>
                  </a:lnTo>
                  <a:lnTo>
                    <a:pt x="8193" y="1"/>
                  </a:lnTo>
                  <a:close/>
                </a:path>
              </a:pathLst>
            </a:custGeom>
            <a:solidFill>
              <a:srgbClr val="E3E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7073250" y="2474800"/>
              <a:ext cx="239800" cy="244600"/>
            </a:xfrm>
            <a:custGeom>
              <a:avLst/>
              <a:gdLst/>
              <a:ahLst/>
              <a:cxnLst/>
              <a:rect l="l" t="t" r="r" b="b"/>
              <a:pathLst>
                <a:path w="9592" h="9784" extrusionOk="0">
                  <a:moveTo>
                    <a:pt x="9592" y="1"/>
                  </a:moveTo>
                  <a:cubicBezTo>
                    <a:pt x="9321" y="181"/>
                    <a:pt x="9073" y="373"/>
                    <a:pt x="8813" y="553"/>
                  </a:cubicBezTo>
                  <a:cubicBezTo>
                    <a:pt x="7854" y="1264"/>
                    <a:pt x="6951" y="1975"/>
                    <a:pt x="6127" y="2697"/>
                  </a:cubicBezTo>
                  <a:cubicBezTo>
                    <a:pt x="5304" y="3408"/>
                    <a:pt x="4559" y="4119"/>
                    <a:pt x="3904" y="4808"/>
                  </a:cubicBezTo>
                  <a:cubicBezTo>
                    <a:pt x="3250" y="5496"/>
                    <a:pt x="2674" y="6150"/>
                    <a:pt x="2189" y="6748"/>
                  </a:cubicBezTo>
                  <a:lnTo>
                    <a:pt x="1512" y="7595"/>
                  </a:lnTo>
                  <a:lnTo>
                    <a:pt x="971" y="8340"/>
                  </a:lnTo>
                  <a:cubicBezTo>
                    <a:pt x="643" y="8780"/>
                    <a:pt x="429" y="9163"/>
                    <a:pt x="260" y="9400"/>
                  </a:cubicBezTo>
                  <a:cubicBezTo>
                    <a:pt x="90" y="9649"/>
                    <a:pt x="0" y="9784"/>
                    <a:pt x="0" y="9784"/>
                  </a:cubicBezTo>
                  <a:lnTo>
                    <a:pt x="271" y="9412"/>
                  </a:lnTo>
                  <a:cubicBezTo>
                    <a:pt x="451" y="9175"/>
                    <a:pt x="688" y="8813"/>
                    <a:pt x="1027" y="8385"/>
                  </a:cubicBezTo>
                  <a:cubicBezTo>
                    <a:pt x="1208" y="8159"/>
                    <a:pt x="1388" y="7922"/>
                    <a:pt x="1591" y="7662"/>
                  </a:cubicBezTo>
                  <a:lnTo>
                    <a:pt x="2302" y="6839"/>
                  </a:lnTo>
                  <a:cubicBezTo>
                    <a:pt x="2810" y="6263"/>
                    <a:pt x="3397" y="5620"/>
                    <a:pt x="4074" y="4966"/>
                  </a:cubicBezTo>
                  <a:cubicBezTo>
                    <a:pt x="4739" y="4300"/>
                    <a:pt x="5496" y="3611"/>
                    <a:pt x="6331" y="2912"/>
                  </a:cubicBezTo>
                  <a:cubicBezTo>
                    <a:pt x="7154" y="2212"/>
                    <a:pt x="8057" y="1513"/>
                    <a:pt x="9027" y="836"/>
                  </a:cubicBezTo>
                  <a:lnTo>
                    <a:pt x="9592" y="452"/>
                  </a:lnTo>
                  <a:lnTo>
                    <a:pt x="9592" y="1"/>
                  </a:lnTo>
                  <a:close/>
                </a:path>
              </a:pathLst>
            </a:custGeom>
            <a:solidFill>
              <a:srgbClr val="BFD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7073525" y="2480450"/>
              <a:ext cx="239525" cy="292550"/>
            </a:xfrm>
            <a:custGeom>
              <a:avLst/>
              <a:gdLst/>
              <a:ahLst/>
              <a:cxnLst/>
              <a:rect l="l" t="t" r="r" b="b"/>
              <a:pathLst>
                <a:path w="9581" h="11702" extrusionOk="0">
                  <a:moveTo>
                    <a:pt x="9581" y="0"/>
                  </a:moveTo>
                  <a:cubicBezTo>
                    <a:pt x="6116" y="2381"/>
                    <a:pt x="2641" y="5518"/>
                    <a:pt x="0" y="9558"/>
                  </a:cubicBezTo>
                  <a:lnTo>
                    <a:pt x="4616" y="11702"/>
                  </a:lnTo>
                  <a:cubicBezTo>
                    <a:pt x="6105" y="9648"/>
                    <a:pt x="7764" y="7707"/>
                    <a:pt x="9581" y="5936"/>
                  </a:cubicBezTo>
                  <a:lnTo>
                    <a:pt x="9581" y="0"/>
                  </a:lnTo>
                  <a:close/>
                </a:path>
              </a:pathLst>
            </a:custGeom>
            <a:solidFill>
              <a:srgbClr val="EFF4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7188900" y="2628825"/>
              <a:ext cx="124150" cy="202025"/>
            </a:xfrm>
            <a:custGeom>
              <a:avLst/>
              <a:gdLst/>
              <a:ahLst/>
              <a:cxnLst/>
              <a:rect l="l" t="t" r="r" b="b"/>
              <a:pathLst>
                <a:path w="4966" h="8081" extrusionOk="0">
                  <a:moveTo>
                    <a:pt x="4966" y="1"/>
                  </a:moveTo>
                  <a:cubicBezTo>
                    <a:pt x="3149" y="1772"/>
                    <a:pt x="1490" y="3713"/>
                    <a:pt x="1" y="5767"/>
                  </a:cubicBezTo>
                  <a:lnTo>
                    <a:pt x="4966" y="8080"/>
                  </a:lnTo>
                  <a:lnTo>
                    <a:pt x="4966" y="1"/>
                  </a:lnTo>
                  <a:close/>
                </a:path>
              </a:pathLst>
            </a:custGeom>
            <a:solidFill>
              <a:srgbClr val="E97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6855175" y="851300"/>
              <a:ext cx="454200" cy="946750"/>
            </a:xfrm>
            <a:custGeom>
              <a:avLst/>
              <a:gdLst/>
              <a:ahLst/>
              <a:cxnLst/>
              <a:rect l="l" t="t" r="r" b="b"/>
              <a:pathLst>
                <a:path w="18168" h="37870" extrusionOk="0">
                  <a:moveTo>
                    <a:pt x="2122" y="0"/>
                  </a:moveTo>
                  <a:cubicBezTo>
                    <a:pt x="1885" y="2167"/>
                    <a:pt x="1535" y="4311"/>
                    <a:pt x="1039" y="6421"/>
                  </a:cubicBezTo>
                  <a:cubicBezTo>
                    <a:pt x="0" y="10720"/>
                    <a:pt x="1490" y="16915"/>
                    <a:pt x="3634" y="20549"/>
                  </a:cubicBezTo>
                  <a:cubicBezTo>
                    <a:pt x="6015" y="24577"/>
                    <a:pt x="5518" y="23968"/>
                    <a:pt x="7933" y="28030"/>
                  </a:cubicBezTo>
                  <a:cubicBezTo>
                    <a:pt x="10935" y="33085"/>
                    <a:pt x="13835" y="35827"/>
                    <a:pt x="16757" y="37238"/>
                  </a:cubicBezTo>
                  <a:cubicBezTo>
                    <a:pt x="17288" y="37486"/>
                    <a:pt x="17750" y="37701"/>
                    <a:pt x="18168" y="37870"/>
                  </a:cubicBezTo>
                  <a:lnTo>
                    <a:pt x="18168" y="0"/>
                  </a:ln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7305825" y="916700"/>
              <a:ext cx="11450" cy="10650"/>
            </a:xfrm>
            <a:custGeom>
              <a:avLst/>
              <a:gdLst/>
              <a:ahLst/>
              <a:cxnLst/>
              <a:rect l="l" t="t" r="r" b="b"/>
              <a:pathLst>
                <a:path w="458" h="426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2" y="420"/>
                    <a:pt x="235" y="425"/>
                    <a:pt x="256" y="425"/>
                  </a:cubicBezTo>
                  <a:cubicBezTo>
                    <a:pt x="399" y="425"/>
                    <a:pt x="458" y="188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6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7295825" y="898575"/>
              <a:ext cx="10750" cy="8500"/>
            </a:xfrm>
            <a:custGeom>
              <a:avLst/>
              <a:gdLst/>
              <a:ahLst/>
              <a:cxnLst/>
              <a:rect l="l" t="t" r="r" b="b"/>
              <a:pathLst>
                <a:path w="430" h="340" extrusionOk="0">
                  <a:moveTo>
                    <a:pt x="273" y="1"/>
                  </a:moveTo>
                  <a:cubicBezTo>
                    <a:pt x="236" y="1"/>
                    <a:pt x="203" y="11"/>
                    <a:pt x="170" y="28"/>
                  </a:cubicBezTo>
                  <a:cubicBezTo>
                    <a:pt x="102" y="61"/>
                    <a:pt x="0" y="140"/>
                    <a:pt x="23" y="242"/>
                  </a:cubicBezTo>
                  <a:cubicBezTo>
                    <a:pt x="37" y="312"/>
                    <a:pt x="86" y="340"/>
                    <a:pt x="144" y="340"/>
                  </a:cubicBezTo>
                  <a:cubicBezTo>
                    <a:pt x="224" y="340"/>
                    <a:pt x="322" y="285"/>
                    <a:pt x="361" y="219"/>
                  </a:cubicBezTo>
                  <a:cubicBezTo>
                    <a:pt x="429" y="118"/>
                    <a:pt x="384" y="28"/>
                    <a:pt x="316" y="5"/>
                  </a:cubicBezTo>
                  <a:cubicBezTo>
                    <a:pt x="301" y="2"/>
                    <a:pt x="287" y="1"/>
                    <a:pt x="273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7301675" y="960300"/>
              <a:ext cx="14800" cy="8425"/>
            </a:xfrm>
            <a:custGeom>
              <a:avLst/>
              <a:gdLst/>
              <a:ahLst/>
              <a:cxnLst/>
              <a:rect l="l" t="t" r="r" b="b"/>
              <a:pathLst>
                <a:path w="592" h="337" extrusionOk="0">
                  <a:moveTo>
                    <a:pt x="314" y="1"/>
                  </a:moveTo>
                  <a:cubicBezTo>
                    <a:pt x="174" y="1"/>
                    <a:pt x="1" y="119"/>
                    <a:pt x="94" y="267"/>
                  </a:cubicBezTo>
                  <a:cubicBezTo>
                    <a:pt x="129" y="316"/>
                    <a:pt x="180" y="336"/>
                    <a:pt x="234" y="336"/>
                  </a:cubicBezTo>
                  <a:cubicBezTo>
                    <a:pt x="401" y="336"/>
                    <a:pt x="592" y="143"/>
                    <a:pt x="421" y="41"/>
                  </a:cubicBezTo>
                  <a:cubicBezTo>
                    <a:pt x="421" y="30"/>
                    <a:pt x="410" y="30"/>
                    <a:pt x="398" y="19"/>
                  </a:cubicBezTo>
                  <a:cubicBezTo>
                    <a:pt x="374" y="6"/>
                    <a:pt x="345" y="1"/>
                    <a:pt x="314" y="1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7286075" y="922625"/>
              <a:ext cx="11425" cy="10725"/>
            </a:xfrm>
            <a:custGeom>
              <a:avLst/>
              <a:gdLst/>
              <a:ahLst/>
              <a:cxnLst/>
              <a:rect l="l" t="t" r="r" b="b"/>
              <a:pathLst>
                <a:path w="457" h="429" extrusionOk="0">
                  <a:moveTo>
                    <a:pt x="267" y="0"/>
                  </a:moveTo>
                  <a:cubicBezTo>
                    <a:pt x="123" y="0"/>
                    <a:pt x="0" y="324"/>
                    <a:pt x="187" y="408"/>
                  </a:cubicBezTo>
                  <a:cubicBezTo>
                    <a:pt x="215" y="422"/>
                    <a:pt x="241" y="429"/>
                    <a:pt x="264" y="429"/>
                  </a:cubicBezTo>
                  <a:cubicBezTo>
                    <a:pt x="409" y="429"/>
                    <a:pt x="457" y="186"/>
                    <a:pt x="379" y="70"/>
                  </a:cubicBezTo>
                  <a:lnTo>
                    <a:pt x="356" y="47"/>
                  </a:lnTo>
                  <a:cubicBezTo>
                    <a:pt x="327" y="14"/>
                    <a:pt x="297" y="0"/>
                    <a:pt x="267" y="0"/>
                  </a:cubicBezTo>
                  <a:close/>
                </a:path>
              </a:pathLst>
            </a:custGeom>
            <a:solidFill>
              <a:srgbClr val="EAD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262950" y="906750"/>
              <a:ext cx="29750" cy="21425"/>
            </a:xfrm>
            <a:custGeom>
              <a:avLst/>
              <a:gdLst/>
              <a:ahLst/>
              <a:cxnLst/>
              <a:rect l="l" t="t" r="r" b="b"/>
              <a:pathLst>
                <a:path w="1190" h="857" extrusionOk="0">
                  <a:moveTo>
                    <a:pt x="411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1" y="120"/>
                    <a:pt x="640" y="1"/>
                    <a:pt x="41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7200325" y="949125"/>
              <a:ext cx="29375" cy="21575"/>
            </a:xfrm>
            <a:custGeom>
              <a:avLst/>
              <a:gdLst/>
              <a:ahLst/>
              <a:cxnLst/>
              <a:rect l="l" t="t" r="r" b="b"/>
              <a:pathLst>
                <a:path w="1175" h="863" extrusionOk="0">
                  <a:moveTo>
                    <a:pt x="556" y="0"/>
                  </a:moveTo>
                  <a:cubicBezTo>
                    <a:pt x="263" y="0"/>
                    <a:pt x="1" y="161"/>
                    <a:pt x="130" y="477"/>
                  </a:cubicBezTo>
                  <a:cubicBezTo>
                    <a:pt x="142" y="488"/>
                    <a:pt x="153" y="511"/>
                    <a:pt x="164" y="533"/>
                  </a:cubicBezTo>
                  <a:cubicBezTo>
                    <a:pt x="265" y="729"/>
                    <a:pt x="535" y="863"/>
                    <a:pt x="770" y="863"/>
                  </a:cubicBezTo>
                  <a:cubicBezTo>
                    <a:pt x="981" y="863"/>
                    <a:pt x="1163" y="755"/>
                    <a:pt x="1169" y="488"/>
                  </a:cubicBezTo>
                  <a:cubicBezTo>
                    <a:pt x="1174" y="161"/>
                    <a:pt x="850" y="0"/>
                    <a:pt x="55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7268300" y="1392450"/>
              <a:ext cx="28875" cy="27675"/>
            </a:xfrm>
            <a:custGeom>
              <a:avLst/>
              <a:gdLst/>
              <a:ahLst/>
              <a:cxnLst/>
              <a:rect l="l" t="t" r="r" b="b"/>
              <a:pathLst>
                <a:path w="1155" h="1107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10"/>
                    <a:pt x="266" y="133"/>
                    <a:pt x="255" y="144"/>
                  </a:cubicBezTo>
                  <a:cubicBezTo>
                    <a:pt x="1" y="429"/>
                    <a:pt x="86" y="1107"/>
                    <a:pt x="492" y="1107"/>
                  </a:cubicBezTo>
                  <a:cubicBezTo>
                    <a:pt x="537" y="1107"/>
                    <a:pt x="586" y="1098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255925" y="11912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47" y="1"/>
                  </a:moveTo>
                  <a:cubicBezTo>
                    <a:pt x="577" y="1"/>
                    <a:pt x="501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7" y="1050"/>
                    <a:pt x="1021" y="935"/>
                  </a:cubicBezTo>
                  <a:cubicBezTo>
                    <a:pt x="1032" y="913"/>
                    <a:pt x="1043" y="890"/>
                    <a:pt x="1055" y="868"/>
                  </a:cubicBezTo>
                  <a:cubicBezTo>
                    <a:pt x="1205" y="558"/>
                    <a:pt x="989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7127975" y="86635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6" y="0"/>
                  </a:moveTo>
                  <a:cubicBezTo>
                    <a:pt x="303" y="0"/>
                    <a:pt x="1" y="1001"/>
                    <a:pt x="583" y="1001"/>
                  </a:cubicBezTo>
                  <a:cubicBezTo>
                    <a:pt x="592" y="1001"/>
                    <a:pt x="600" y="1001"/>
                    <a:pt x="610" y="1001"/>
                  </a:cubicBezTo>
                  <a:lnTo>
                    <a:pt x="677" y="1001"/>
                  </a:lnTo>
                  <a:cubicBezTo>
                    <a:pt x="1095" y="933"/>
                    <a:pt x="1501" y="233"/>
                    <a:pt x="971" y="30"/>
                  </a:cubicBezTo>
                  <a:cubicBezTo>
                    <a:pt x="918" y="9"/>
                    <a:pt x="866" y="0"/>
                    <a:pt x="8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7217050" y="90060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86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7150350" y="923825"/>
              <a:ext cx="28550" cy="23725"/>
            </a:xfrm>
            <a:custGeom>
              <a:avLst/>
              <a:gdLst/>
              <a:ahLst/>
              <a:cxnLst/>
              <a:rect l="l" t="t" r="r" b="b"/>
              <a:pathLst>
                <a:path w="1142" h="949" extrusionOk="0">
                  <a:moveTo>
                    <a:pt x="479" y="0"/>
                  </a:moveTo>
                  <a:cubicBezTo>
                    <a:pt x="335" y="0"/>
                    <a:pt x="206" y="74"/>
                    <a:pt x="143" y="259"/>
                  </a:cubicBezTo>
                  <a:cubicBezTo>
                    <a:pt x="1" y="644"/>
                    <a:pt x="450" y="949"/>
                    <a:pt x="787" y="949"/>
                  </a:cubicBezTo>
                  <a:cubicBezTo>
                    <a:pt x="983" y="949"/>
                    <a:pt x="1142" y="846"/>
                    <a:pt x="1125" y="597"/>
                  </a:cubicBezTo>
                  <a:cubicBezTo>
                    <a:pt x="1125" y="575"/>
                    <a:pt x="1114" y="552"/>
                    <a:pt x="1114" y="530"/>
                  </a:cubicBezTo>
                  <a:cubicBezTo>
                    <a:pt x="1070" y="258"/>
                    <a:pt x="748" y="0"/>
                    <a:pt x="47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7115550" y="979850"/>
              <a:ext cx="31150" cy="26925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61" y="0"/>
                  </a:moveTo>
                  <a:cubicBezTo>
                    <a:pt x="719" y="0"/>
                    <a:pt x="672" y="8"/>
                    <a:pt x="621" y="26"/>
                  </a:cubicBezTo>
                  <a:cubicBezTo>
                    <a:pt x="599" y="38"/>
                    <a:pt x="576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6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7263275" y="1548725"/>
              <a:ext cx="29100" cy="27750"/>
            </a:xfrm>
            <a:custGeom>
              <a:avLst/>
              <a:gdLst/>
              <a:ahLst/>
              <a:cxnLst/>
              <a:rect l="l" t="t" r="r" b="b"/>
              <a:pathLst>
                <a:path w="1164" h="1110" extrusionOk="0">
                  <a:moveTo>
                    <a:pt x="531" y="0"/>
                  </a:moveTo>
                  <a:cubicBezTo>
                    <a:pt x="460" y="0"/>
                    <a:pt x="385" y="30"/>
                    <a:pt x="309" y="99"/>
                  </a:cubicBezTo>
                  <a:cubicBezTo>
                    <a:pt x="287" y="122"/>
                    <a:pt x="275" y="133"/>
                    <a:pt x="253" y="156"/>
                  </a:cubicBezTo>
                  <a:cubicBezTo>
                    <a:pt x="0" y="429"/>
                    <a:pt x="92" y="1110"/>
                    <a:pt x="495" y="1110"/>
                  </a:cubicBezTo>
                  <a:cubicBezTo>
                    <a:pt x="542" y="1110"/>
                    <a:pt x="593" y="1101"/>
                    <a:pt x="648" y="1081"/>
                  </a:cubicBezTo>
                  <a:cubicBezTo>
                    <a:pt x="1164" y="909"/>
                    <a:pt x="919" y="0"/>
                    <a:pt x="53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7182400" y="1180025"/>
              <a:ext cx="31250" cy="20900"/>
            </a:xfrm>
            <a:custGeom>
              <a:avLst/>
              <a:gdLst/>
              <a:ahLst/>
              <a:cxnLst/>
              <a:rect l="l" t="t" r="r" b="b"/>
              <a:pathLst>
                <a:path w="1250" h="836" extrusionOk="0">
                  <a:moveTo>
                    <a:pt x="648" y="0"/>
                  </a:moveTo>
                  <a:cubicBezTo>
                    <a:pt x="317" y="0"/>
                    <a:pt x="0" y="196"/>
                    <a:pt x="182" y="528"/>
                  </a:cubicBezTo>
                  <a:cubicBezTo>
                    <a:pt x="193" y="550"/>
                    <a:pt x="204" y="561"/>
                    <a:pt x="227" y="584"/>
                  </a:cubicBezTo>
                  <a:cubicBezTo>
                    <a:pt x="337" y="741"/>
                    <a:pt x="571" y="835"/>
                    <a:pt x="785" y="835"/>
                  </a:cubicBezTo>
                  <a:cubicBezTo>
                    <a:pt x="1031" y="835"/>
                    <a:pt x="1250" y="711"/>
                    <a:pt x="1220" y="415"/>
                  </a:cubicBezTo>
                  <a:cubicBezTo>
                    <a:pt x="1190" y="128"/>
                    <a:pt x="914" y="0"/>
                    <a:pt x="64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7213150" y="1017125"/>
              <a:ext cx="29700" cy="27800"/>
            </a:xfrm>
            <a:custGeom>
              <a:avLst/>
              <a:gdLst/>
              <a:ahLst/>
              <a:cxnLst/>
              <a:rect l="l" t="t" r="r" b="b"/>
              <a:pathLst>
                <a:path w="1188" h="1112" extrusionOk="0">
                  <a:moveTo>
                    <a:pt x="501" y="0"/>
                  </a:moveTo>
                  <a:cubicBezTo>
                    <a:pt x="422" y="0"/>
                    <a:pt x="339" y="38"/>
                    <a:pt x="261" y="126"/>
                  </a:cubicBezTo>
                  <a:cubicBezTo>
                    <a:pt x="238" y="149"/>
                    <a:pt x="227" y="160"/>
                    <a:pt x="215" y="183"/>
                  </a:cubicBezTo>
                  <a:cubicBezTo>
                    <a:pt x="0" y="486"/>
                    <a:pt x="141" y="1111"/>
                    <a:pt x="520" y="1111"/>
                  </a:cubicBezTo>
                  <a:cubicBezTo>
                    <a:pt x="579" y="1111"/>
                    <a:pt x="643" y="1096"/>
                    <a:pt x="712" y="1063"/>
                  </a:cubicBezTo>
                  <a:cubicBezTo>
                    <a:pt x="1187" y="839"/>
                    <a:pt x="878" y="0"/>
                    <a:pt x="50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7117550" y="1032325"/>
              <a:ext cx="37325" cy="21050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1"/>
                  </a:moveTo>
                  <a:cubicBezTo>
                    <a:pt x="479" y="1"/>
                    <a:pt x="0" y="416"/>
                    <a:pt x="372" y="715"/>
                  </a:cubicBezTo>
                  <a:cubicBezTo>
                    <a:pt x="395" y="726"/>
                    <a:pt x="406" y="748"/>
                    <a:pt x="429" y="760"/>
                  </a:cubicBezTo>
                  <a:cubicBezTo>
                    <a:pt x="518" y="816"/>
                    <a:pt x="633" y="842"/>
                    <a:pt x="751" y="842"/>
                  </a:cubicBezTo>
                  <a:cubicBezTo>
                    <a:pt x="1107" y="842"/>
                    <a:pt x="1492" y="603"/>
                    <a:pt x="1297" y="229"/>
                  </a:cubicBezTo>
                  <a:cubicBezTo>
                    <a:pt x="1211" y="66"/>
                    <a:pt x="1057" y="1"/>
                    <a:pt x="89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7257575" y="1042150"/>
              <a:ext cx="29250" cy="21950"/>
            </a:xfrm>
            <a:custGeom>
              <a:avLst/>
              <a:gdLst/>
              <a:ahLst/>
              <a:cxnLst/>
              <a:rect l="l" t="t" r="r" b="b"/>
              <a:pathLst>
                <a:path w="1170" h="878" extrusionOk="0">
                  <a:moveTo>
                    <a:pt x="404" y="1"/>
                  </a:moveTo>
                  <a:cubicBezTo>
                    <a:pt x="204" y="1"/>
                    <a:pt x="33" y="101"/>
                    <a:pt x="18" y="355"/>
                  </a:cubicBezTo>
                  <a:cubicBezTo>
                    <a:pt x="1" y="698"/>
                    <a:pt x="351" y="877"/>
                    <a:pt x="655" y="877"/>
                  </a:cubicBezTo>
                  <a:cubicBezTo>
                    <a:pt x="932" y="877"/>
                    <a:pt x="1169" y="729"/>
                    <a:pt x="1056" y="423"/>
                  </a:cubicBezTo>
                  <a:cubicBezTo>
                    <a:pt x="1056" y="401"/>
                    <a:pt x="1045" y="378"/>
                    <a:pt x="1034" y="355"/>
                  </a:cubicBezTo>
                  <a:cubicBezTo>
                    <a:pt x="935" y="151"/>
                    <a:pt x="648" y="1"/>
                    <a:pt x="40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7220650" y="130707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0"/>
                  </a:moveTo>
                  <a:cubicBezTo>
                    <a:pt x="260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2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4" y="161"/>
                    <a:pt x="846" y="0"/>
                    <a:pt x="5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186225" y="880425"/>
              <a:ext cx="29750" cy="21400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0"/>
                  </a:moveTo>
                  <a:cubicBezTo>
                    <a:pt x="193" y="0"/>
                    <a:pt x="0" y="114"/>
                    <a:pt x="6" y="392"/>
                  </a:cubicBezTo>
                  <a:cubicBezTo>
                    <a:pt x="12" y="705"/>
                    <a:pt x="324" y="855"/>
                    <a:pt x="612" y="855"/>
                  </a:cubicBezTo>
                  <a:cubicBezTo>
                    <a:pt x="915" y="855"/>
                    <a:pt x="1189" y="689"/>
                    <a:pt x="1044" y="370"/>
                  </a:cubicBezTo>
                  <a:cubicBezTo>
                    <a:pt x="1033" y="347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7219475" y="1361950"/>
              <a:ext cx="29900" cy="27450"/>
            </a:xfrm>
            <a:custGeom>
              <a:avLst/>
              <a:gdLst/>
              <a:ahLst/>
              <a:cxnLst/>
              <a:rect l="l" t="t" r="r" b="b"/>
              <a:pathLst>
                <a:path w="1196" h="1098" extrusionOk="0">
                  <a:moveTo>
                    <a:pt x="638" y="0"/>
                  </a:moveTo>
                  <a:cubicBezTo>
                    <a:pt x="568" y="0"/>
                    <a:pt x="492" y="24"/>
                    <a:pt x="414" y="78"/>
                  </a:cubicBezTo>
                  <a:cubicBezTo>
                    <a:pt x="0" y="365"/>
                    <a:pt x="396" y="1097"/>
                    <a:pt x="757" y="1097"/>
                  </a:cubicBezTo>
                  <a:cubicBezTo>
                    <a:pt x="849" y="1097"/>
                    <a:pt x="939" y="1050"/>
                    <a:pt x="1012" y="935"/>
                  </a:cubicBezTo>
                  <a:lnTo>
                    <a:pt x="1046" y="867"/>
                  </a:lnTo>
                  <a:cubicBezTo>
                    <a:pt x="1196" y="558"/>
                    <a:pt x="980" y="0"/>
                    <a:pt x="63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7174500" y="1299450"/>
              <a:ext cx="36850" cy="20975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3" y="1"/>
                  </a:moveTo>
                  <a:cubicBezTo>
                    <a:pt x="366" y="1"/>
                    <a:pt x="1" y="221"/>
                    <a:pt x="182" y="592"/>
                  </a:cubicBezTo>
                  <a:cubicBezTo>
                    <a:pt x="266" y="768"/>
                    <a:pt x="430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lnTo>
                    <a:pt x="1062" y="95"/>
                  </a:lnTo>
                  <a:cubicBezTo>
                    <a:pt x="967" y="31"/>
                    <a:pt x="841" y="1"/>
                    <a:pt x="71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7209150" y="1133050"/>
              <a:ext cx="37325" cy="25225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810" y="1"/>
                  </a:moveTo>
                  <a:cubicBezTo>
                    <a:pt x="294" y="1"/>
                    <a:pt x="1" y="1009"/>
                    <a:pt x="577" y="1009"/>
                  </a:cubicBezTo>
                  <a:cubicBezTo>
                    <a:pt x="589" y="1009"/>
                    <a:pt x="600" y="1008"/>
                    <a:pt x="612" y="1007"/>
                  </a:cubicBezTo>
                  <a:lnTo>
                    <a:pt x="680" y="996"/>
                  </a:lnTo>
                  <a:cubicBezTo>
                    <a:pt x="1098" y="928"/>
                    <a:pt x="1493" y="206"/>
                    <a:pt x="951" y="26"/>
                  </a:cubicBezTo>
                  <a:cubicBezTo>
                    <a:pt x="902" y="9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7198100" y="1076400"/>
              <a:ext cx="28875" cy="26925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59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197075" y="1232050"/>
              <a:ext cx="30900" cy="26925"/>
            </a:xfrm>
            <a:custGeom>
              <a:avLst/>
              <a:gdLst/>
              <a:ahLst/>
              <a:cxnLst/>
              <a:rect l="l" t="t" r="r" b="b"/>
              <a:pathLst>
                <a:path w="1236" h="1077" extrusionOk="0">
                  <a:moveTo>
                    <a:pt x="759" y="0"/>
                  </a:moveTo>
                  <a:cubicBezTo>
                    <a:pt x="718" y="0"/>
                    <a:pt x="672" y="8"/>
                    <a:pt x="621" y="26"/>
                  </a:cubicBezTo>
                  <a:cubicBezTo>
                    <a:pt x="599" y="38"/>
                    <a:pt x="576" y="49"/>
                    <a:pt x="554" y="60"/>
                  </a:cubicBezTo>
                  <a:cubicBezTo>
                    <a:pt x="181" y="241"/>
                    <a:pt x="1" y="1031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59" y="1076"/>
                    <a:pt x="1236" y="0"/>
                    <a:pt x="75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7233900" y="12999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1" y="114"/>
                    <a:pt x="6" y="393"/>
                  </a:cubicBezTo>
                  <a:cubicBezTo>
                    <a:pt x="12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lnTo>
                    <a:pt x="1010" y="303"/>
                  </a:ln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7099475" y="1189375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81" y="233"/>
                    <a:pt x="1" y="1034"/>
                    <a:pt x="565" y="1068"/>
                  </a:cubicBezTo>
                  <a:cubicBezTo>
                    <a:pt x="573" y="1068"/>
                    <a:pt x="581" y="1068"/>
                    <a:pt x="589" y="1068"/>
                  </a:cubicBezTo>
                  <a:cubicBezTo>
                    <a:pt x="1157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275950" y="107982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52" y="541"/>
                  </a:cubicBezTo>
                  <a:cubicBezTo>
                    <a:pt x="259" y="730"/>
                    <a:pt x="529" y="861"/>
                    <a:pt x="764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83325" y="894725"/>
              <a:ext cx="30300" cy="26850"/>
            </a:xfrm>
            <a:custGeom>
              <a:avLst/>
              <a:gdLst/>
              <a:ahLst/>
              <a:cxnLst/>
              <a:rect l="l" t="t" r="r" b="b"/>
              <a:pathLst>
                <a:path w="1212" h="1074" extrusionOk="0">
                  <a:moveTo>
                    <a:pt x="639" y="1"/>
                  </a:moveTo>
                  <a:cubicBezTo>
                    <a:pt x="51" y="1"/>
                    <a:pt x="0" y="1073"/>
                    <a:pt x="469" y="1073"/>
                  </a:cubicBezTo>
                  <a:cubicBezTo>
                    <a:pt x="516" y="1073"/>
                    <a:pt x="567" y="1063"/>
                    <a:pt x="624" y="1039"/>
                  </a:cubicBezTo>
                  <a:cubicBezTo>
                    <a:pt x="647" y="1039"/>
                    <a:pt x="670" y="1028"/>
                    <a:pt x="692" y="1017"/>
                  </a:cubicBezTo>
                  <a:cubicBezTo>
                    <a:pt x="1065" y="813"/>
                    <a:pt x="1211" y="12"/>
                    <a:pt x="647" y="1"/>
                  </a:cubicBezTo>
                  <a:cubicBezTo>
                    <a:pt x="644" y="1"/>
                    <a:pt x="641" y="1"/>
                    <a:pt x="63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7212025" y="990575"/>
              <a:ext cx="31575" cy="2095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1"/>
                  </a:moveTo>
                  <a:cubicBezTo>
                    <a:pt x="336" y="1"/>
                    <a:pt x="1" y="207"/>
                    <a:pt x="193" y="534"/>
                  </a:cubicBezTo>
                  <a:cubicBezTo>
                    <a:pt x="204" y="557"/>
                    <a:pt x="215" y="579"/>
                    <a:pt x="238" y="602"/>
                  </a:cubicBezTo>
                  <a:cubicBezTo>
                    <a:pt x="350" y="750"/>
                    <a:pt x="577" y="837"/>
                    <a:pt x="786" y="837"/>
                  </a:cubicBezTo>
                  <a:cubicBezTo>
                    <a:pt x="1038" y="837"/>
                    <a:pt x="1263" y="708"/>
                    <a:pt x="1220" y="399"/>
                  </a:cubicBezTo>
                  <a:cubicBezTo>
                    <a:pt x="1190" y="120"/>
                    <a:pt x="931" y="1"/>
                    <a:pt x="67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32900" y="1433725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7281600" y="94750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47" y="0"/>
                  </a:moveTo>
                  <a:cubicBezTo>
                    <a:pt x="257" y="0"/>
                    <a:pt x="1" y="155"/>
                    <a:pt x="129" y="463"/>
                  </a:cubicBezTo>
                  <a:cubicBezTo>
                    <a:pt x="129" y="485"/>
                    <a:pt x="141" y="508"/>
                    <a:pt x="152" y="531"/>
                  </a:cubicBezTo>
                  <a:cubicBezTo>
                    <a:pt x="259" y="727"/>
                    <a:pt x="532" y="860"/>
                    <a:pt x="768" y="860"/>
                  </a:cubicBezTo>
                  <a:cubicBezTo>
                    <a:pt x="980" y="860"/>
                    <a:pt x="1162" y="752"/>
                    <a:pt x="1167" y="485"/>
                  </a:cubicBezTo>
                  <a:cubicBezTo>
                    <a:pt x="1173" y="161"/>
                    <a:pt x="843" y="0"/>
                    <a:pt x="54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7136850" y="1040475"/>
              <a:ext cx="28400" cy="23900"/>
            </a:xfrm>
            <a:custGeom>
              <a:avLst/>
              <a:gdLst/>
              <a:ahLst/>
              <a:cxnLst/>
              <a:rect l="l" t="t" r="r" b="b"/>
              <a:pathLst>
                <a:path w="1136" h="956" extrusionOk="0">
                  <a:moveTo>
                    <a:pt x="488" y="1"/>
                  </a:moveTo>
                  <a:cubicBezTo>
                    <a:pt x="349" y="1"/>
                    <a:pt x="222" y="73"/>
                    <a:pt x="153" y="253"/>
                  </a:cubicBezTo>
                  <a:cubicBezTo>
                    <a:pt x="1" y="637"/>
                    <a:pt x="458" y="956"/>
                    <a:pt x="796" y="956"/>
                  </a:cubicBezTo>
                  <a:cubicBezTo>
                    <a:pt x="984" y="956"/>
                    <a:pt x="1136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9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103025" y="99177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1"/>
                  </a:moveTo>
                  <a:cubicBezTo>
                    <a:pt x="49" y="1"/>
                    <a:pt x="1" y="1082"/>
                    <a:pt x="467" y="1082"/>
                  </a:cubicBezTo>
                  <a:cubicBezTo>
                    <a:pt x="512" y="1082"/>
                    <a:pt x="561" y="1072"/>
                    <a:pt x="615" y="1050"/>
                  </a:cubicBezTo>
                  <a:cubicBezTo>
                    <a:pt x="637" y="1039"/>
                    <a:pt x="660" y="1028"/>
                    <a:pt x="682" y="1016"/>
                  </a:cubicBezTo>
                  <a:cubicBezTo>
                    <a:pt x="1055" y="813"/>
                    <a:pt x="1201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7153775" y="882675"/>
              <a:ext cx="29900" cy="21300"/>
            </a:xfrm>
            <a:custGeom>
              <a:avLst/>
              <a:gdLst/>
              <a:ahLst/>
              <a:cxnLst/>
              <a:rect l="l" t="t" r="r" b="b"/>
              <a:pathLst>
                <a:path w="1196" h="852" extrusionOk="0">
                  <a:moveTo>
                    <a:pt x="421" y="1"/>
                  </a:moveTo>
                  <a:cubicBezTo>
                    <a:pt x="196" y="1"/>
                    <a:pt x="1" y="114"/>
                    <a:pt x="6" y="393"/>
                  </a:cubicBezTo>
                  <a:cubicBezTo>
                    <a:pt x="12" y="704"/>
                    <a:pt x="322" y="852"/>
                    <a:pt x="609" y="852"/>
                  </a:cubicBezTo>
                  <a:cubicBezTo>
                    <a:pt x="915" y="852"/>
                    <a:pt x="1195" y="684"/>
                    <a:pt x="1056" y="370"/>
                  </a:cubicBezTo>
                  <a:cubicBezTo>
                    <a:pt x="1045" y="348"/>
                    <a:pt x="1033" y="325"/>
                    <a:pt x="1022" y="302"/>
                  </a:cubicBezTo>
                  <a:cubicBezTo>
                    <a:pt x="913" y="120"/>
                    <a:pt x="652" y="1"/>
                    <a:pt x="4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271225" y="1251625"/>
              <a:ext cx="30075" cy="27425"/>
            </a:xfrm>
            <a:custGeom>
              <a:avLst/>
              <a:gdLst/>
              <a:ahLst/>
              <a:cxnLst/>
              <a:rect l="l" t="t" r="r" b="b"/>
              <a:pathLst>
                <a:path w="1203" h="1097" extrusionOk="0">
                  <a:moveTo>
                    <a:pt x="443" y="1"/>
                  </a:moveTo>
                  <a:cubicBezTo>
                    <a:pt x="349" y="1"/>
                    <a:pt x="258" y="50"/>
                    <a:pt x="183" y="169"/>
                  </a:cubicBezTo>
                  <a:cubicBezTo>
                    <a:pt x="172" y="180"/>
                    <a:pt x="161" y="203"/>
                    <a:pt x="149" y="225"/>
                  </a:cubicBezTo>
                  <a:cubicBezTo>
                    <a:pt x="0" y="542"/>
                    <a:pt x="205" y="1097"/>
                    <a:pt x="548" y="1097"/>
                  </a:cubicBezTo>
                  <a:cubicBezTo>
                    <a:pt x="620" y="1097"/>
                    <a:pt x="699" y="1072"/>
                    <a:pt x="781" y="1015"/>
                  </a:cubicBezTo>
                  <a:cubicBezTo>
                    <a:pt x="1202" y="728"/>
                    <a:pt x="806" y="1"/>
                    <a:pt x="44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127025" y="947200"/>
              <a:ext cx="29875" cy="21400"/>
            </a:xfrm>
            <a:custGeom>
              <a:avLst/>
              <a:gdLst/>
              <a:ahLst/>
              <a:cxnLst/>
              <a:rect l="l" t="t" r="r" b="b"/>
              <a:pathLst>
                <a:path w="1195" h="856" extrusionOk="0">
                  <a:moveTo>
                    <a:pt x="582" y="1"/>
                  </a:moveTo>
                  <a:cubicBezTo>
                    <a:pt x="278" y="1"/>
                    <a:pt x="1" y="167"/>
                    <a:pt x="140" y="486"/>
                  </a:cubicBezTo>
                  <a:cubicBezTo>
                    <a:pt x="151" y="509"/>
                    <a:pt x="162" y="531"/>
                    <a:pt x="174" y="554"/>
                  </a:cubicBezTo>
                  <a:cubicBezTo>
                    <a:pt x="282" y="737"/>
                    <a:pt x="544" y="856"/>
                    <a:pt x="774" y="856"/>
                  </a:cubicBezTo>
                  <a:cubicBezTo>
                    <a:pt x="999" y="856"/>
                    <a:pt x="1195" y="742"/>
                    <a:pt x="1189" y="464"/>
                  </a:cubicBezTo>
                  <a:cubicBezTo>
                    <a:pt x="1184" y="151"/>
                    <a:pt x="871" y="1"/>
                    <a:pt x="5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7281150" y="1065400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919" y="0"/>
                  </a:moveTo>
                  <a:cubicBezTo>
                    <a:pt x="910" y="0"/>
                    <a:pt x="901" y="0"/>
                    <a:pt x="892" y="1"/>
                  </a:cubicBezTo>
                  <a:lnTo>
                    <a:pt x="824" y="1"/>
                  </a:lnTo>
                  <a:cubicBezTo>
                    <a:pt x="407" y="69"/>
                    <a:pt x="1" y="768"/>
                    <a:pt x="531" y="971"/>
                  </a:cubicBezTo>
                  <a:cubicBezTo>
                    <a:pt x="583" y="992"/>
                    <a:pt x="634" y="1001"/>
                    <a:pt x="683" y="1001"/>
                  </a:cubicBezTo>
                  <a:cubicBezTo>
                    <a:pt x="1190" y="1001"/>
                    <a:pt x="1501" y="0"/>
                    <a:pt x="9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135275" y="1155775"/>
              <a:ext cx="29275" cy="21875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4" y="460"/>
                  </a:cubicBezTo>
                  <a:cubicBezTo>
                    <a:pt x="114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2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7243950" y="10054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90" y="13"/>
                    <a:pt x="529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41" y="1079"/>
                  </a:cubicBezTo>
                  <a:cubicBezTo>
                    <a:pt x="544" y="1079"/>
                    <a:pt x="548" y="1079"/>
                    <a:pt x="552" y="1079"/>
                  </a:cubicBezTo>
                  <a:cubicBezTo>
                    <a:pt x="1143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7130800" y="1005100"/>
              <a:ext cx="30250" cy="26775"/>
            </a:xfrm>
            <a:custGeom>
              <a:avLst/>
              <a:gdLst/>
              <a:ahLst/>
              <a:cxnLst/>
              <a:rect l="l" t="t" r="r" b="b"/>
              <a:pathLst>
                <a:path w="1210" h="1071" extrusionOk="0">
                  <a:moveTo>
                    <a:pt x="737" y="1"/>
                  </a:moveTo>
                  <a:cubicBezTo>
                    <a:pt x="692" y="1"/>
                    <a:pt x="642" y="10"/>
                    <a:pt x="587" y="32"/>
                  </a:cubicBezTo>
                  <a:cubicBezTo>
                    <a:pt x="564" y="43"/>
                    <a:pt x="542" y="55"/>
                    <a:pt x="519" y="66"/>
                  </a:cubicBezTo>
                  <a:cubicBezTo>
                    <a:pt x="158" y="258"/>
                    <a:pt x="0" y="1059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63" y="1070"/>
                    <a:pt x="1209" y="1"/>
                    <a:pt x="73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182700" y="111095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92" y="1"/>
                  </a:moveTo>
                  <a:cubicBezTo>
                    <a:pt x="285" y="1"/>
                    <a:pt x="1" y="171"/>
                    <a:pt x="147" y="492"/>
                  </a:cubicBezTo>
                  <a:cubicBezTo>
                    <a:pt x="158" y="503"/>
                    <a:pt x="170" y="526"/>
                    <a:pt x="181" y="549"/>
                  </a:cubicBezTo>
                  <a:cubicBezTo>
                    <a:pt x="289" y="731"/>
                    <a:pt x="548" y="850"/>
                    <a:pt x="776" y="850"/>
                  </a:cubicBezTo>
                  <a:cubicBezTo>
                    <a:pt x="998" y="850"/>
                    <a:pt x="1191" y="737"/>
                    <a:pt x="1185" y="458"/>
                  </a:cubicBezTo>
                  <a:cubicBezTo>
                    <a:pt x="1185" y="148"/>
                    <a:pt x="878" y="1"/>
                    <a:pt x="5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7235800" y="1176200"/>
              <a:ext cx="28300" cy="23975"/>
            </a:xfrm>
            <a:custGeom>
              <a:avLst/>
              <a:gdLst/>
              <a:ahLst/>
              <a:cxnLst/>
              <a:rect l="l" t="t" r="r" b="b"/>
              <a:pathLst>
                <a:path w="1132" h="959" extrusionOk="0">
                  <a:moveTo>
                    <a:pt x="342" y="0"/>
                  </a:moveTo>
                  <a:cubicBezTo>
                    <a:pt x="154" y="0"/>
                    <a:pt x="1" y="100"/>
                    <a:pt x="9" y="342"/>
                  </a:cubicBezTo>
                  <a:lnTo>
                    <a:pt x="9" y="410"/>
                  </a:lnTo>
                  <a:cubicBezTo>
                    <a:pt x="54" y="691"/>
                    <a:pt x="370" y="958"/>
                    <a:pt x="640" y="958"/>
                  </a:cubicBezTo>
                  <a:cubicBezTo>
                    <a:pt x="781" y="958"/>
                    <a:pt x="910" y="885"/>
                    <a:pt x="980" y="703"/>
                  </a:cubicBezTo>
                  <a:cubicBezTo>
                    <a:pt x="1132" y="319"/>
                    <a:pt x="679" y="0"/>
                    <a:pt x="34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264950" y="1288225"/>
              <a:ext cx="28350" cy="23750"/>
            </a:xfrm>
            <a:custGeom>
              <a:avLst/>
              <a:gdLst/>
              <a:ahLst/>
              <a:cxnLst/>
              <a:rect l="l" t="t" r="r" b="b"/>
              <a:pathLst>
                <a:path w="1134" h="950" extrusionOk="0">
                  <a:moveTo>
                    <a:pt x="352" y="1"/>
                  </a:moveTo>
                  <a:cubicBezTo>
                    <a:pt x="157" y="1"/>
                    <a:pt x="0" y="104"/>
                    <a:pt x="17" y="352"/>
                  </a:cubicBezTo>
                  <a:cubicBezTo>
                    <a:pt x="17" y="375"/>
                    <a:pt x="17" y="397"/>
                    <a:pt x="17" y="420"/>
                  </a:cubicBezTo>
                  <a:cubicBezTo>
                    <a:pt x="68" y="692"/>
                    <a:pt x="388" y="949"/>
                    <a:pt x="657" y="949"/>
                  </a:cubicBezTo>
                  <a:cubicBezTo>
                    <a:pt x="802" y="949"/>
                    <a:pt x="931" y="876"/>
                    <a:pt x="998" y="691"/>
                  </a:cubicBezTo>
                  <a:cubicBezTo>
                    <a:pt x="1134" y="305"/>
                    <a:pt x="687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085800" y="1022800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18" y="864"/>
                  </a:cubicBezTo>
                  <a:cubicBezTo>
                    <a:pt x="911" y="864"/>
                    <a:pt x="1174" y="706"/>
                    <a:pt x="1044" y="396"/>
                  </a:cubicBezTo>
                  <a:cubicBezTo>
                    <a:pt x="1044" y="373"/>
                    <a:pt x="1033" y="351"/>
                    <a:pt x="1021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7251850" y="933575"/>
              <a:ext cx="28900" cy="27700"/>
            </a:xfrm>
            <a:custGeom>
              <a:avLst/>
              <a:gdLst/>
              <a:ahLst/>
              <a:cxnLst/>
              <a:rect l="l" t="t" r="r" b="b"/>
              <a:pathLst>
                <a:path w="1156" h="1108" extrusionOk="0">
                  <a:moveTo>
                    <a:pt x="656" y="1"/>
                  </a:moveTo>
                  <a:cubicBezTo>
                    <a:pt x="610" y="1"/>
                    <a:pt x="561" y="9"/>
                    <a:pt x="507" y="27"/>
                  </a:cubicBezTo>
                  <a:cubicBezTo>
                    <a:pt x="0" y="199"/>
                    <a:pt x="238" y="1107"/>
                    <a:pt x="632" y="1107"/>
                  </a:cubicBezTo>
                  <a:cubicBezTo>
                    <a:pt x="703" y="1107"/>
                    <a:pt x="779" y="1078"/>
                    <a:pt x="857" y="1009"/>
                  </a:cubicBezTo>
                  <a:cubicBezTo>
                    <a:pt x="868" y="997"/>
                    <a:pt x="890" y="986"/>
                    <a:pt x="902" y="963"/>
                  </a:cubicBezTo>
                  <a:cubicBezTo>
                    <a:pt x="1156" y="679"/>
                    <a:pt x="1071" y="1"/>
                    <a:pt x="65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55300" y="1228125"/>
              <a:ext cx="36925" cy="21000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77" y="1"/>
                  </a:moveTo>
                  <a:cubicBezTo>
                    <a:pt x="469" y="1"/>
                    <a:pt x="0" y="385"/>
                    <a:pt x="358" y="702"/>
                  </a:cubicBezTo>
                  <a:cubicBezTo>
                    <a:pt x="380" y="714"/>
                    <a:pt x="391" y="725"/>
                    <a:pt x="414" y="748"/>
                  </a:cubicBezTo>
                  <a:cubicBezTo>
                    <a:pt x="507" y="810"/>
                    <a:pt x="629" y="840"/>
                    <a:pt x="755" y="840"/>
                  </a:cubicBezTo>
                  <a:cubicBezTo>
                    <a:pt x="1104" y="840"/>
                    <a:pt x="1477" y="613"/>
                    <a:pt x="1294" y="240"/>
                  </a:cubicBezTo>
                  <a:cubicBezTo>
                    <a:pt x="1210" y="69"/>
                    <a:pt x="1049" y="1"/>
                    <a:pt x="8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7221900" y="1035200"/>
              <a:ext cx="37325" cy="25225"/>
            </a:xfrm>
            <a:custGeom>
              <a:avLst/>
              <a:gdLst/>
              <a:ahLst/>
              <a:cxnLst/>
              <a:rect l="l" t="t" r="r" b="b"/>
              <a:pathLst>
                <a:path w="1493" h="1009" extrusionOk="0">
                  <a:moveTo>
                    <a:pt x="916" y="0"/>
                  </a:moveTo>
                  <a:cubicBezTo>
                    <a:pt x="905" y="0"/>
                    <a:pt x="893" y="1"/>
                    <a:pt x="881" y="2"/>
                  </a:cubicBezTo>
                  <a:cubicBezTo>
                    <a:pt x="858" y="2"/>
                    <a:pt x="836" y="2"/>
                    <a:pt x="802" y="13"/>
                  </a:cubicBezTo>
                  <a:cubicBezTo>
                    <a:pt x="396" y="81"/>
                    <a:pt x="1" y="791"/>
                    <a:pt x="543" y="983"/>
                  </a:cubicBezTo>
                  <a:cubicBezTo>
                    <a:pt x="590" y="1000"/>
                    <a:pt x="637" y="1008"/>
                    <a:pt x="681" y="1008"/>
                  </a:cubicBezTo>
                  <a:cubicBezTo>
                    <a:pt x="1190" y="1008"/>
                    <a:pt x="1492" y="0"/>
                    <a:pt x="91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7090925" y="1057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36" y="1038"/>
                    <a:pt x="658" y="1027"/>
                    <a:pt x="681" y="1016"/>
                  </a:cubicBezTo>
                  <a:cubicBezTo>
                    <a:pt x="1053" y="813"/>
                    <a:pt x="1200" y="12"/>
                    <a:pt x="636" y="0"/>
                  </a:cubicBezTo>
                  <a:cubicBezTo>
                    <a:pt x="633" y="0"/>
                    <a:pt x="630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199475" y="1052650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406" y="1"/>
                  </a:moveTo>
                  <a:cubicBezTo>
                    <a:pt x="194" y="1"/>
                    <a:pt x="12" y="108"/>
                    <a:pt x="6" y="376"/>
                  </a:cubicBezTo>
                  <a:cubicBezTo>
                    <a:pt x="1" y="700"/>
                    <a:pt x="331" y="861"/>
                    <a:pt x="626" y="861"/>
                  </a:cubicBezTo>
                  <a:cubicBezTo>
                    <a:pt x="917" y="861"/>
                    <a:pt x="1173" y="706"/>
                    <a:pt x="1045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7289100" y="129645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82" y="0"/>
                  </a:moveTo>
                  <a:cubicBezTo>
                    <a:pt x="278" y="0"/>
                    <a:pt x="0" y="167"/>
                    <a:pt x="145" y="486"/>
                  </a:cubicBezTo>
                  <a:cubicBezTo>
                    <a:pt x="156" y="508"/>
                    <a:pt x="168" y="531"/>
                    <a:pt x="179" y="554"/>
                  </a:cubicBezTo>
                  <a:cubicBezTo>
                    <a:pt x="288" y="736"/>
                    <a:pt x="546" y="855"/>
                    <a:pt x="774" y="855"/>
                  </a:cubicBezTo>
                  <a:cubicBezTo>
                    <a:pt x="996" y="855"/>
                    <a:pt x="1189" y="742"/>
                    <a:pt x="1183" y="463"/>
                  </a:cubicBezTo>
                  <a:cubicBezTo>
                    <a:pt x="1183" y="150"/>
                    <a:pt x="871" y="0"/>
                    <a:pt x="58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254900" y="969750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45" y="1"/>
                  </a:moveTo>
                  <a:cubicBezTo>
                    <a:pt x="154" y="1"/>
                    <a:pt x="0" y="100"/>
                    <a:pt x="12" y="340"/>
                  </a:cubicBezTo>
                  <a:cubicBezTo>
                    <a:pt x="12" y="363"/>
                    <a:pt x="12" y="385"/>
                    <a:pt x="24" y="408"/>
                  </a:cubicBezTo>
                  <a:cubicBezTo>
                    <a:pt x="61" y="683"/>
                    <a:pt x="378" y="954"/>
                    <a:pt x="648" y="954"/>
                  </a:cubicBezTo>
                  <a:cubicBezTo>
                    <a:pt x="787" y="954"/>
                    <a:pt x="914" y="882"/>
                    <a:pt x="983" y="701"/>
                  </a:cubicBezTo>
                  <a:cubicBezTo>
                    <a:pt x="1134" y="312"/>
                    <a:pt x="682" y="1"/>
                    <a:pt x="34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26850" y="1192800"/>
              <a:ext cx="28575" cy="23675"/>
            </a:xfrm>
            <a:custGeom>
              <a:avLst/>
              <a:gdLst/>
              <a:ahLst/>
              <a:cxnLst/>
              <a:rect l="l" t="t" r="r" b="b"/>
              <a:pathLst>
                <a:path w="1143" h="947" extrusionOk="0">
                  <a:moveTo>
                    <a:pt x="352" y="1"/>
                  </a:moveTo>
                  <a:cubicBezTo>
                    <a:pt x="157" y="1"/>
                    <a:pt x="1" y="101"/>
                    <a:pt x="17" y="344"/>
                  </a:cubicBezTo>
                  <a:lnTo>
                    <a:pt x="29" y="412"/>
                  </a:lnTo>
                  <a:cubicBezTo>
                    <a:pt x="73" y="684"/>
                    <a:pt x="395" y="946"/>
                    <a:pt x="664" y="946"/>
                  </a:cubicBezTo>
                  <a:cubicBezTo>
                    <a:pt x="807" y="946"/>
                    <a:pt x="936" y="871"/>
                    <a:pt x="999" y="682"/>
                  </a:cubicBezTo>
                  <a:cubicBezTo>
                    <a:pt x="1142" y="303"/>
                    <a:pt x="690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7176475" y="1159050"/>
              <a:ext cx="31350" cy="26650"/>
            </a:xfrm>
            <a:custGeom>
              <a:avLst/>
              <a:gdLst/>
              <a:ahLst/>
              <a:cxnLst/>
              <a:rect l="l" t="t" r="r" b="b"/>
              <a:pathLst>
                <a:path w="1254" h="1066" extrusionOk="0">
                  <a:moveTo>
                    <a:pt x="657" y="0"/>
                  </a:moveTo>
                  <a:cubicBezTo>
                    <a:pt x="84" y="0"/>
                    <a:pt x="0" y="1066"/>
                    <a:pt x="482" y="1066"/>
                  </a:cubicBezTo>
                  <a:cubicBezTo>
                    <a:pt x="524" y="1066"/>
                    <a:pt x="571" y="1057"/>
                    <a:pt x="622" y="1039"/>
                  </a:cubicBezTo>
                  <a:cubicBezTo>
                    <a:pt x="644" y="1028"/>
                    <a:pt x="667" y="1017"/>
                    <a:pt x="689" y="1006"/>
                  </a:cubicBezTo>
                  <a:cubicBezTo>
                    <a:pt x="1062" y="825"/>
                    <a:pt x="1254" y="35"/>
                    <a:pt x="689" y="1"/>
                  </a:cubicBezTo>
                  <a:cubicBezTo>
                    <a:pt x="678" y="0"/>
                    <a:pt x="667" y="0"/>
                    <a:pt x="65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64650" y="1110875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01" y="0"/>
                  </a:moveTo>
                  <a:cubicBezTo>
                    <a:pt x="191" y="0"/>
                    <a:pt x="11" y="106"/>
                    <a:pt x="6" y="371"/>
                  </a:cubicBezTo>
                  <a:cubicBezTo>
                    <a:pt x="0" y="700"/>
                    <a:pt x="328" y="861"/>
                    <a:pt x="624" y="861"/>
                  </a:cubicBezTo>
                  <a:cubicBezTo>
                    <a:pt x="917" y="861"/>
                    <a:pt x="1179" y="703"/>
                    <a:pt x="1056" y="394"/>
                  </a:cubicBezTo>
                  <a:cubicBezTo>
                    <a:pt x="1044" y="371"/>
                    <a:pt x="1033" y="348"/>
                    <a:pt x="1022" y="326"/>
                  </a:cubicBezTo>
                  <a:cubicBezTo>
                    <a:pt x="914" y="135"/>
                    <a:pt x="638" y="0"/>
                    <a:pt x="40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7240625" y="871850"/>
              <a:ext cx="31275" cy="20900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71" y="0"/>
                  </a:moveTo>
                  <a:cubicBezTo>
                    <a:pt x="221" y="0"/>
                    <a:pt x="0" y="127"/>
                    <a:pt x="30" y="431"/>
                  </a:cubicBezTo>
                  <a:cubicBezTo>
                    <a:pt x="61" y="711"/>
                    <a:pt x="333" y="836"/>
                    <a:pt x="597" y="836"/>
                  </a:cubicBezTo>
                  <a:cubicBezTo>
                    <a:pt x="930" y="836"/>
                    <a:pt x="1251" y="639"/>
                    <a:pt x="1069" y="307"/>
                  </a:cubicBezTo>
                  <a:cubicBezTo>
                    <a:pt x="1057" y="284"/>
                    <a:pt x="1046" y="273"/>
                    <a:pt x="1035" y="250"/>
                  </a:cubicBezTo>
                  <a:cubicBezTo>
                    <a:pt x="920" y="94"/>
                    <a:pt x="685" y="0"/>
                    <a:pt x="471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7195325" y="971500"/>
              <a:ext cx="29750" cy="27875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694" y="1114"/>
                  </a:cubicBezTo>
                  <a:cubicBezTo>
                    <a:pt x="772" y="1114"/>
                    <a:pt x="853" y="1078"/>
                    <a:pt x="928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109650" y="905275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588" y="0"/>
                  </a:moveTo>
                  <a:cubicBezTo>
                    <a:pt x="282" y="0"/>
                    <a:pt x="1" y="167"/>
                    <a:pt x="146" y="482"/>
                  </a:cubicBezTo>
                  <a:cubicBezTo>
                    <a:pt x="158" y="504"/>
                    <a:pt x="158" y="527"/>
                    <a:pt x="180" y="549"/>
                  </a:cubicBezTo>
                  <a:cubicBezTo>
                    <a:pt x="289" y="732"/>
                    <a:pt x="548" y="851"/>
                    <a:pt x="775" y="851"/>
                  </a:cubicBezTo>
                  <a:cubicBezTo>
                    <a:pt x="998" y="851"/>
                    <a:pt x="1190" y="738"/>
                    <a:pt x="1185" y="459"/>
                  </a:cubicBezTo>
                  <a:cubicBezTo>
                    <a:pt x="1185" y="148"/>
                    <a:pt x="875" y="0"/>
                    <a:pt x="58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7280600" y="11891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7" y="0"/>
                  </a:moveTo>
                  <a:cubicBezTo>
                    <a:pt x="281" y="0"/>
                    <a:pt x="1" y="171"/>
                    <a:pt x="147" y="492"/>
                  </a:cubicBezTo>
                  <a:cubicBezTo>
                    <a:pt x="147" y="503"/>
                    <a:pt x="158" y="526"/>
                    <a:pt x="169" y="548"/>
                  </a:cubicBezTo>
                  <a:cubicBezTo>
                    <a:pt x="278" y="731"/>
                    <a:pt x="539" y="850"/>
                    <a:pt x="770" y="850"/>
                  </a:cubicBezTo>
                  <a:cubicBezTo>
                    <a:pt x="995" y="850"/>
                    <a:pt x="1190" y="737"/>
                    <a:pt x="1185" y="458"/>
                  </a:cubicBezTo>
                  <a:cubicBezTo>
                    <a:pt x="1179" y="148"/>
                    <a:pt x="872" y="0"/>
                    <a:pt x="58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134900" y="1085975"/>
              <a:ext cx="28650" cy="23675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189325" y="928250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28" y="859"/>
                    <a:pt x="622" y="859"/>
                  </a:cubicBezTo>
                  <a:cubicBezTo>
                    <a:pt x="914" y="859"/>
                    <a:pt x="1174" y="701"/>
                    <a:pt x="1044" y="386"/>
                  </a:cubicBezTo>
                  <a:cubicBezTo>
                    <a:pt x="1033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7172625" y="968850"/>
              <a:ext cx="28850" cy="27675"/>
            </a:xfrm>
            <a:custGeom>
              <a:avLst/>
              <a:gdLst/>
              <a:ahLst/>
              <a:cxnLst/>
              <a:rect l="l" t="t" r="r" b="b"/>
              <a:pathLst>
                <a:path w="1154" h="1107" extrusionOk="0">
                  <a:moveTo>
                    <a:pt x="663" y="0"/>
                  </a:moveTo>
                  <a:cubicBezTo>
                    <a:pt x="618" y="0"/>
                    <a:pt x="569" y="8"/>
                    <a:pt x="516" y="26"/>
                  </a:cubicBezTo>
                  <a:cubicBezTo>
                    <a:pt x="0" y="198"/>
                    <a:pt x="245" y="1107"/>
                    <a:pt x="633" y="1107"/>
                  </a:cubicBezTo>
                  <a:cubicBezTo>
                    <a:pt x="704" y="1107"/>
                    <a:pt x="779" y="1077"/>
                    <a:pt x="855" y="1008"/>
                  </a:cubicBezTo>
                  <a:cubicBezTo>
                    <a:pt x="877" y="985"/>
                    <a:pt x="889" y="974"/>
                    <a:pt x="900" y="952"/>
                  </a:cubicBezTo>
                  <a:cubicBezTo>
                    <a:pt x="1154" y="677"/>
                    <a:pt x="1069" y="0"/>
                    <a:pt x="66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123225" y="845000"/>
              <a:ext cx="31575" cy="21075"/>
            </a:xfrm>
            <a:custGeom>
              <a:avLst/>
              <a:gdLst/>
              <a:ahLst/>
              <a:cxnLst/>
              <a:rect l="l" t="t" r="r" b="b"/>
              <a:pathLst>
                <a:path w="1263" h="843" extrusionOk="0">
                  <a:moveTo>
                    <a:pt x="481" y="1"/>
                  </a:moveTo>
                  <a:cubicBezTo>
                    <a:pt x="227" y="1"/>
                    <a:pt x="0" y="133"/>
                    <a:pt x="44" y="444"/>
                  </a:cubicBezTo>
                  <a:cubicBezTo>
                    <a:pt x="78" y="722"/>
                    <a:pt x="338" y="842"/>
                    <a:pt x="594" y="842"/>
                  </a:cubicBezTo>
                  <a:cubicBezTo>
                    <a:pt x="931" y="842"/>
                    <a:pt x="1263" y="635"/>
                    <a:pt x="1070" y="309"/>
                  </a:cubicBezTo>
                  <a:cubicBezTo>
                    <a:pt x="1059" y="286"/>
                    <a:pt x="1048" y="264"/>
                    <a:pt x="1025" y="241"/>
                  </a:cubicBezTo>
                  <a:cubicBezTo>
                    <a:pt x="914" y="89"/>
                    <a:pt x="688" y="1"/>
                    <a:pt x="48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51750" y="1149975"/>
              <a:ext cx="29525" cy="27900"/>
            </a:xfrm>
            <a:custGeom>
              <a:avLst/>
              <a:gdLst/>
              <a:ahLst/>
              <a:cxnLst/>
              <a:rect l="l" t="t" r="r" b="b"/>
              <a:pathLst>
                <a:path w="1181" h="1116" extrusionOk="0">
                  <a:moveTo>
                    <a:pt x="506" y="1"/>
                  </a:moveTo>
                  <a:cubicBezTo>
                    <a:pt x="430" y="1"/>
                    <a:pt x="351" y="35"/>
                    <a:pt x="274" y="116"/>
                  </a:cubicBezTo>
                  <a:cubicBezTo>
                    <a:pt x="263" y="127"/>
                    <a:pt x="240" y="150"/>
                    <a:pt x="229" y="172"/>
                  </a:cubicBezTo>
                  <a:cubicBezTo>
                    <a:pt x="1" y="470"/>
                    <a:pt x="130" y="1115"/>
                    <a:pt x="516" y="1115"/>
                  </a:cubicBezTo>
                  <a:cubicBezTo>
                    <a:pt x="570" y="1115"/>
                    <a:pt x="628" y="1103"/>
                    <a:pt x="691" y="1075"/>
                  </a:cubicBezTo>
                  <a:cubicBezTo>
                    <a:pt x="1180" y="859"/>
                    <a:pt x="886" y="1"/>
                    <a:pt x="50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164350" y="1088525"/>
              <a:ext cx="37075" cy="25200"/>
            </a:xfrm>
            <a:custGeom>
              <a:avLst/>
              <a:gdLst/>
              <a:ahLst/>
              <a:cxnLst/>
              <a:rect l="l" t="t" r="r" b="b"/>
              <a:pathLst>
                <a:path w="1483" h="1008" extrusionOk="0">
                  <a:moveTo>
                    <a:pt x="916" y="0"/>
                  </a:moveTo>
                  <a:cubicBezTo>
                    <a:pt x="905" y="0"/>
                    <a:pt x="893" y="0"/>
                    <a:pt x="881" y="1"/>
                  </a:cubicBezTo>
                  <a:lnTo>
                    <a:pt x="802" y="1"/>
                  </a:lnTo>
                  <a:cubicBezTo>
                    <a:pt x="396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2" y="0"/>
                    <a:pt x="91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32950" y="109025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23600" y="1085000"/>
              <a:ext cx="31125" cy="26725"/>
            </a:xfrm>
            <a:custGeom>
              <a:avLst/>
              <a:gdLst/>
              <a:ahLst/>
              <a:cxnLst/>
              <a:rect l="l" t="t" r="r" b="b"/>
              <a:pathLst>
                <a:path w="1245" h="1069" extrusionOk="0">
                  <a:moveTo>
                    <a:pt x="767" y="1"/>
                  </a:moveTo>
                  <a:cubicBezTo>
                    <a:pt x="723" y="1"/>
                    <a:pt x="675" y="10"/>
                    <a:pt x="621" y="29"/>
                  </a:cubicBezTo>
                  <a:cubicBezTo>
                    <a:pt x="599" y="29"/>
                    <a:pt x="576" y="41"/>
                    <a:pt x="554" y="52"/>
                  </a:cubicBezTo>
                  <a:cubicBezTo>
                    <a:pt x="181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8" y="1068"/>
                  </a:cubicBezTo>
                  <a:cubicBezTo>
                    <a:pt x="1156" y="1068"/>
                    <a:pt x="1244" y="1"/>
                    <a:pt x="76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158125" y="1200050"/>
              <a:ext cx="28400" cy="23750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50"/>
                    <a:pt x="788" y="950"/>
                  </a:cubicBezTo>
                  <a:cubicBezTo>
                    <a:pt x="981" y="950"/>
                    <a:pt x="1135" y="849"/>
                    <a:pt x="1119" y="607"/>
                  </a:cubicBezTo>
                  <a:cubicBezTo>
                    <a:pt x="1119" y="573"/>
                    <a:pt x="1119" y="550"/>
                    <a:pt x="1119" y="528"/>
                  </a:cubicBezTo>
                  <a:cubicBezTo>
                    <a:pt x="1067" y="262"/>
                    <a:pt x="745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45225" y="1476725"/>
              <a:ext cx="30300" cy="26825"/>
            </a:xfrm>
            <a:custGeom>
              <a:avLst/>
              <a:gdLst/>
              <a:ahLst/>
              <a:cxnLst/>
              <a:rect l="l" t="t" r="r" b="b"/>
              <a:pathLst>
                <a:path w="1212" h="1073" extrusionOk="0">
                  <a:moveTo>
                    <a:pt x="639" y="0"/>
                  </a:moveTo>
                  <a:cubicBezTo>
                    <a:pt x="52" y="0"/>
                    <a:pt x="1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8" y="1038"/>
                    <a:pt x="670" y="1027"/>
                    <a:pt x="693" y="1016"/>
                  </a:cubicBezTo>
                  <a:cubicBezTo>
                    <a:pt x="1065" y="813"/>
                    <a:pt x="1212" y="12"/>
                    <a:pt x="648" y="0"/>
                  </a:cubicBezTo>
                  <a:cubicBezTo>
                    <a:pt x="645" y="0"/>
                    <a:pt x="642" y="0"/>
                    <a:pt x="63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281000" y="1337700"/>
              <a:ext cx="29775" cy="21300"/>
            </a:xfrm>
            <a:custGeom>
              <a:avLst/>
              <a:gdLst/>
              <a:ahLst/>
              <a:cxnLst/>
              <a:rect l="l" t="t" r="r" b="b"/>
              <a:pathLst>
                <a:path w="1191" h="852" extrusionOk="0">
                  <a:moveTo>
                    <a:pt x="420" y="1"/>
                  </a:moveTo>
                  <a:cubicBezTo>
                    <a:pt x="196" y="1"/>
                    <a:pt x="1" y="114"/>
                    <a:pt x="7" y="393"/>
                  </a:cubicBezTo>
                  <a:cubicBezTo>
                    <a:pt x="12" y="705"/>
                    <a:pt x="322" y="852"/>
                    <a:pt x="608" y="852"/>
                  </a:cubicBezTo>
                  <a:cubicBezTo>
                    <a:pt x="912" y="852"/>
                    <a:pt x="1190" y="685"/>
                    <a:pt x="1045" y="371"/>
                  </a:cubicBezTo>
                  <a:cubicBezTo>
                    <a:pt x="1033" y="348"/>
                    <a:pt x="1033" y="325"/>
                    <a:pt x="1011" y="303"/>
                  </a:cubicBezTo>
                  <a:cubicBezTo>
                    <a:pt x="908" y="120"/>
                    <a:pt x="649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119525" y="1144300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3" y="0"/>
                    <a:pt x="0" y="158"/>
                    <a:pt x="124" y="467"/>
                  </a:cubicBezTo>
                  <a:cubicBezTo>
                    <a:pt x="135" y="490"/>
                    <a:pt x="146" y="512"/>
                    <a:pt x="158" y="535"/>
                  </a:cubicBezTo>
                  <a:cubicBezTo>
                    <a:pt x="259" y="731"/>
                    <a:pt x="529" y="865"/>
                    <a:pt x="764" y="865"/>
                  </a:cubicBezTo>
                  <a:cubicBezTo>
                    <a:pt x="974" y="865"/>
                    <a:pt x="1157" y="757"/>
                    <a:pt x="1162" y="490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7131800" y="1277825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629" y="1"/>
                  </a:moveTo>
                  <a:cubicBezTo>
                    <a:pt x="49" y="1"/>
                    <a:pt x="1" y="1082"/>
                    <a:pt x="476" y="1082"/>
                  </a:cubicBezTo>
                  <a:cubicBezTo>
                    <a:pt x="521" y="1082"/>
                    <a:pt x="571" y="1072"/>
                    <a:pt x="626" y="1050"/>
                  </a:cubicBezTo>
                  <a:cubicBezTo>
                    <a:pt x="648" y="1039"/>
                    <a:pt x="671" y="1028"/>
                    <a:pt x="694" y="1016"/>
                  </a:cubicBezTo>
                  <a:cubicBezTo>
                    <a:pt x="1055" y="813"/>
                    <a:pt x="1213" y="23"/>
                    <a:pt x="637" y="1"/>
                  </a:cubicBezTo>
                  <a:cubicBezTo>
                    <a:pt x="634" y="1"/>
                    <a:pt x="632" y="1"/>
                    <a:pt x="62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7146900" y="1244750"/>
              <a:ext cx="31775" cy="21025"/>
            </a:xfrm>
            <a:custGeom>
              <a:avLst/>
              <a:gdLst/>
              <a:ahLst/>
              <a:cxnLst/>
              <a:rect l="l" t="t" r="r" b="b"/>
              <a:pathLst>
                <a:path w="1271" h="841" extrusionOk="0">
                  <a:moveTo>
                    <a:pt x="484" y="0"/>
                  </a:moveTo>
                  <a:cubicBezTo>
                    <a:pt x="228" y="0"/>
                    <a:pt x="1" y="133"/>
                    <a:pt x="44" y="444"/>
                  </a:cubicBezTo>
                  <a:cubicBezTo>
                    <a:pt x="78" y="721"/>
                    <a:pt x="339" y="841"/>
                    <a:pt x="596" y="841"/>
                  </a:cubicBezTo>
                  <a:cubicBezTo>
                    <a:pt x="936" y="841"/>
                    <a:pt x="1270" y="631"/>
                    <a:pt x="1071" y="297"/>
                  </a:cubicBezTo>
                  <a:cubicBezTo>
                    <a:pt x="1060" y="274"/>
                    <a:pt x="1049" y="263"/>
                    <a:pt x="1037" y="241"/>
                  </a:cubicBezTo>
                  <a:cubicBezTo>
                    <a:pt x="921" y="8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199375" y="1382025"/>
              <a:ext cx="36675" cy="20900"/>
            </a:xfrm>
            <a:custGeom>
              <a:avLst/>
              <a:gdLst/>
              <a:ahLst/>
              <a:cxnLst/>
              <a:rect l="l" t="t" r="r" b="b"/>
              <a:pathLst>
                <a:path w="1467" h="836" extrusionOk="0">
                  <a:moveTo>
                    <a:pt x="869" y="1"/>
                  </a:moveTo>
                  <a:cubicBezTo>
                    <a:pt x="464" y="1"/>
                    <a:pt x="0" y="387"/>
                    <a:pt x="349" y="696"/>
                  </a:cubicBezTo>
                  <a:cubicBezTo>
                    <a:pt x="372" y="719"/>
                    <a:pt x="383" y="730"/>
                    <a:pt x="405" y="741"/>
                  </a:cubicBezTo>
                  <a:cubicBezTo>
                    <a:pt x="500" y="806"/>
                    <a:pt x="626" y="836"/>
                    <a:pt x="754" y="836"/>
                  </a:cubicBezTo>
                  <a:cubicBezTo>
                    <a:pt x="1101" y="836"/>
                    <a:pt x="1467" y="615"/>
                    <a:pt x="1286" y="245"/>
                  </a:cubicBezTo>
                  <a:cubicBezTo>
                    <a:pt x="1201" y="70"/>
                    <a:pt x="1040" y="1"/>
                    <a:pt x="86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7190325" y="1321500"/>
              <a:ext cx="29700" cy="27775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3" y="0"/>
                  </a:moveTo>
                  <a:cubicBezTo>
                    <a:pt x="616" y="0"/>
                    <a:pt x="553" y="15"/>
                    <a:pt x="485" y="48"/>
                  </a:cubicBezTo>
                  <a:cubicBezTo>
                    <a:pt x="1" y="272"/>
                    <a:pt x="324" y="1111"/>
                    <a:pt x="699" y="1111"/>
                  </a:cubicBezTo>
                  <a:cubicBezTo>
                    <a:pt x="778" y="1111"/>
                    <a:pt x="860" y="1073"/>
                    <a:pt x="937" y="985"/>
                  </a:cubicBezTo>
                  <a:cubicBezTo>
                    <a:pt x="948" y="962"/>
                    <a:pt x="970" y="940"/>
                    <a:pt x="982" y="928"/>
                  </a:cubicBezTo>
                  <a:cubicBezTo>
                    <a:pt x="1187" y="625"/>
                    <a:pt x="1045" y="0"/>
                    <a:pt x="67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215400" y="1258700"/>
              <a:ext cx="29400" cy="21925"/>
            </a:xfrm>
            <a:custGeom>
              <a:avLst/>
              <a:gdLst/>
              <a:ahLst/>
              <a:cxnLst/>
              <a:rect l="l" t="t" r="r" b="b"/>
              <a:pathLst>
                <a:path w="1176" h="877" extrusionOk="0">
                  <a:moveTo>
                    <a:pt x="523" y="0"/>
                  </a:moveTo>
                  <a:cubicBezTo>
                    <a:pt x="244" y="0"/>
                    <a:pt x="1" y="148"/>
                    <a:pt x="114" y="450"/>
                  </a:cubicBezTo>
                  <a:cubicBezTo>
                    <a:pt x="125" y="473"/>
                    <a:pt x="125" y="495"/>
                    <a:pt x="137" y="518"/>
                  </a:cubicBezTo>
                  <a:cubicBezTo>
                    <a:pt x="242" y="727"/>
                    <a:pt x="525" y="876"/>
                    <a:pt x="766" y="876"/>
                  </a:cubicBezTo>
                  <a:cubicBezTo>
                    <a:pt x="966" y="876"/>
                    <a:pt x="1137" y="774"/>
                    <a:pt x="1152" y="518"/>
                  </a:cubicBezTo>
                  <a:cubicBezTo>
                    <a:pt x="1176" y="176"/>
                    <a:pt x="828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61250" y="1439700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411" y="1"/>
                  </a:moveTo>
                  <a:cubicBezTo>
                    <a:pt x="200" y="1"/>
                    <a:pt x="17" y="108"/>
                    <a:pt x="7" y="375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5"/>
                    <a:pt x="1056" y="398"/>
                  </a:cubicBezTo>
                  <a:cubicBezTo>
                    <a:pt x="1045" y="375"/>
                    <a:pt x="1034" y="353"/>
                    <a:pt x="1022" y="330"/>
                  </a:cubicBezTo>
                  <a:cubicBezTo>
                    <a:pt x="915" y="134"/>
                    <a:pt x="645" y="1"/>
                    <a:pt x="411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7113550" y="891600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647" y="1"/>
                  </a:moveTo>
                  <a:cubicBezTo>
                    <a:pt x="83" y="1"/>
                    <a:pt x="1" y="1066"/>
                    <a:pt x="482" y="1066"/>
                  </a:cubicBezTo>
                  <a:cubicBezTo>
                    <a:pt x="525" y="1066"/>
                    <a:pt x="571" y="1058"/>
                    <a:pt x="622" y="1040"/>
                  </a:cubicBezTo>
                  <a:lnTo>
                    <a:pt x="679" y="1017"/>
                  </a:lnTo>
                  <a:cubicBezTo>
                    <a:pt x="1062" y="826"/>
                    <a:pt x="1243" y="36"/>
                    <a:pt x="679" y="2"/>
                  </a:cubicBezTo>
                  <a:cubicBezTo>
                    <a:pt x="668" y="1"/>
                    <a:pt x="657" y="1"/>
                    <a:pt x="64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098500" y="966050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703"/>
                    <a:pt x="324" y="863"/>
                    <a:pt x="619" y="863"/>
                  </a:cubicBezTo>
                  <a:cubicBezTo>
                    <a:pt x="914" y="863"/>
                    <a:pt x="1179" y="703"/>
                    <a:pt x="1055" y="387"/>
                  </a:cubicBezTo>
                  <a:cubicBezTo>
                    <a:pt x="1044" y="364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7233575" y="1330875"/>
              <a:ext cx="31275" cy="20900"/>
            </a:xfrm>
            <a:custGeom>
              <a:avLst/>
              <a:gdLst/>
              <a:ahLst/>
              <a:cxnLst/>
              <a:rect l="l" t="t" r="r" b="b"/>
              <a:pathLst>
                <a:path w="1251" h="836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1" y="711"/>
                    <a:pt x="335" y="835"/>
                    <a:pt x="600" y="835"/>
                  </a:cubicBezTo>
                  <a:cubicBezTo>
                    <a:pt x="932" y="835"/>
                    <a:pt x="1250" y="642"/>
                    <a:pt x="1069" y="316"/>
                  </a:cubicBezTo>
                  <a:cubicBezTo>
                    <a:pt x="1057" y="294"/>
                    <a:pt x="1035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7206650" y="1142825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199625" y="1110800"/>
              <a:ext cx="37050" cy="25500"/>
            </a:xfrm>
            <a:custGeom>
              <a:avLst/>
              <a:gdLst/>
              <a:ahLst/>
              <a:cxnLst/>
              <a:rect l="l" t="t" r="r" b="b"/>
              <a:pathLst>
                <a:path w="1482" h="1020" extrusionOk="0">
                  <a:moveTo>
                    <a:pt x="904" y="0"/>
                  </a:moveTo>
                  <a:cubicBezTo>
                    <a:pt x="893" y="0"/>
                    <a:pt x="881" y="1"/>
                    <a:pt x="869" y="2"/>
                  </a:cubicBezTo>
                  <a:lnTo>
                    <a:pt x="802" y="13"/>
                  </a:lnTo>
                  <a:cubicBezTo>
                    <a:pt x="395" y="92"/>
                    <a:pt x="0" y="803"/>
                    <a:pt x="531" y="995"/>
                  </a:cubicBezTo>
                  <a:cubicBezTo>
                    <a:pt x="579" y="1012"/>
                    <a:pt x="626" y="1019"/>
                    <a:pt x="671" y="1019"/>
                  </a:cubicBezTo>
                  <a:cubicBezTo>
                    <a:pt x="1187" y="1019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7226925" y="920675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647" y="0"/>
                  </a:moveTo>
                  <a:cubicBezTo>
                    <a:pt x="75" y="0"/>
                    <a:pt x="0" y="1065"/>
                    <a:pt x="474" y="1065"/>
                  </a:cubicBezTo>
                  <a:cubicBezTo>
                    <a:pt x="516" y="1065"/>
                    <a:pt x="562" y="1057"/>
                    <a:pt x="612" y="1039"/>
                  </a:cubicBezTo>
                  <a:lnTo>
                    <a:pt x="680" y="1017"/>
                  </a:lnTo>
                  <a:cubicBezTo>
                    <a:pt x="1052" y="825"/>
                    <a:pt x="1244" y="35"/>
                    <a:pt x="680" y="1"/>
                  </a:cubicBezTo>
                  <a:cubicBezTo>
                    <a:pt x="669" y="0"/>
                    <a:pt x="658" y="0"/>
                    <a:pt x="64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187500" y="852675"/>
              <a:ext cx="29500" cy="21300"/>
            </a:xfrm>
            <a:custGeom>
              <a:avLst/>
              <a:gdLst/>
              <a:ahLst/>
              <a:cxnLst/>
              <a:rect l="l" t="t" r="r" b="b"/>
              <a:pathLst>
                <a:path w="1180" h="852" extrusionOk="0">
                  <a:moveTo>
                    <a:pt x="556" y="0"/>
                  </a:moveTo>
                  <a:cubicBezTo>
                    <a:pt x="263" y="0"/>
                    <a:pt x="1" y="155"/>
                    <a:pt x="124" y="464"/>
                  </a:cubicBezTo>
                  <a:cubicBezTo>
                    <a:pt x="136" y="487"/>
                    <a:pt x="147" y="509"/>
                    <a:pt x="158" y="532"/>
                  </a:cubicBezTo>
                  <a:cubicBezTo>
                    <a:pt x="265" y="721"/>
                    <a:pt x="535" y="852"/>
                    <a:pt x="771" y="852"/>
                  </a:cubicBezTo>
                  <a:cubicBezTo>
                    <a:pt x="984" y="852"/>
                    <a:pt x="1168" y="744"/>
                    <a:pt x="1174" y="476"/>
                  </a:cubicBezTo>
                  <a:cubicBezTo>
                    <a:pt x="1179" y="158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159975" y="937900"/>
              <a:ext cx="30075" cy="27050"/>
            </a:xfrm>
            <a:custGeom>
              <a:avLst/>
              <a:gdLst/>
              <a:ahLst/>
              <a:cxnLst/>
              <a:rect l="l" t="t" r="r" b="b"/>
              <a:pathLst>
                <a:path w="1203" h="1082" extrusionOk="0">
                  <a:moveTo>
                    <a:pt x="630" y="0"/>
                  </a:moveTo>
                  <a:cubicBezTo>
                    <a:pt x="40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56" y="813"/>
                    <a:pt x="1203" y="23"/>
                    <a:pt x="639" y="0"/>
                  </a:cubicBezTo>
                  <a:cubicBezTo>
                    <a:pt x="636" y="0"/>
                    <a:pt x="633" y="0"/>
                    <a:pt x="63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7261550" y="150160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3"/>
                    <a:pt x="319" y="851"/>
                    <a:pt x="604" y="851"/>
                  </a:cubicBezTo>
                  <a:cubicBezTo>
                    <a:pt x="910" y="851"/>
                    <a:pt x="1190" y="681"/>
                    <a:pt x="1044" y="359"/>
                  </a:cubicBezTo>
                  <a:cubicBezTo>
                    <a:pt x="1033" y="337"/>
                    <a:pt x="1022" y="325"/>
                    <a:pt x="1010" y="303"/>
                  </a:cubicBezTo>
                  <a:cubicBezTo>
                    <a:pt x="902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110175" y="1079925"/>
              <a:ext cx="29475" cy="27700"/>
            </a:xfrm>
            <a:custGeom>
              <a:avLst/>
              <a:gdLst/>
              <a:ahLst/>
              <a:cxnLst/>
              <a:rect l="l" t="t" r="r" b="b"/>
              <a:pathLst>
                <a:path w="1179" h="1108" extrusionOk="0">
                  <a:moveTo>
                    <a:pt x="673" y="1"/>
                  </a:moveTo>
                  <a:cubicBezTo>
                    <a:pt x="619" y="1"/>
                    <a:pt x="561" y="13"/>
                    <a:pt x="498" y="41"/>
                  </a:cubicBezTo>
                  <a:cubicBezTo>
                    <a:pt x="1" y="247"/>
                    <a:pt x="291" y="1108"/>
                    <a:pt x="675" y="1108"/>
                  </a:cubicBezTo>
                  <a:cubicBezTo>
                    <a:pt x="753" y="1108"/>
                    <a:pt x="835" y="1072"/>
                    <a:pt x="915" y="988"/>
                  </a:cubicBezTo>
                  <a:cubicBezTo>
                    <a:pt x="927" y="977"/>
                    <a:pt x="938" y="955"/>
                    <a:pt x="960" y="943"/>
                  </a:cubicBezTo>
                  <a:cubicBezTo>
                    <a:pt x="1178" y="646"/>
                    <a:pt x="1057" y="1"/>
                    <a:pt x="67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7127425" y="1098225"/>
              <a:ext cx="37525" cy="25050"/>
            </a:xfrm>
            <a:custGeom>
              <a:avLst/>
              <a:gdLst/>
              <a:ahLst/>
              <a:cxnLst/>
              <a:rect l="l" t="t" r="r" b="b"/>
              <a:pathLst>
                <a:path w="1501" h="1002" extrusionOk="0">
                  <a:moveTo>
                    <a:pt x="818" y="1"/>
                  </a:moveTo>
                  <a:cubicBezTo>
                    <a:pt x="311" y="1"/>
                    <a:pt x="0" y="1002"/>
                    <a:pt x="582" y="1002"/>
                  </a:cubicBezTo>
                  <a:cubicBezTo>
                    <a:pt x="591" y="1002"/>
                    <a:pt x="600" y="1002"/>
                    <a:pt x="609" y="1001"/>
                  </a:cubicBezTo>
                  <a:lnTo>
                    <a:pt x="677" y="1001"/>
                  </a:lnTo>
                  <a:cubicBezTo>
                    <a:pt x="1106" y="933"/>
                    <a:pt x="1500" y="234"/>
                    <a:pt x="970" y="31"/>
                  </a:cubicBezTo>
                  <a:cubicBezTo>
                    <a:pt x="918" y="10"/>
                    <a:pt x="867" y="1"/>
                    <a:pt x="8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7286775" y="1317350"/>
              <a:ext cx="28375" cy="23725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2" y="0"/>
                  </a:moveTo>
                  <a:cubicBezTo>
                    <a:pt x="328" y="0"/>
                    <a:pt x="200" y="74"/>
                    <a:pt x="137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3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288425" y="848450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666" y="1"/>
                  </a:moveTo>
                  <a:cubicBezTo>
                    <a:pt x="89" y="1"/>
                    <a:pt x="1" y="1068"/>
                    <a:pt x="478" y="1068"/>
                  </a:cubicBezTo>
                  <a:cubicBezTo>
                    <a:pt x="522" y="1068"/>
                    <a:pt x="570" y="1059"/>
                    <a:pt x="624" y="1040"/>
                  </a:cubicBezTo>
                  <a:cubicBezTo>
                    <a:pt x="646" y="1028"/>
                    <a:pt x="669" y="1028"/>
                    <a:pt x="691" y="1017"/>
                  </a:cubicBezTo>
                  <a:cubicBezTo>
                    <a:pt x="1064" y="836"/>
                    <a:pt x="1255" y="35"/>
                    <a:pt x="691" y="1"/>
                  </a:cubicBezTo>
                  <a:cubicBezTo>
                    <a:pt x="683" y="1"/>
                    <a:pt x="67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264500" y="1301875"/>
              <a:ext cx="30025" cy="26775"/>
            </a:xfrm>
            <a:custGeom>
              <a:avLst/>
              <a:gdLst/>
              <a:ahLst/>
              <a:cxnLst/>
              <a:rect l="l" t="t" r="r" b="b"/>
              <a:pathLst>
                <a:path w="1201" h="1071" extrusionOk="0">
                  <a:moveTo>
                    <a:pt x="735" y="1"/>
                  </a:moveTo>
                  <a:cubicBezTo>
                    <a:pt x="691" y="1"/>
                    <a:pt x="641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47" y="258"/>
                    <a:pt x="1" y="1059"/>
                    <a:pt x="565" y="1070"/>
                  </a:cubicBezTo>
                  <a:cubicBezTo>
                    <a:pt x="571" y="1070"/>
                    <a:pt x="576" y="1070"/>
                    <a:pt x="582" y="1070"/>
                  </a:cubicBezTo>
                  <a:cubicBezTo>
                    <a:pt x="1163" y="1070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2150" y="855150"/>
              <a:ext cx="30125" cy="27425"/>
            </a:xfrm>
            <a:custGeom>
              <a:avLst/>
              <a:gdLst/>
              <a:ahLst/>
              <a:cxnLst/>
              <a:rect l="l" t="t" r="r" b="b"/>
              <a:pathLst>
                <a:path w="1205" h="1097" extrusionOk="0">
                  <a:moveTo>
                    <a:pt x="440" y="0"/>
                  </a:moveTo>
                  <a:cubicBezTo>
                    <a:pt x="348" y="0"/>
                    <a:pt x="258" y="48"/>
                    <a:pt x="184" y="162"/>
                  </a:cubicBezTo>
                  <a:cubicBezTo>
                    <a:pt x="173" y="185"/>
                    <a:pt x="162" y="207"/>
                    <a:pt x="150" y="219"/>
                  </a:cubicBezTo>
                  <a:cubicBezTo>
                    <a:pt x="0" y="537"/>
                    <a:pt x="216" y="1097"/>
                    <a:pt x="558" y="1097"/>
                  </a:cubicBezTo>
                  <a:cubicBezTo>
                    <a:pt x="628" y="1097"/>
                    <a:pt x="704" y="1073"/>
                    <a:pt x="782" y="1020"/>
                  </a:cubicBezTo>
                  <a:cubicBezTo>
                    <a:pt x="1205" y="732"/>
                    <a:pt x="803" y="0"/>
                    <a:pt x="44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7236750" y="1232400"/>
              <a:ext cx="31175" cy="26925"/>
            </a:xfrm>
            <a:custGeom>
              <a:avLst/>
              <a:gdLst/>
              <a:ahLst/>
              <a:cxnLst/>
              <a:rect l="l" t="t" r="r" b="b"/>
              <a:pathLst>
                <a:path w="1247" h="1077" extrusionOk="0">
                  <a:moveTo>
                    <a:pt x="657" y="0"/>
                  </a:moveTo>
                  <a:cubicBezTo>
                    <a:pt x="77" y="0"/>
                    <a:pt x="0" y="1077"/>
                    <a:pt x="476" y="1077"/>
                  </a:cubicBezTo>
                  <a:cubicBezTo>
                    <a:pt x="518" y="1077"/>
                    <a:pt x="564" y="1068"/>
                    <a:pt x="614" y="1051"/>
                  </a:cubicBezTo>
                  <a:cubicBezTo>
                    <a:pt x="637" y="1039"/>
                    <a:pt x="659" y="1028"/>
                    <a:pt x="682" y="1017"/>
                  </a:cubicBezTo>
                  <a:cubicBezTo>
                    <a:pt x="1054" y="836"/>
                    <a:pt x="1246" y="35"/>
                    <a:pt x="682" y="1"/>
                  </a:cubicBezTo>
                  <a:cubicBezTo>
                    <a:pt x="674" y="1"/>
                    <a:pt x="665" y="0"/>
                    <a:pt x="65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062000" y="1023625"/>
              <a:ext cx="28400" cy="24100"/>
            </a:xfrm>
            <a:custGeom>
              <a:avLst/>
              <a:gdLst/>
              <a:ahLst/>
              <a:cxnLst/>
              <a:rect l="l" t="t" r="r" b="b"/>
              <a:pathLst>
                <a:path w="1136" h="964" extrusionOk="0">
                  <a:moveTo>
                    <a:pt x="477" y="0"/>
                  </a:moveTo>
                  <a:cubicBezTo>
                    <a:pt x="339" y="0"/>
                    <a:pt x="214" y="71"/>
                    <a:pt x="145" y="250"/>
                  </a:cubicBezTo>
                  <a:cubicBezTo>
                    <a:pt x="0" y="642"/>
                    <a:pt x="457" y="964"/>
                    <a:pt x="795" y="964"/>
                  </a:cubicBezTo>
                  <a:cubicBezTo>
                    <a:pt x="984" y="964"/>
                    <a:pt x="1135" y="864"/>
                    <a:pt x="1127" y="622"/>
                  </a:cubicBezTo>
                  <a:cubicBezTo>
                    <a:pt x="1127" y="589"/>
                    <a:pt x="1116" y="566"/>
                    <a:pt x="1116" y="544"/>
                  </a:cubicBezTo>
                  <a:cubicBezTo>
                    <a:pt x="1071" y="274"/>
                    <a:pt x="749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277400" y="1476575"/>
              <a:ext cx="29500" cy="27875"/>
            </a:xfrm>
            <a:custGeom>
              <a:avLst/>
              <a:gdLst/>
              <a:ahLst/>
              <a:cxnLst/>
              <a:rect l="l" t="t" r="r" b="b"/>
              <a:pathLst>
                <a:path w="1180" h="1115" extrusionOk="0">
                  <a:moveTo>
                    <a:pt x="664" y="0"/>
                  </a:moveTo>
                  <a:cubicBezTo>
                    <a:pt x="611" y="0"/>
                    <a:pt x="552" y="13"/>
                    <a:pt x="489" y="40"/>
                  </a:cubicBezTo>
                  <a:cubicBezTo>
                    <a:pt x="0" y="256"/>
                    <a:pt x="295" y="1115"/>
                    <a:pt x="674" y="1115"/>
                  </a:cubicBezTo>
                  <a:cubicBezTo>
                    <a:pt x="750" y="1115"/>
                    <a:pt x="829" y="1080"/>
                    <a:pt x="907" y="999"/>
                  </a:cubicBezTo>
                  <a:cubicBezTo>
                    <a:pt x="929" y="977"/>
                    <a:pt x="940" y="965"/>
                    <a:pt x="952" y="943"/>
                  </a:cubicBezTo>
                  <a:cubicBezTo>
                    <a:pt x="1180" y="646"/>
                    <a:pt x="1051" y="0"/>
                    <a:pt x="6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7148275" y="991675"/>
              <a:ext cx="36775" cy="20900"/>
            </a:xfrm>
            <a:custGeom>
              <a:avLst/>
              <a:gdLst/>
              <a:ahLst/>
              <a:cxnLst/>
              <a:rect l="l" t="t" r="r" b="b"/>
              <a:pathLst>
                <a:path w="1471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1" y="836"/>
                    <a:pt x="1471" y="449"/>
                    <a:pt x="1107" y="140"/>
                  </a:cubicBezTo>
                  <a:cubicBezTo>
                    <a:pt x="1095" y="118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7202925" y="1026475"/>
              <a:ext cx="30000" cy="26825"/>
            </a:xfrm>
            <a:custGeom>
              <a:avLst/>
              <a:gdLst/>
              <a:ahLst/>
              <a:cxnLst/>
              <a:rect l="l" t="t" r="r" b="b"/>
              <a:pathLst>
                <a:path w="1200" h="1073" extrusionOk="0">
                  <a:moveTo>
                    <a:pt x="627" y="1"/>
                  </a:moveTo>
                  <a:cubicBezTo>
                    <a:pt x="50" y="1"/>
                    <a:pt x="0" y="1073"/>
                    <a:pt x="469" y="1073"/>
                  </a:cubicBezTo>
                  <a:cubicBezTo>
                    <a:pt x="516" y="1073"/>
                    <a:pt x="567" y="1062"/>
                    <a:pt x="624" y="1039"/>
                  </a:cubicBezTo>
                  <a:cubicBezTo>
                    <a:pt x="647" y="1028"/>
                    <a:pt x="658" y="1028"/>
                    <a:pt x="681" y="1005"/>
                  </a:cubicBezTo>
                  <a:cubicBezTo>
                    <a:pt x="1053" y="813"/>
                    <a:pt x="1200" y="12"/>
                    <a:pt x="636" y="1"/>
                  </a:cubicBezTo>
                  <a:cubicBezTo>
                    <a:pt x="633" y="1"/>
                    <a:pt x="630" y="1"/>
                    <a:pt x="62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7201025" y="141980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7235750" y="1379600"/>
              <a:ext cx="29975" cy="27925"/>
            </a:xfrm>
            <a:custGeom>
              <a:avLst/>
              <a:gdLst/>
              <a:ahLst/>
              <a:cxnLst/>
              <a:rect l="l" t="t" r="r" b="b"/>
              <a:pathLst>
                <a:path w="1199" h="1117" extrusionOk="0">
                  <a:moveTo>
                    <a:pt x="663" y="1"/>
                  </a:moveTo>
                  <a:cubicBezTo>
                    <a:pt x="605" y="1"/>
                    <a:pt x="542" y="15"/>
                    <a:pt x="474" y="49"/>
                  </a:cubicBezTo>
                  <a:cubicBezTo>
                    <a:pt x="1" y="290"/>
                    <a:pt x="335" y="1117"/>
                    <a:pt x="708" y="1117"/>
                  </a:cubicBezTo>
                  <a:cubicBezTo>
                    <a:pt x="788" y="1117"/>
                    <a:pt x="871" y="1078"/>
                    <a:pt x="948" y="985"/>
                  </a:cubicBezTo>
                  <a:cubicBezTo>
                    <a:pt x="970" y="963"/>
                    <a:pt x="982" y="940"/>
                    <a:pt x="993" y="929"/>
                  </a:cubicBezTo>
                  <a:cubicBezTo>
                    <a:pt x="1198" y="626"/>
                    <a:pt x="1039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7282025" y="1368500"/>
              <a:ext cx="29675" cy="27750"/>
            </a:xfrm>
            <a:custGeom>
              <a:avLst/>
              <a:gdLst/>
              <a:ahLst/>
              <a:cxnLst/>
              <a:rect l="l" t="t" r="r" b="b"/>
              <a:pathLst>
                <a:path w="1187" h="1110" extrusionOk="0">
                  <a:moveTo>
                    <a:pt x="672" y="1"/>
                  </a:moveTo>
                  <a:cubicBezTo>
                    <a:pt x="612" y="1"/>
                    <a:pt x="545" y="17"/>
                    <a:pt x="473" y="53"/>
                  </a:cubicBezTo>
                  <a:cubicBezTo>
                    <a:pt x="1" y="284"/>
                    <a:pt x="327" y="1110"/>
                    <a:pt x="703" y="1110"/>
                  </a:cubicBezTo>
                  <a:cubicBezTo>
                    <a:pt x="785" y="1110"/>
                    <a:pt x="869" y="1071"/>
                    <a:pt x="947" y="978"/>
                  </a:cubicBezTo>
                  <a:cubicBezTo>
                    <a:pt x="959" y="967"/>
                    <a:pt x="970" y="944"/>
                    <a:pt x="992" y="921"/>
                  </a:cubicBezTo>
                  <a:cubicBezTo>
                    <a:pt x="1187" y="620"/>
                    <a:pt x="1046" y="1"/>
                    <a:pt x="672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7248525" y="989450"/>
              <a:ext cx="38775" cy="21525"/>
            </a:xfrm>
            <a:custGeom>
              <a:avLst/>
              <a:gdLst/>
              <a:ahLst/>
              <a:cxnLst/>
              <a:rect l="l" t="t" r="r" b="b"/>
              <a:pathLst>
                <a:path w="1551" h="861" extrusionOk="0">
                  <a:moveTo>
                    <a:pt x="820" y="0"/>
                  </a:moveTo>
                  <a:cubicBezTo>
                    <a:pt x="440" y="0"/>
                    <a:pt x="0" y="303"/>
                    <a:pt x="267" y="681"/>
                  </a:cubicBezTo>
                  <a:cubicBezTo>
                    <a:pt x="357" y="808"/>
                    <a:pt x="486" y="860"/>
                    <a:pt x="623" y="860"/>
                  </a:cubicBezTo>
                  <a:cubicBezTo>
                    <a:pt x="1052" y="860"/>
                    <a:pt x="1550" y="348"/>
                    <a:pt x="1114" y="82"/>
                  </a:cubicBezTo>
                  <a:cubicBezTo>
                    <a:pt x="1102" y="71"/>
                    <a:pt x="1080" y="60"/>
                    <a:pt x="1057" y="49"/>
                  </a:cubicBezTo>
                  <a:cubicBezTo>
                    <a:pt x="987" y="16"/>
                    <a:pt x="905" y="0"/>
                    <a:pt x="82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6868150" y="851850"/>
              <a:ext cx="441525" cy="951575"/>
            </a:xfrm>
            <a:custGeom>
              <a:avLst/>
              <a:gdLst/>
              <a:ahLst/>
              <a:cxnLst/>
              <a:rect l="l" t="t" r="r" b="b"/>
              <a:pathLst>
                <a:path w="17661" h="38063" extrusionOk="0">
                  <a:moveTo>
                    <a:pt x="1501" y="1"/>
                  </a:moveTo>
                  <a:cubicBezTo>
                    <a:pt x="1343" y="1389"/>
                    <a:pt x="1129" y="2777"/>
                    <a:pt x="869" y="4142"/>
                  </a:cubicBezTo>
                  <a:cubicBezTo>
                    <a:pt x="745" y="4864"/>
                    <a:pt x="565" y="5575"/>
                    <a:pt x="418" y="6297"/>
                  </a:cubicBezTo>
                  <a:cubicBezTo>
                    <a:pt x="249" y="7008"/>
                    <a:pt x="136" y="7742"/>
                    <a:pt x="91" y="8475"/>
                  </a:cubicBezTo>
                  <a:cubicBezTo>
                    <a:pt x="0" y="9953"/>
                    <a:pt x="91" y="11432"/>
                    <a:pt x="339" y="12887"/>
                  </a:cubicBezTo>
                  <a:cubicBezTo>
                    <a:pt x="576" y="14343"/>
                    <a:pt x="937" y="15776"/>
                    <a:pt x="1422" y="17164"/>
                  </a:cubicBezTo>
                  <a:cubicBezTo>
                    <a:pt x="1671" y="17864"/>
                    <a:pt x="1953" y="18541"/>
                    <a:pt x="2257" y="19218"/>
                  </a:cubicBezTo>
                  <a:cubicBezTo>
                    <a:pt x="2562" y="19883"/>
                    <a:pt x="2934" y="20527"/>
                    <a:pt x="3295" y="21159"/>
                  </a:cubicBezTo>
                  <a:lnTo>
                    <a:pt x="5485" y="24984"/>
                  </a:lnTo>
                  <a:lnTo>
                    <a:pt x="6568" y="26891"/>
                  </a:lnTo>
                  <a:cubicBezTo>
                    <a:pt x="6940" y="27523"/>
                    <a:pt x="7301" y="28166"/>
                    <a:pt x="7696" y="28787"/>
                  </a:cubicBezTo>
                  <a:cubicBezTo>
                    <a:pt x="8103" y="29407"/>
                    <a:pt x="8475" y="30039"/>
                    <a:pt x="8915" y="30626"/>
                  </a:cubicBezTo>
                  <a:lnTo>
                    <a:pt x="9547" y="31529"/>
                  </a:lnTo>
                  <a:lnTo>
                    <a:pt x="10235" y="32398"/>
                  </a:lnTo>
                  <a:cubicBezTo>
                    <a:pt x="10675" y="32996"/>
                    <a:pt x="11206" y="33515"/>
                    <a:pt x="11691" y="34068"/>
                  </a:cubicBezTo>
                  <a:cubicBezTo>
                    <a:pt x="12233" y="34575"/>
                    <a:pt x="12740" y="35117"/>
                    <a:pt x="13338" y="35557"/>
                  </a:cubicBezTo>
                  <a:cubicBezTo>
                    <a:pt x="13914" y="36031"/>
                    <a:pt x="14523" y="36460"/>
                    <a:pt x="15155" y="36844"/>
                  </a:cubicBezTo>
                  <a:lnTo>
                    <a:pt x="16126" y="37374"/>
                  </a:lnTo>
                  <a:lnTo>
                    <a:pt x="17130" y="37848"/>
                  </a:lnTo>
                  <a:cubicBezTo>
                    <a:pt x="17310" y="37916"/>
                    <a:pt x="17480" y="37983"/>
                    <a:pt x="17660" y="38062"/>
                  </a:cubicBezTo>
                  <a:lnTo>
                    <a:pt x="17660" y="37622"/>
                  </a:lnTo>
                  <a:cubicBezTo>
                    <a:pt x="17536" y="37577"/>
                    <a:pt x="17423" y="37521"/>
                    <a:pt x="17299" y="37464"/>
                  </a:cubicBezTo>
                  <a:lnTo>
                    <a:pt x="16306" y="37013"/>
                  </a:lnTo>
                  <a:lnTo>
                    <a:pt x="15336" y="36494"/>
                  </a:lnTo>
                  <a:cubicBezTo>
                    <a:pt x="14726" y="36121"/>
                    <a:pt x="14128" y="35704"/>
                    <a:pt x="13575" y="35253"/>
                  </a:cubicBezTo>
                  <a:cubicBezTo>
                    <a:pt x="12989" y="34824"/>
                    <a:pt x="12492" y="34293"/>
                    <a:pt x="11950" y="33797"/>
                  </a:cubicBezTo>
                  <a:cubicBezTo>
                    <a:pt x="11477" y="33255"/>
                    <a:pt x="10946" y="32747"/>
                    <a:pt x="10517" y="32161"/>
                  </a:cubicBezTo>
                  <a:lnTo>
                    <a:pt x="9829" y="31314"/>
                  </a:lnTo>
                  <a:lnTo>
                    <a:pt x="9197" y="30434"/>
                  </a:lnTo>
                  <a:cubicBezTo>
                    <a:pt x="8768" y="29847"/>
                    <a:pt x="8385" y="29227"/>
                    <a:pt x="7990" y="28606"/>
                  </a:cubicBezTo>
                  <a:cubicBezTo>
                    <a:pt x="7606" y="27986"/>
                    <a:pt x="7234" y="27354"/>
                    <a:pt x="6861" y="26722"/>
                  </a:cubicBezTo>
                  <a:lnTo>
                    <a:pt x="5767" y="24815"/>
                  </a:lnTo>
                  <a:lnTo>
                    <a:pt x="3566" y="21012"/>
                  </a:lnTo>
                  <a:cubicBezTo>
                    <a:pt x="3205" y="20369"/>
                    <a:pt x="2833" y="19737"/>
                    <a:pt x="2528" y="19082"/>
                  </a:cubicBezTo>
                  <a:cubicBezTo>
                    <a:pt x="2223" y="18439"/>
                    <a:pt x="1941" y="17751"/>
                    <a:pt x="1704" y="17074"/>
                  </a:cubicBezTo>
                  <a:cubicBezTo>
                    <a:pt x="1219" y="15697"/>
                    <a:pt x="847" y="14287"/>
                    <a:pt x="610" y="12853"/>
                  </a:cubicBezTo>
                  <a:cubicBezTo>
                    <a:pt x="350" y="11409"/>
                    <a:pt x="271" y="9953"/>
                    <a:pt x="350" y="8498"/>
                  </a:cubicBezTo>
                  <a:cubicBezTo>
                    <a:pt x="407" y="7042"/>
                    <a:pt x="858" y="5643"/>
                    <a:pt x="1095" y="4187"/>
                  </a:cubicBezTo>
                  <a:cubicBezTo>
                    <a:pt x="1343" y="2799"/>
                    <a:pt x="1535" y="1400"/>
                    <a:pt x="1682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6895800" y="851575"/>
              <a:ext cx="413575" cy="920250"/>
            </a:xfrm>
            <a:custGeom>
              <a:avLst/>
              <a:gdLst/>
              <a:ahLst/>
              <a:cxnLst/>
              <a:rect l="l" t="t" r="r" b="b"/>
              <a:pathLst>
                <a:path w="16543" h="36810" extrusionOk="0">
                  <a:moveTo>
                    <a:pt x="1456" y="1"/>
                  </a:moveTo>
                  <a:cubicBezTo>
                    <a:pt x="1230" y="2235"/>
                    <a:pt x="858" y="4458"/>
                    <a:pt x="350" y="6647"/>
                  </a:cubicBezTo>
                  <a:cubicBezTo>
                    <a:pt x="147" y="7538"/>
                    <a:pt x="34" y="8452"/>
                    <a:pt x="34" y="9378"/>
                  </a:cubicBezTo>
                  <a:cubicBezTo>
                    <a:pt x="0" y="12864"/>
                    <a:pt x="1129" y="17141"/>
                    <a:pt x="2844" y="20052"/>
                  </a:cubicBezTo>
                  <a:cubicBezTo>
                    <a:pt x="3995" y="22016"/>
                    <a:pt x="4480" y="22874"/>
                    <a:pt x="4943" y="23720"/>
                  </a:cubicBezTo>
                  <a:cubicBezTo>
                    <a:pt x="5439" y="24611"/>
                    <a:pt x="5902" y="25446"/>
                    <a:pt x="7132" y="27534"/>
                  </a:cubicBezTo>
                  <a:cubicBezTo>
                    <a:pt x="9806" y="32025"/>
                    <a:pt x="12560" y="34914"/>
                    <a:pt x="15550" y="36358"/>
                  </a:cubicBezTo>
                  <a:cubicBezTo>
                    <a:pt x="15888" y="36516"/>
                    <a:pt x="16216" y="36674"/>
                    <a:pt x="16543" y="36809"/>
                  </a:cubicBezTo>
                  <a:lnTo>
                    <a:pt x="16543" y="30637"/>
                  </a:lnTo>
                  <a:cubicBezTo>
                    <a:pt x="16475" y="30614"/>
                    <a:pt x="16396" y="30581"/>
                    <a:pt x="16329" y="30547"/>
                  </a:cubicBezTo>
                  <a:cubicBezTo>
                    <a:pt x="14738" y="29825"/>
                    <a:pt x="13948" y="28583"/>
                    <a:pt x="13485" y="26902"/>
                  </a:cubicBezTo>
                  <a:cubicBezTo>
                    <a:pt x="13225" y="26011"/>
                    <a:pt x="12887" y="25130"/>
                    <a:pt x="12469" y="24295"/>
                  </a:cubicBezTo>
                  <a:cubicBezTo>
                    <a:pt x="12097" y="23517"/>
                    <a:pt x="11454" y="22704"/>
                    <a:pt x="11239" y="21881"/>
                  </a:cubicBezTo>
                  <a:cubicBezTo>
                    <a:pt x="11014" y="21034"/>
                    <a:pt x="10980" y="20323"/>
                    <a:pt x="10528" y="19511"/>
                  </a:cubicBezTo>
                  <a:cubicBezTo>
                    <a:pt x="10100" y="18721"/>
                    <a:pt x="9547" y="18010"/>
                    <a:pt x="9095" y="17231"/>
                  </a:cubicBezTo>
                  <a:cubicBezTo>
                    <a:pt x="8644" y="16430"/>
                    <a:pt x="8351" y="15516"/>
                    <a:pt x="8001" y="14659"/>
                  </a:cubicBezTo>
                  <a:cubicBezTo>
                    <a:pt x="7380" y="13158"/>
                    <a:pt x="7606" y="11488"/>
                    <a:pt x="6997" y="10010"/>
                  </a:cubicBezTo>
                  <a:cubicBezTo>
                    <a:pt x="6613" y="9050"/>
                    <a:pt x="5846" y="8340"/>
                    <a:pt x="5609" y="7324"/>
                  </a:cubicBezTo>
                  <a:cubicBezTo>
                    <a:pt x="5259" y="5891"/>
                    <a:pt x="5417" y="4537"/>
                    <a:pt x="5597" y="3115"/>
                  </a:cubicBezTo>
                  <a:cubicBezTo>
                    <a:pt x="5699" y="2235"/>
                    <a:pt x="5902" y="1366"/>
                    <a:pt x="5857" y="474"/>
                  </a:cubicBezTo>
                  <a:cubicBezTo>
                    <a:pt x="5857" y="305"/>
                    <a:pt x="5834" y="147"/>
                    <a:pt x="5823" y="1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5531525" y="896425"/>
              <a:ext cx="875" cy="1150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5691500" y="896425"/>
              <a:ext cx="44025" cy="70000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5912950" y="896425"/>
              <a:ext cx="82100" cy="172400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099125" y="896425"/>
              <a:ext cx="66600" cy="126425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1736950" y="896725"/>
              <a:ext cx="575" cy="850"/>
            </a:xfrm>
            <a:custGeom>
              <a:avLst/>
              <a:gdLst/>
              <a:ahLst/>
              <a:cxnLst/>
              <a:rect l="l" t="t" r="r" b="b"/>
              <a:pathLst>
                <a:path w="23" h="34" extrusionOk="0">
                  <a:moveTo>
                    <a:pt x="0" y="0"/>
                  </a:moveTo>
                  <a:cubicBezTo>
                    <a:pt x="0" y="11"/>
                    <a:pt x="0" y="23"/>
                    <a:pt x="0" y="34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896600" y="896425"/>
              <a:ext cx="44325" cy="70275"/>
            </a:xfrm>
            <a:custGeom>
              <a:avLst/>
              <a:gdLst/>
              <a:ahLst/>
              <a:cxnLst/>
              <a:rect l="l" t="t" r="r" b="b"/>
              <a:pathLst>
                <a:path w="1773" h="2811" extrusionOk="0">
                  <a:moveTo>
                    <a:pt x="1772" y="1"/>
                  </a:moveTo>
                  <a:lnTo>
                    <a:pt x="272" y="12"/>
                  </a:lnTo>
                  <a:cubicBezTo>
                    <a:pt x="80" y="926"/>
                    <a:pt x="1" y="1874"/>
                    <a:pt x="57" y="2810"/>
                  </a:cubicBezTo>
                  <a:cubicBezTo>
                    <a:pt x="599" y="1863"/>
                    <a:pt x="1174" y="926"/>
                    <a:pt x="1772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2118350" y="896725"/>
              <a:ext cx="82100" cy="172375"/>
            </a:xfrm>
            <a:custGeom>
              <a:avLst/>
              <a:gdLst/>
              <a:ahLst/>
              <a:cxnLst/>
              <a:rect l="l" t="t" r="r" b="b"/>
              <a:pathLst>
                <a:path w="3284" h="6895" extrusionOk="0">
                  <a:moveTo>
                    <a:pt x="689" y="0"/>
                  </a:moveTo>
                  <a:cubicBezTo>
                    <a:pt x="305" y="2279"/>
                    <a:pt x="68" y="4581"/>
                    <a:pt x="0" y="6895"/>
                  </a:cubicBezTo>
                  <a:cubicBezTo>
                    <a:pt x="1050" y="4525"/>
                    <a:pt x="2235" y="2302"/>
                    <a:pt x="3284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2304525" y="896725"/>
              <a:ext cx="66600" cy="126400"/>
            </a:xfrm>
            <a:custGeom>
              <a:avLst/>
              <a:gdLst/>
              <a:ahLst/>
              <a:cxnLst/>
              <a:rect l="l" t="t" r="r" b="b"/>
              <a:pathLst>
                <a:path w="2664" h="5056" extrusionOk="0">
                  <a:moveTo>
                    <a:pt x="1" y="0"/>
                  </a:moveTo>
                  <a:cubicBezTo>
                    <a:pt x="204" y="1952"/>
                    <a:pt x="712" y="3735"/>
                    <a:pt x="1592" y="5055"/>
                  </a:cubicBezTo>
                  <a:cubicBezTo>
                    <a:pt x="1942" y="3453"/>
                    <a:pt x="2337" y="1738"/>
                    <a:pt x="2664" y="0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062550" y="896425"/>
              <a:ext cx="955525" cy="917675"/>
            </a:xfrm>
            <a:custGeom>
              <a:avLst/>
              <a:gdLst/>
              <a:ahLst/>
              <a:cxnLst/>
              <a:rect l="l" t="t" r="r" b="b"/>
              <a:pathLst>
                <a:path w="38221" h="36707" extrusionOk="0">
                  <a:moveTo>
                    <a:pt x="1885" y="1"/>
                  </a:moveTo>
                  <a:cubicBezTo>
                    <a:pt x="1659" y="1637"/>
                    <a:pt x="1377" y="3194"/>
                    <a:pt x="1039" y="4616"/>
                  </a:cubicBezTo>
                  <a:cubicBezTo>
                    <a:pt x="0" y="8915"/>
                    <a:pt x="1490" y="15110"/>
                    <a:pt x="3645" y="18744"/>
                  </a:cubicBezTo>
                  <a:cubicBezTo>
                    <a:pt x="6015" y="22772"/>
                    <a:pt x="5518" y="22163"/>
                    <a:pt x="7933" y="26225"/>
                  </a:cubicBezTo>
                  <a:cubicBezTo>
                    <a:pt x="10935" y="31280"/>
                    <a:pt x="13846" y="34022"/>
                    <a:pt x="16758" y="35433"/>
                  </a:cubicBezTo>
                  <a:cubicBezTo>
                    <a:pt x="18592" y="36306"/>
                    <a:pt x="19653" y="36707"/>
                    <a:pt x="21042" y="36707"/>
                  </a:cubicBezTo>
                  <a:cubicBezTo>
                    <a:pt x="21790" y="36707"/>
                    <a:pt x="22633" y="36591"/>
                    <a:pt x="23742" y="36370"/>
                  </a:cubicBezTo>
                  <a:cubicBezTo>
                    <a:pt x="25593" y="35997"/>
                    <a:pt x="29069" y="34406"/>
                    <a:pt x="29091" y="32431"/>
                  </a:cubicBezTo>
                  <a:lnTo>
                    <a:pt x="29599" y="32680"/>
                  </a:lnTo>
                  <a:cubicBezTo>
                    <a:pt x="29850" y="32711"/>
                    <a:pt x="30097" y="32726"/>
                    <a:pt x="30341" y="32726"/>
                  </a:cubicBezTo>
                  <a:cubicBezTo>
                    <a:pt x="34578" y="32726"/>
                    <a:pt x="37748" y="28154"/>
                    <a:pt x="37780" y="24408"/>
                  </a:cubicBezTo>
                  <a:cubicBezTo>
                    <a:pt x="37848" y="17694"/>
                    <a:pt x="38220" y="10032"/>
                    <a:pt x="32826" y="3679"/>
                  </a:cubicBezTo>
                  <a:cubicBezTo>
                    <a:pt x="31709" y="2393"/>
                    <a:pt x="30513" y="1163"/>
                    <a:pt x="29249" y="1"/>
                  </a:cubicBezTo>
                  <a:close/>
                </a:path>
              </a:pathLst>
            </a:custGeom>
            <a:solidFill>
              <a:srgbClr val="FF9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3470325" y="906750"/>
              <a:ext cx="29775" cy="21425"/>
            </a:xfrm>
            <a:custGeom>
              <a:avLst/>
              <a:gdLst/>
              <a:ahLst/>
              <a:cxnLst/>
              <a:rect l="l" t="t" r="r" b="b"/>
              <a:pathLst>
                <a:path w="1191" h="857" extrusionOk="0">
                  <a:moveTo>
                    <a:pt x="412" y="1"/>
                  </a:moveTo>
                  <a:cubicBezTo>
                    <a:pt x="191" y="1"/>
                    <a:pt x="1" y="112"/>
                    <a:pt x="6" y="389"/>
                  </a:cubicBezTo>
                  <a:cubicBezTo>
                    <a:pt x="12" y="706"/>
                    <a:pt x="322" y="856"/>
                    <a:pt x="608" y="856"/>
                  </a:cubicBezTo>
                  <a:cubicBezTo>
                    <a:pt x="913" y="856"/>
                    <a:pt x="1190" y="686"/>
                    <a:pt x="1045" y="366"/>
                  </a:cubicBezTo>
                  <a:cubicBezTo>
                    <a:pt x="1033" y="344"/>
                    <a:pt x="1022" y="321"/>
                    <a:pt x="1011" y="299"/>
                  </a:cubicBezTo>
                  <a:cubicBezTo>
                    <a:pt x="902" y="120"/>
                    <a:pt x="640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3360450" y="1002900"/>
              <a:ext cx="31400" cy="26725"/>
            </a:xfrm>
            <a:custGeom>
              <a:avLst/>
              <a:gdLst/>
              <a:ahLst/>
              <a:cxnLst/>
              <a:rect l="l" t="t" r="r" b="b"/>
              <a:pathLst>
                <a:path w="1256" h="1069" extrusionOk="0">
                  <a:moveTo>
                    <a:pt x="778" y="1"/>
                  </a:moveTo>
                  <a:cubicBezTo>
                    <a:pt x="735" y="1"/>
                    <a:pt x="686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44"/>
                    <a:pt x="1" y="1034"/>
                    <a:pt x="565" y="1068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8" y="1068"/>
                    <a:pt x="1255" y="1"/>
                    <a:pt x="7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3407850" y="949125"/>
              <a:ext cx="29350" cy="21575"/>
            </a:xfrm>
            <a:custGeom>
              <a:avLst/>
              <a:gdLst/>
              <a:ahLst/>
              <a:cxnLst/>
              <a:rect l="l" t="t" r="r" b="b"/>
              <a:pathLst>
                <a:path w="1174" h="863" extrusionOk="0">
                  <a:moveTo>
                    <a:pt x="559" y="0"/>
                  </a:moveTo>
                  <a:cubicBezTo>
                    <a:pt x="266" y="0"/>
                    <a:pt x="0" y="161"/>
                    <a:pt x="124" y="477"/>
                  </a:cubicBezTo>
                  <a:cubicBezTo>
                    <a:pt x="136" y="488"/>
                    <a:pt x="147" y="511"/>
                    <a:pt x="158" y="533"/>
                  </a:cubicBezTo>
                  <a:cubicBezTo>
                    <a:pt x="265" y="729"/>
                    <a:pt x="538" y="863"/>
                    <a:pt x="773" y="863"/>
                  </a:cubicBezTo>
                  <a:cubicBezTo>
                    <a:pt x="983" y="863"/>
                    <a:pt x="1163" y="755"/>
                    <a:pt x="1163" y="488"/>
                  </a:cubicBezTo>
                  <a:cubicBezTo>
                    <a:pt x="1174" y="161"/>
                    <a:pt x="852" y="0"/>
                    <a:pt x="55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3559275" y="1207875"/>
              <a:ext cx="30000" cy="26750"/>
            </a:xfrm>
            <a:custGeom>
              <a:avLst/>
              <a:gdLst/>
              <a:ahLst/>
              <a:cxnLst/>
              <a:rect l="l" t="t" r="r" b="b"/>
              <a:pathLst>
                <a:path w="1200" h="1070" extrusionOk="0">
                  <a:moveTo>
                    <a:pt x="619" y="0"/>
                  </a:moveTo>
                  <a:cubicBezTo>
                    <a:pt x="47" y="0"/>
                    <a:pt x="1" y="1070"/>
                    <a:pt x="465" y="1070"/>
                  </a:cubicBezTo>
                  <a:cubicBezTo>
                    <a:pt x="509" y="1070"/>
                    <a:pt x="559" y="1060"/>
                    <a:pt x="612" y="1039"/>
                  </a:cubicBezTo>
                  <a:cubicBezTo>
                    <a:pt x="635" y="1027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0"/>
                  </a:cubicBezTo>
                  <a:cubicBezTo>
                    <a:pt x="629" y="0"/>
                    <a:pt x="624" y="0"/>
                    <a:pt x="61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3475700" y="1392450"/>
              <a:ext cx="29150" cy="27675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2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8" y="110"/>
                    <a:pt x="265" y="133"/>
                    <a:pt x="254" y="144"/>
                  </a:cubicBezTo>
                  <a:cubicBezTo>
                    <a:pt x="0" y="429"/>
                    <a:pt x="94" y="1107"/>
                    <a:pt x="502" y="1107"/>
                  </a:cubicBezTo>
                  <a:cubicBezTo>
                    <a:pt x="547" y="1107"/>
                    <a:pt x="596" y="1098"/>
                    <a:pt x="649" y="1081"/>
                  </a:cubicBezTo>
                  <a:cubicBezTo>
                    <a:pt x="1165" y="909"/>
                    <a:pt x="920" y="0"/>
                    <a:pt x="5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3463300" y="1191275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1"/>
                  </a:moveTo>
                  <a:cubicBezTo>
                    <a:pt x="580" y="1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7" y="1097"/>
                    <a:pt x="948" y="1050"/>
                    <a:pt x="1021" y="935"/>
                  </a:cubicBezTo>
                  <a:cubicBezTo>
                    <a:pt x="1032" y="913"/>
                    <a:pt x="1044" y="890"/>
                    <a:pt x="1055" y="868"/>
                  </a:cubicBezTo>
                  <a:cubicBezTo>
                    <a:pt x="1205" y="558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3733825" y="11585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415" y="0"/>
                  </a:moveTo>
                  <a:cubicBezTo>
                    <a:pt x="193" y="0"/>
                    <a:pt x="0" y="114"/>
                    <a:pt x="6" y="393"/>
                  </a:cubicBezTo>
                  <a:cubicBezTo>
                    <a:pt x="11" y="704"/>
                    <a:pt x="321" y="852"/>
                    <a:pt x="607" y="852"/>
                  </a:cubicBezTo>
                  <a:cubicBezTo>
                    <a:pt x="912" y="852"/>
                    <a:pt x="1190" y="684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2" y="120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3302050" y="925525"/>
              <a:ext cx="29425" cy="27800"/>
            </a:xfrm>
            <a:custGeom>
              <a:avLst/>
              <a:gdLst/>
              <a:ahLst/>
              <a:cxnLst/>
              <a:rect l="l" t="t" r="r" b="b"/>
              <a:pathLst>
                <a:path w="1177" h="1112" extrusionOk="0">
                  <a:moveTo>
                    <a:pt x="677" y="1"/>
                  </a:moveTo>
                  <a:cubicBezTo>
                    <a:pt x="623" y="1"/>
                    <a:pt x="563" y="14"/>
                    <a:pt x="497" y="44"/>
                  </a:cubicBezTo>
                  <a:cubicBezTo>
                    <a:pt x="0" y="250"/>
                    <a:pt x="290" y="1111"/>
                    <a:pt x="675" y="1111"/>
                  </a:cubicBezTo>
                  <a:cubicBezTo>
                    <a:pt x="753" y="1111"/>
                    <a:pt x="835" y="1076"/>
                    <a:pt x="915" y="992"/>
                  </a:cubicBezTo>
                  <a:cubicBezTo>
                    <a:pt x="926" y="981"/>
                    <a:pt x="937" y="958"/>
                    <a:pt x="960" y="936"/>
                  </a:cubicBezTo>
                  <a:cubicBezTo>
                    <a:pt x="1177" y="649"/>
                    <a:pt x="1058" y="1"/>
                    <a:pt x="677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3559850" y="131135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2" y="1"/>
                  </a:moveTo>
                  <a:cubicBezTo>
                    <a:pt x="412" y="1"/>
                    <a:pt x="330" y="38"/>
                    <a:pt x="251" y="127"/>
                  </a:cubicBezTo>
                  <a:cubicBezTo>
                    <a:pt x="240" y="149"/>
                    <a:pt x="217" y="161"/>
                    <a:pt x="206" y="183"/>
                  </a:cubicBezTo>
                  <a:cubicBezTo>
                    <a:pt x="0" y="486"/>
                    <a:pt x="142" y="1111"/>
                    <a:pt x="514" y="1111"/>
                  </a:cubicBezTo>
                  <a:cubicBezTo>
                    <a:pt x="572" y="1111"/>
                    <a:pt x="634" y="1097"/>
                    <a:pt x="702" y="1063"/>
                  </a:cubicBezTo>
                  <a:cubicBezTo>
                    <a:pt x="1187" y="840"/>
                    <a:pt x="871" y="1"/>
                    <a:pt x="49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3362725" y="1055200"/>
              <a:ext cx="37250" cy="21025"/>
            </a:xfrm>
            <a:custGeom>
              <a:avLst/>
              <a:gdLst/>
              <a:ahLst/>
              <a:cxnLst/>
              <a:rect l="l" t="t" r="r" b="b"/>
              <a:pathLst>
                <a:path w="1490" h="841" extrusionOk="0">
                  <a:moveTo>
                    <a:pt x="890" y="0"/>
                  </a:moveTo>
                  <a:cubicBezTo>
                    <a:pt x="480" y="0"/>
                    <a:pt x="0" y="418"/>
                    <a:pt x="372" y="725"/>
                  </a:cubicBezTo>
                  <a:cubicBezTo>
                    <a:pt x="395" y="736"/>
                    <a:pt x="406" y="747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7" y="841"/>
                    <a:pt x="1490" y="602"/>
                    <a:pt x="1286" y="228"/>
                  </a:cubicBezTo>
                  <a:cubicBezTo>
                    <a:pt x="1203" y="65"/>
                    <a:pt x="1052" y="0"/>
                    <a:pt x="89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3424425" y="90060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1" y="1008"/>
                    <a:pt x="577" y="1008"/>
                  </a:cubicBezTo>
                  <a:cubicBezTo>
                    <a:pt x="589" y="1008"/>
                    <a:pt x="600" y="1008"/>
                    <a:pt x="612" y="1007"/>
                  </a:cubicBezTo>
                  <a:lnTo>
                    <a:pt x="680" y="1007"/>
                  </a:lnTo>
                  <a:cubicBezTo>
                    <a:pt x="1098" y="928"/>
                    <a:pt x="1481" y="217"/>
                    <a:pt x="951" y="26"/>
                  </a:cubicBezTo>
                  <a:cubicBezTo>
                    <a:pt x="902" y="8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3588125" y="1286625"/>
              <a:ext cx="29500" cy="21500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556" y="0"/>
                  </a:moveTo>
                  <a:cubicBezTo>
                    <a:pt x="263" y="0"/>
                    <a:pt x="1" y="158"/>
                    <a:pt x="124" y="473"/>
                  </a:cubicBezTo>
                  <a:cubicBezTo>
                    <a:pt x="135" y="495"/>
                    <a:pt x="147" y="518"/>
                    <a:pt x="158" y="540"/>
                  </a:cubicBezTo>
                  <a:cubicBezTo>
                    <a:pt x="264" y="730"/>
                    <a:pt x="532" y="860"/>
                    <a:pt x="766" y="860"/>
                  </a:cubicBezTo>
                  <a:cubicBezTo>
                    <a:pt x="978" y="860"/>
                    <a:pt x="1163" y="752"/>
                    <a:pt x="1174" y="484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3677475" y="1087975"/>
              <a:ext cx="28825" cy="26975"/>
            </a:xfrm>
            <a:custGeom>
              <a:avLst/>
              <a:gdLst/>
              <a:ahLst/>
              <a:cxnLst/>
              <a:rect l="l" t="t" r="r" b="b"/>
              <a:pathLst>
                <a:path w="1153" h="1079" extrusionOk="0">
                  <a:moveTo>
                    <a:pt x="602" y="1"/>
                  </a:moveTo>
                  <a:cubicBezTo>
                    <a:pt x="598" y="1"/>
                    <a:pt x="594" y="1"/>
                    <a:pt x="590" y="1"/>
                  </a:cubicBezTo>
                  <a:cubicBezTo>
                    <a:pt x="19" y="11"/>
                    <a:pt x="1" y="1079"/>
                    <a:pt x="459" y="1079"/>
                  </a:cubicBezTo>
                  <a:cubicBezTo>
                    <a:pt x="508" y="1079"/>
                    <a:pt x="563" y="1066"/>
                    <a:pt x="624" y="1039"/>
                  </a:cubicBezTo>
                  <a:cubicBezTo>
                    <a:pt x="635" y="1028"/>
                    <a:pt x="658" y="1016"/>
                    <a:pt x="680" y="1005"/>
                  </a:cubicBezTo>
                  <a:cubicBezTo>
                    <a:pt x="1039" y="792"/>
                    <a:pt x="1152" y="1"/>
                    <a:pt x="60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3368025" y="960425"/>
              <a:ext cx="28200" cy="23900"/>
            </a:xfrm>
            <a:custGeom>
              <a:avLst/>
              <a:gdLst/>
              <a:ahLst/>
              <a:cxnLst/>
              <a:rect l="l" t="t" r="r" b="b"/>
              <a:pathLst>
                <a:path w="1128" h="956" extrusionOk="0">
                  <a:moveTo>
                    <a:pt x="469" y="1"/>
                  </a:moveTo>
                  <a:cubicBezTo>
                    <a:pt x="331" y="1"/>
                    <a:pt x="206" y="72"/>
                    <a:pt x="138" y="250"/>
                  </a:cubicBezTo>
                  <a:cubicBezTo>
                    <a:pt x="1" y="640"/>
                    <a:pt x="450" y="956"/>
                    <a:pt x="785" y="956"/>
                  </a:cubicBezTo>
                  <a:cubicBezTo>
                    <a:pt x="974" y="956"/>
                    <a:pt x="1128" y="856"/>
                    <a:pt x="1119" y="612"/>
                  </a:cubicBezTo>
                  <a:cubicBezTo>
                    <a:pt x="1119" y="589"/>
                    <a:pt x="1108" y="566"/>
                    <a:pt x="1108" y="544"/>
                  </a:cubicBezTo>
                  <a:cubicBezTo>
                    <a:pt x="1063" y="275"/>
                    <a:pt x="741" y="1"/>
                    <a:pt x="469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3358450" y="1031075"/>
              <a:ext cx="28400" cy="23750"/>
            </a:xfrm>
            <a:custGeom>
              <a:avLst/>
              <a:gdLst/>
              <a:ahLst/>
              <a:cxnLst/>
              <a:rect l="l" t="t" r="r" b="b"/>
              <a:pathLst>
                <a:path w="1136" h="950" extrusionOk="0">
                  <a:moveTo>
                    <a:pt x="474" y="1"/>
                  </a:moveTo>
                  <a:cubicBezTo>
                    <a:pt x="332" y="1"/>
                    <a:pt x="203" y="74"/>
                    <a:pt x="137" y="257"/>
                  </a:cubicBezTo>
                  <a:cubicBezTo>
                    <a:pt x="1" y="644"/>
                    <a:pt x="453" y="949"/>
                    <a:pt x="788" y="949"/>
                  </a:cubicBezTo>
                  <a:cubicBezTo>
                    <a:pt x="981" y="949"/>
                    <a:pt x="1135" y="849"/>
                    <a:pt x="1119" y="607"/>
                  </a:cubicBezTo>
                  <a:cubicBezTo>
                    <a:pt x="1119" y="584"/>
                    <a:pt x="1119" y="561"/>
                    <a:pt x="1107" y="528"/>
                  </a:cubicBezTo>
                  <a:cubicBezTo>
                    <a:pt x="1063" y="262"/>
                    <a:pt x="743" y="1"/>
                    <a:pt x="474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3412350" y="999800"/>
              <a:ext cx="30900" cy="26725"/>
            </a:xfrm>
            <a:custGeom>
              <a:avLst/>
              <a:gdLst/>
              <a:ahLst/>
              <a:cxnLst/>
              <a:rect l="l" t="t" r="r" b="b"/>
              <a:pathLst>
                <a:path w="1236" h="1069" extrusionOk="0">
                  <a:moveTo>
                    <a:pt x="765" y="1"/>
                  </a:moveTo>
                  <a:cubicBezTo>
                    <a:pt x="722" y="1"/>
                    <a:pt x="674" y="10"/>
                    <a:pt x="622" y="30"/>
                  </a:cubicBezTo>
                  <a:cubicBezTo>
                    <a:pt x="599" y="30"/>
                    <a:pt x="576" y="41"/>
                    <a:pt x="554" y="52"/>
                  </a:cubicBezTo>
                  <a:cubicBezTo>
                    <a:pt x="170" y="244"/>
                    <a:pt x="1" y="1034"/>
                    <a:pt x="554" y="1068"/>
                  </a:cubicBezTo>
                  <a:cubicBezTo>
                    <a:pt x="562" y="1068"/>
                    <a:pt x="570" y="1068"/>
                    <a:pt x="579" y="1068"/>
                  </a:cubicBezTo>
                  <a:cubicBezTo>
                    <a:pt x="1156" y="1068"/>
                    <a:pt x="1235" y="1"/>
                    <a:pt x="76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3590550" y="14781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1"/>
                  </a:moveTo>
                  <a:cubicBezTo>
                    <a:pt x="51" y="1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9"/>
                  </a:cubicBezTo>
                  <a:cubicBezTo>
                    <a:pt x="648" y="1039"/>
                    <a:pt x="670" y="1027"/>
                    <a:pt x="682" y="1016"/>
                  </a:cubicBezTo>
                  <a:cubicBezTo>
                    <a:pt x="1054" y="813"/>
                    <a:pt x="1201" y="23"/>
                    <a:pt x="636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3578675" y="1117375"/>
              <a:ext cx="29750" cy="21275"/>
            </a:xfrm>
            <a:custGeom>
              <a:avLst/>
              <a:gdLst/>
              <a:ahLst/>
              <a:cxnLst/>
              <a:rect l="l" t="t" r="r" b="b"/>
              <a:pathLst>
                <a:path w="1190" h="851" extrusionOk="0">
                  <a:moveTo>
                    <a:pt x="419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3"/>
                    <a:pt x="318" y="851"/>
                    <a:pt x="603" y="851"/>
                  </a:cubicBezTo>
                  <a:cubicBezTo>
                    <a:pt x="909" y="851"/>
                    <a:pt x="1190" y="681"/>
                    <a:pt x="1044" y="359"/>
                  </a:cubicBezTo>
                  <a:cubicBezTo>
                    <a:pt x="1032" y="337"/>
                    <a:pt x="1021" y="325"/>
                    <a:pt x="1010" y="303"/>
                  </a:cubicBezTo>
                  <a:cubicBezTo>
                    <a:pt x="907" y="120"/>
                    <a:pt x="648" y="1"/>
                    <a:pt x="419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3729300" y="1344375"/>
              <a:ext cx="29800" cy="21475"/>
            </a:xfrm>
            <a:custGeom>
              <a:avLst/>
              <a:gdLst/>
              <a:ahLst/>
              <a:cxnLst/>
              <a:rect l="l" t="t" r="r" b="b"/>
              <a:pathLst>
                <a:path w="1192" h="859" extrusionOk="0">
                  <a:moveTo>
                    <a:pt x="412" y="0"/>
                  </a:moveTo>
                  <a:cubicBezTo>
                    <a:pt x="191" y="0"/>
                    <a:pt x="1" y="114"/>
                    <a:pt x="6" y="397"/>
                  </a:cubicBezTo>
                  <a:cubicBezTo>
                    <a:pt x="12" y="711"/>
                    <a:pt x="316" y="859"/>
                    <a:pt x="600" y="859"/>
                  </a:cubicBezTo>
                  <a:cubicBezTo>
                    <a:pt x="908" y="859"/>
                    <a:pt x="1191" y="686"/>
                    <a:pt x="1045" y="363"/>
                  </a:cubicBezTo>
                  <a:cubicBezTo>
                    <a:pt x="1033" y="340"/>
                    <a:pt x="1022" y="329"/>
                    <a:pt x="1011" y="307"/>
                  </a:cubicBezTo>
                  <a:cubicBezTo>
                    <a:pt x="902" y="123"/>
                    <a:pt x="640" y="0"/>
                    <a:pt x="41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3566725" y="1189375"/>
              <a:ext cx="28375" cy="23950"/>
            </a:xfrm>
            <a:custGeom>
              <a:avLst/>
              <a:gdLst/>
              <a:ahLst/>
              <a:cxnLst/>
              <a:rect l="l" t="t" r="r" b="b"/>
              <a:pathLst>
                <a:path w="1135" h="958" extrusionOk="0">
                  <a:moveTo>
                    <a:pt x="484" y="0"/>
                  </a:moveTo>
                  <a:cubicBezTo>
                    <a:pt x="343" y="0"/>
                    <a:pt x="215" y="73"/>
                    <a:pt x="145" y="255"/>
                  </a:cubicBezTo>
                  <a:cubicBezTo>
                    <a:pt x="0" y="639"/>
                    <a:pt x="455" y="958"/>
                    <a:pt x="794" y="958"/>
                  </a:cubicBezTo>
                  <a:cubicBezTo>
                    <a:pt x="982" y="958"/>
                    <a:pt x="1135" y="859"/>
                    <a:pt x="1127" y="616"/>
                  </a:cubicBezTo>
                  <a:cubicBezTo>
                    <a:pt x="1127" y="594"/>
                    <a:pt x="1116" y="571"/>
                    <a:pt x="1116" y="549"/>
                  </a:cubicBezTo>
                  <a:cubicBezTo>
                    <a:pt x="1071" y="267"/>
                    <a:pt x="754" y="0"/>
                    <a:pt x="48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3357900" y="923825"/>
              <a:ext cx="28475" cy="23725"/>
            </a:xfrm>
            <a:custGeom>
              <a:avLst/>
              <a:gdLst/>
              <a:ahLst/>
              <a:cxnLst/>
              <a:rect l="l" t="t" r="r" b="b"/>
              <a:pathLst>
                <a:path w="1139" h="949" extrusionOk="0">
                  <a:moveTo>
                    <a:pt x="472" y="0"/>
                  </a:moveTo>
                  <a:cubicBezTo>
                    <a:pt x="328" y="0"/>
                    <a:pt x="199" y="74"/>
                    <a:pt x="136" y="259"/>
                  </a:cubicBezTo>
                  <a:cubicBezTo>
                    <a:pt x="1" y="644"/>
                    <a:pt x="452" y="949"/>
                    <a:pt x="788" y="949"/>
                  </a:cubicBezTo>
                  <a:cubicBezTo>
                    <a:pt x="983" y="949"/>
                    <a:pt x="1139" y="846"/>
                    <a:pt x="1118" y="597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1" y="0"/>
                    <a:pt x="47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3322925" y="979850"/>
              <a:ext cx="31150" cy="26925"/>
            </a:xfrm>
            <a:custGeom>
              <a:avLst/>
              <a:gdLst/>
              <a:ahLst/>
              <a:cxnLst/>
              <a:rect l="l" t="t" r="r" b="b"/>
              <a:pathLst>
                <a:path w="1246" h="1077" extrusionOk="0">
                  <a:moveTo>
                    <a:pt x="770" y="0"/>
                  </a:moveTo>
                  <a:cubicBezTo>
                    <a:pt x="729" y="0"/>
                    <a:pt x="683" y="8"/>
                    <a:pt x="633" y="26"/>
                  </a:cubicBezTo>
                  <a:cubicBezTo>
                    <a:pt x="610" y="38"/>
                    <a:pt x="588" y="49"/>
                    <a:pt x="565" y="60"/>
                  </a:cubicBezTo>
                  <a:cubicBezTo>
                    <a:pt x="181" y="241"/>
                    <a:pt x="1" y="1042"/>
                    <a:pt x="565" y="1076"/>
                  </a:cubicBezTo>
                  <a:cubicBezTo>
                    <a:pt x="573" y="1076"/>
                    <a:pt x="581" y="1076"/>
                    <a:pt x="589" y="1076"/>
                  </a:cubicBezTo>
                  <a:cubicBezTo>
                    <a:pt x="1160" y="1076"/>
                    <a:pt x="1245" y="0"/>
                    <a:pt x="77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620125" y="1033400"/>
              <a:ext cx="29500" cy="21400"/>
            </a:xfrm>
            <a:custGeom>
              <a:avLst/>
              <a:gdLst/>
              <a:ahLst/>
              <a:cxnLst/>
              <a:rect l="l" t="t" r="r" b="b"/>
              <a:pathLst>
                <a:path w="1180" h="856" extrusionOk="0">
                  <a:moveTo>
                    <a:pt x="558" y="0"/>
                  </a:moveTo>
                  <a:cubicBezTo>
                    <a:pt x="263" y="0"/>
                    <a:pt x="1" y="158"/>
                    <a:pt x="131" y="468"/>
                  </a:cubicBezTo>
                  <a:cubicBezTo>
                    <a:pt x="142" y="491"/>
                    <a:pt x="153" y="514"/>
                    <a:pt x="164" y="536"/>
                  </a:cubicBezTo>
                  <a:cubicBezTo>
                    <a:pt x="265" y="725"/>
                    <a:pt x="533" y="856"/>
                    <a:pt x="768" y="856"/>
                  </a:cubicBezTo>
                  <a:cubicBezTo>
                    <a:pt x="982" y="856"/>
                    <a:pt x="1169" y="748"/>
                    <a:pt x="1180" y="480"/>
                  </a:cubicBezTo>
                  <a:cubicBezTo>
                    <a:pt x="1180" y="158"/>
                    <a:pt x="853" y="0"/>
                    <a:pt x="55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470925" y="1548725"/>
              <a:ext cx="28825" cy="27750"/>
            </a:xfrm>
            <a:custGeom>
              <a:avLst/>
              <a:gdLst/>
              <a:ahLst/>
              <a:cxnLst/>
              <a:rect l="l" t="t" r="r" b="b"/>
              <a:pathLst>
                <a:path w="1153" h="1110" extrusionOk="0">
                  <a:moveTo>
                    <a:pt x="523" y="0"/>
                  </a:moveTo>
                  <a:cubicBezTo>
                    <a:pt x="452" y="0"/>
                    <a:pt x="376" y="30"/>
                    <a:pt x="298" y="99"/>
                  </a:cubicBezTo>
                  <a:cubicBezTo>
                    <a:pt x="276" y="122"/>
                    <a:pt x="265" y="133"/>
                    <a:pt x="253" y="156"/>
                  </a:cubicBezTo>
                  <a:cubicBezTo>
                    <a:pt x="0" y="429"/>
                    <a:pt x="83" y="1110"/>
                    <a:pt x="485" y="1110"/>
                  </a:cubicBezTo>
                  <a:cubicBezTo>
                    <a:pt x="531" y="1110"/>
                    <a:pt x="582" y="1101"/>
                    <a:pt x="637" y="1081"/>
                  </a:cubicBezTo>
                  <a:cubicBezTo>
                    <a:pt x="1153" y="909"/>
                    <a:pt x="916" y="0"/>
                    <a:pt x="52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743975" y="1235875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415" y="0"/>
                  </a:moveTo>
                  <a:cubicBezTo>
                    <a:pt x="193" y="0"/>
                    <a:pt x="1" y="114"/>
                    <a:pt x="6" y="392"/>
                  </a:cubicBezTo>
                  <a:cubicBezTo>
                    <a:pt x="12" y="703"/>
                    <a:pt x="319" y="850"/>
                    <a:pt x="604" y="850"/>
                  </a:cubicBezTo>
                  <a:cubicBezTo>
                    <a:pt x="910" y="850"/>
                    <a:pt x="1190" y="680"/>
                    <a:pt x="1044" y="359"/>
                  </a:cubicBezTo>
                  <a:cubicBezTo>
                    <a:pt x="1033" y="336"/>
                    <a:pt x="1022" y="325"/>
                    <a:pt x="1010" y="302"/>
                  </a:cubicBezTo>
                  <a:cubicBezTo>
                    <a:pt x="902" y="119"/>
                    <a:pt x="643" y="0"/>
                    <a:pt x="415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477200" y="977250"/>
              <a:ext cx="29475" cy="27875"/>
            </a:xfrm>
            <a:custGeom>
              <a:avLst/>
              <a:gdLst/>
              <a:ahLst/>
              <a:cxnLst/>
              <a:rect l="l" t="t" r="r" b="b"/>
              <a:pathLst>
                <a:path w="1179" h="1115" extrusionOk="0">
                  <a:moveTo>
                    <a:pt x="671" y="0"/>
                  </a:moveTo>
                  <a:cubicBezTo>
                    <a:pt x="618" y="0"/>
                    <a:pt x="561" y="13"/>
                    <a:pt x="499" y="40"/>
                  </a:cubicBezTo>
                  <a:cubicBezTo>
                    <a:pt x="1" y="256"/>
                    <a:pt x="293" y="1115"/>
                    <a:pt x="679" y="1115"/>
                  </a:cubicBezTo>
                  <a:cubicBezTo>
                    <a:pt x="756" y="1115"/>
                    <a:pt x="837" y="1080"/>
                    <a:pt x="916" y="999"/>
                  </a:cubicBezTo>
                  <a:cubicBezTo>
                    <a:pt x="928" y="977"/>
                    <a:pt x="939" y="954"/>
                    <a:pt x="950" y="943"/>
                  </a:cubicBezTo>
                  <a:cubicBezTo>
                    <a:pt x="1178" y="646"/>
                    <a:pt x="1049" y="0"/>
                    <a:pt x="67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459450" y="1261375"/>
              <a:ext cx="36925" cy="20725"/>
            </a:xfrm>
            <a:custGeom>
              <a:avLst/>
              <a:gdLst/>
              <a:ahLst/>
              <a:cxnLst/>
              <a:rect l="l" t="t" r="r" b="b"/>
              <a:pathLst>
                <a:path w="1477" h="829" extrusionOk="0">
                  <a:moveTo>
                    <a:pt x="713" y="0"/>
                  </a:moveTo>
                  <a:cubicBezTo>
                    <a:pt x="366" y="0"/>
                    <a:pt x="1" y="221"/>
                    <a:pt x="182" y="591"/>
                  </a:cubicBezTo>
                  <a:cubicBezTo>
                    <a:pt x="265" y="761"/>
                    <a:pt x="425" y="829"/>
                    <a:pt x="596" y="829"/>
                  </a:cubicBezTo>
                  <a:cubicBezTo>
                    <a:pt x="1004" y="829"/>
                    <a:pt x="1477" y="442"/>
                    <a:pt x="1119" y="140"/>
                  </a:cubicBezTo>
                  <a:cubicBezTo>
                    <a:pt x="1096" y="117"/>
                    <a:pt x="1073" y="106"/>
                    <a:pt x="1062" y="95"/>
                  </a:cubicBezTo>
                  <a:cubicBezTo>
                    <a:pt x="968" y="31"/>
                    <a:pt x="842" y="0"/>
                    <a:pt x="71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3642750" y="1059150"/>
              <a:ext cx="36800" cy="25225"/>
            </a:xfrm>
            <a:custGeom>
              <a:avLst/>
              <a:gdLst/>
              <a:ahLst/>
              <a:cxnLst/>
              <a:rect l="l" t="t" r="r" b="b"/>
              <a:pathLst>
                <a:path w="1472" h="1009" extrusionOk="0">
                  <a:moveTo>
                    <a:pt x="800" y="0"/>
                  </a:moveTo>
                  <a:cubicBezTo>
                    <a:pt x="285" y="0"/>
                    <a:pt x="1" y="1008"/>
                    <a:pt x="567" y="1008"/>
                  </a:cubicBezTo>
                  <a:cubicBezTo>
                    <a:pt x="579" y="1008"/>
                    <a:pt x="590" y="1008"/>
                    <a:pt x="602" y="1007"/>
                  </a:cubicBezTo>
                  <a:lnTo>
                    <a:pt x="670" y="1007"/>
                  </a:lnTo>
                  <a:cubicBezTo>
                    <a:pt x="1087" y="928"/>
                    <a:pt x="1471" y="217"/>
                    <a:pt x="941" y="25"/>
                  </a:cubicBezTo>
                  <a:cubicBezTo>
                    <a:pt x="892" y="8"/>
                    <a:pt x="845" y="0"/>
                    <a:pt x="80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3465225" y="1042150"/>
              <a:ext cx="29125" cy="21950"/>
            </a:xfrm>
            <a:custGeom>
              <a:avLst/>
              <a:gdLst/>
              <a:ahLst/>
              <a:cxnLst/>
              <a:rect l="l" t="t" r="r" b="b"/>
              <a:pathLst>
                <a:path w="1165" h="878" extrusionOk="0">
                  <a:moveTo>
                    <a:pt x="400" y="1"/>
                  </a:moveTo>
                  <a:cubicBezTo>
                    <a:pt x="202" y="1"/>
                    <a:pt x="34" y="101"/>
                    <a:pt x="19" y="355"/>
                  </a:cubicBezTo>
                  <a:cubicBezTo>
                    <a:pt x="1" y="698"/>
                    <a:pt x="349" y="877"/>
                    <a:pt x="651" y="877"/>
                  </a:cubicBezTo>
                  <a:cubicBezTo>
                    <a:pt x="926" y="877"/>
                    <a:pt x="1164" y="729"/>
                    <a:pt x="1057" y="423"/>
                  </a:cubicBezTo>
                  <a:cubicBezTo>
                    <a:pt x="1045" y="401"/>
                    <a:pt x="1034" y="378"/>
                    <a:pt x="1023" y="355"/>
                  </a:cubicBezTo>
                  <a:cubicBezTo>
                    <a:pt x="924" y="151"/>
                    <a:pt x="640" y="1"/>
                    <a:pt x="40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3584150" y="95375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35" y="1"/>
                  </a:moveTo>
                  <a:cubicBezTo>
                    <a:pt x="691" y="1"/>
                    <a:pt x="642" y="11"/>
                    <a:pt x="588" y="32"/>
                  </a:cubicBezTo>
                  <a:cubicBezTo>
                    <a:pt x="565" y="44"/>
                    <a:pt x="543" y="55"/>
                    <a:pt x="520" y="66"/>
                  </a:cubicBezTo>
                  <a:cubicBezTo>
                    <a:pt x="148" y="269"/>
                    <a:pt x="1" y="1070"/>
                    <a:pt x="565" y="1082"/>
                  </a:cubicBezTo>
                  <a:cubicBezTo>
                    <a:pt x="568" y="1082"/>
                    <a:pt x="571" y="1082"/>
                    <a:pt x="573" y="1082"/>
                  </a:cubicBezTo>
                  <a:cubicBezTo>
                    <a:pt x="1153" y="1082"/>
                    <a:pt x="1201" y="1"/>
                    <a:pt x="73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3566100" y="1264600"/>
              <a:ext cx="28375" cy="23725"/>
            </a:xfrm>
            <a:custGeom>
              <a:avLst/>
              <a:gdLst/>
              <a:ahLst/>
              <a:cxnLst/>
              <a:rect l="l" t="t" r="r" b="b"/>
              <a:pathLst>
                <a:path w="1135" h="949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1" y="645"/>
                    <a:pt x="448" y="949"/>
                    <a:pt x="783" y="949"/>
                  </a:cubicBezTo>
                  <a:cubicBezTo>
                    <a:pt x="978" y="949"/>
                    <a:pt x="1135" y="846"/>
                    <a:pt x="1118" y="598"/>
                  </a:cubicBezTo>
                  <a:cubicBezTo>
                    <a:pt x="1118" y="575"/>
                    <a:pt x="1118" y="552"/>
                    <a:pt x="1107" y="530"/>
                  </a:cubicBezTo>
                  <a:cubicBezTo>
                    <a:pt x="1063" y="258"/>
                    <a:pt x="746" y="0"/>
                    <a:pt x="477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3428025" y="1307075"/>
              <a:ext cx="29500" cy="21525"/>
            </a:xfrm>
            <a:custGeom>
              <a:avLst/>
              <a:gdLst/>
              <a:ahLst/>
              <a:cxnLst/>
              <a:rect l="l" t="t" r="r" b="b"/>
              <a:pathLst>
                <a:path w="1180" h="861" extrusionOk="0">
                  <a:moveTo>
                    <a:pt x="556" y="0"/>
                  </a:moveTo>
                  <a:cubicBezTo>
                    <a:pt x="263" y="0"/>
                    <a:pt x="1" y="158"/>
                    <a:pt x="130" y="467"/>
                  </a:cubicBezTo>
                  <a:cubicBezTo>
                    <a:pt x="130" y="490"/>
                    <a:pt x="141" y="512"/>
                    <a:pt x="153" y="535"/>
                  </a:cubicBezTo>
                  <a:cubicBezTo>
                    <a:pt x="259" y="730"/>
                    <a:pt x="530" y="860"/>
                    <a:pt x="765" y="860"/>
                  </a:cubicBezTo>
                  <a:cubicBezTo>
                    <a:pt x="978" y="860"/>
                    <a:pt x="1163" y="753"/>
                    <a:pt x="1168" y="490"/>
                  </a:cubicBezTo>
                  <a:cubicBezTo>
                    <a:pt x="1179" y="161"/>
                    <a:pt x="852" y="0"/>
                    <a:pt x="5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358375" y="111647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70" y="1073"/>
                  </a:cubicBezTo>
                  <a:cubicBezTo>
                    <a:pt x="516" y="1073"/>
                    <a:pt x="568" y="1062"/>
                    <a:pt x="625" y="1038"/>
                  </a:cubicBezTo>
                  <a:cubicBezTo>
                    <a:pt x="648" y="1027"/>
                    <a:pt x="670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618450" y="1125900"/>
              <a:ext cx="28275" cy="24025"/>
            </a:xfrm>
            <a:custGeom>
              <a:avLst/>
              <a:gdLst/>
              <a:ahLst/>
              <a:cxnLst/>
              <a:rect l="l" t="t" r="r" b="b"/>
              <a:pathLst>
                <a:path w="1131" h="961" extrusionOk="0">
                  <a:moveTo>
                    <a:pt x="492" y="0"/>
                  </a:moveTo>
                  <a:cubicBezTo>
                    <a:pt x="350" y="0"/>
                    <a:pt x="222" y="73"/>
                    <a:pt x="152" y="255"/>
                  </a:cubicBezTo>
                  <a:cubicBezTo>
                    <a:pt x="1" y="645"/>
                    <a:pt x="449" y="961"/>
                    <a:pt x="786" y="961"/>
                  </a:cubicBezTo>
                  <a:cubicBezTo>
                    <a:pt x="976" y="961"/>
                    <a:pt x="1131" y="860"/>
                    <a:pt x="1123" y="616"/>
                  </a:cubicBezTo>
                  <a:cubicBezTo>
                    <a:pt x="1123" y="594"/>
                    <a:pt x="1123" y="571"/>
                    <a:pt x="1123" y="549"/>
                  </a:cubicBezTo>
                  <a:cubicBezTo>
                    <a:pt x="1078" y="267"/>
                    <a:pt x="761" y="0"/>
                    <a:pt x="49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703475" y="1446825"/>
              <a:ext cx="28500" cy="23750"/>
            </a:xfrm>
            <a:custGeom>
              <a:avLst/>
              <a:gdLst/>
              <a:ahLst/>
              <a:cxnLst/>
              <a:rect l="l" t="t" r="r" b="b"/>
              <a:pathLst>
                <a:path w="1140" h="950" extrusionOk="0">
                  <a:moveTo>
                    <a:pt x="478" y="1"/>
                  </a:moveTo>
                  <a:cubicBezTo>
                    <a:pt x="333" y="1"/>
                    <a:pt x="204" y="75"/>
                    <a:pt x="137" y="260"/>
                  </a:cubicBezTo>
                  <a:cubicBezTo>
                    <a:pt x="1" y="645"/>
                    <a:pt x="453" y="949"/>
                    <a:pt x="788" y="949"/>
                  </a:cubicBezTo>
                  <a:cubicBezTo>
                    <a:pt x="983" y="949"/>
                    <a:pt x="1139" y="847"/>
                    <a:pt x="1118" y="598"/>
                  </a:cubicBezTo>
                  <a:cubicBezTo>
                    <a:pt x="1118" y="576"/>
                    <a:pt x="1118" y="553"/>
                    <a:pt x="1118" y="530"/>
                  </a:cubicBezTo>
                  <a:cubicBezTo>
                    <a:pt x="1067" y="259"/>
                    <a:pt x="747" y="1"/>
                    <a:pt x="47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543825" y="1324575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0"/>
                  </a:moveTo>
                  <a:cubicBezTo>
                    <a:pt x="728" y="0"/>
                    <a:pt x="682" y="9"/>
                    <a:pt x="632" y="27"/>
                  </a:cubicBezTo>
                  <a:cubicBezTo>
                    <a:pt x="610" y="38"/>
                    <a:pt x="587" y="38"/>
                    <a:pt x="565" y="49"/>
                  </a:cubicBezTo>
                  <a:cubicBezTo>
                    <a:pt x="192" y="241"/>
                    <a:pt x="0" y="1031"/>
                    <a:pt x="565" y="1065"/>
                  </a:cubicBezTo>
                  <a:cubicBezTo>
                    <a:pt x="576" y="1066"/>
                    <a:pt x="587" y="1066"/>
                    <a:pt x="597" y="1066"/>
                  </a:cubicBezTo>
                  <a:cubicBezTo>
                    <a:pt x="1170" y="1066"/>
                    <a:pt x="1244" y="0"/>
                    <a:pt x="770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3726800" y="1503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1" y="0"/>
                    <a:pt x="1" y="1073"/>
                    <a:pt x="461" y="1073"/>
                  </a:cubicBezTo>
                  <a:cubicBezTo>
                    <a:pt x="507" y="1073"/>
                    <a:pt x="558" y="1062"/>
                    <a:pt x="614" y="1039"/>
                  </a:cubicBezTo>
                  <a:cubicBezTo>
                    <a:pt x="637" y="1039"/>
                    <a:pt x="659" y="1027"/>
                    <a:pt x="682" y="1016"/>
                  </a:cubicBezTo>
                  <a:cubicBezTo>
                    <a:pt x="1054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3426625" y="1361950"/>
              <a:ext cx="30125" cy="27450"/>
            </a:xfrm>
            <a:custGeom>
              <a:avLst/>
              <a:gdLst/>
              <a:ahLst/>
              <a:cxnLst/>
              <a:rect l="l" t="t" r="r" b="b"/>
              <a:pathLst>
                <a:path w="1205" h="1098" extrusionOk="0">
                  <a:moveTo>
                    <a:pt x="651" y="0"/>
                  </a:moveTo>
                  <a:cubicBezTo>
                    <a:pt x="580" y="0"/>
                    <a:pt x="503" y="24"/>
                    <a:pt x="423" y="78"/>
                  </a:cubicBezTo>
                  <a:cubicBezTo>
                    <a:pt x="0" y="365"/>
                    <a:pt x="402" y="1097"/>
                    <a:pt x="765" y="1097"/>
                  </a:cubicBezTo>
                  <a:cubicBezTo>
                    <a:pt x="858" y="1097"/>
                    <a:pt x="948" y="1050"/>
                    <a:pt x="1021" y="935"/>
                  </a:cubicBezTo>
                  <a:lnTo>
                    <a:pt x="1055" y="867"/>
                  </a:lnTo>
                  <a:cubicBezTo>
                    <a:pt x="1205" y="558"/>
                    <a:pt x="997" y="0"/>
                    <a:pt x="65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3629550" y="1226950"/>
              <a:ext cx="31275" cy="21000"/>
            </a:xfrm>
            <a:custGeom>
              <a:avLst/>
              <a:gdLst/>
              <a:ahLst/>
              <a:cxnLst/>
              <a:rect l="l" t="t" r="r" b="b"/>
              <a:pathLst>
                <a:path w="1251" h="840" extrusionOk="0">
                  <a:moveTo>
                    <a:pt x="658" y="0"/>
                  </a:moveTo>
                  <a:cubicBezTo>
                    <a:pt x="325" y="0"/>
                    <a:pt x="0" y="197"/>
                    <a:pt x="182" y="524"/>
                  </a:cubicBezTo>
                  <a:cubicBezTo>
                    <a:pt x="194" y="546"/>
                    <a:pt x="216" y="558"/>
                    <a:pt x="227" y="580"/>
                  </a:cubicBezTo>
                  <a:cubicBezTo>
                    <a:pt x="338" y="743"/>
                    <a:pt x="573" y="840"/>
                    <a:pt x="787" y="840"/>
                  </a:cubicBezTo>
                  <a:cubicBezTo>
                    <a:pt x="1033" y="840"/>
                    <a:pt x="1251" y="712"/>
                    <a:pt x="1220" y="411"/>
                  </a:cubicBezTo>
                  <a:cubicBezTo>
                    <a:pt x="1195" y="126"/>
                    <a:pt x="924" y="0"/>
                    <a:pt x="658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3718150" y="1203850"/>
              <a:ext cx="31575" cy="20950"/>
            </a:xfrm>
            <a:custGeom>
              <a:avLst/>
              <a:gdLst/>
              <a:ahLst/>
              <a:cxnLst/>
              <a:rect l="l" t="t" r="r" b="b"/>
              <a:pathLst>
                <a:path w="1263" h="838" extrusionOk="0">
                  <a:moveTo>
                    <a:pt x="674" y="0"/>
                  </a:moveTo>
                  <a:cubicBezTo>
                    <a:pt x="336" y="0"/>
                    <a:pt x="1" y="207"/>
                    <a:pt x="193" y="534"/>
                  </a:cubicBezTo>
                  <a:cubicBezTo>
                    <a:pt x="204" y="556"/>
                    <a:pt x="215" y="579"/>
                    <a:pt x="227" y="602"/>
                  </a:cubicBezTo>
                  <a:cubicBezTo>
                    <a:pt x="344" y="749"/>
                    <a:pt x="574" y="837"/>
                    <a:pt x="784" y="837"/>
                  </a:cubicBezTo>
                  <a:cubicBezTo>
                    <a:pt x="1038" y="837"/>
                    <a:pt x="1263" y="708"/>
                    <a:pt x="1220" y="398"/>
                  </a:cubicBezTo>
                  <a:cubicBezTo>
                    <a:pt x="1190" y="120"/>
                    <a:pt x="931" y="0"/>
                    <a:pt x="67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3381875" y="1299450"/>
              <a:ext cx="36850" cy="20975"/>
            </a:xfrm>
            <a:custGeom>
              <a:avLst/>
              <a:gdLst/>
              <a:ahLst/>
              <a:cxnLst/>
              <a:rect l="l" t="t" r="r" b="b"/>
              <a:pathLst>
                <a:path w="1474" h="839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8"/>
                    <a:pt x="431" y="838"/>
                    <a:pt x="605" y="838"/>
                  </a:cubicBezTo>
                  <a:cubicBezTo>
                    <a:pt x="1011" y="838"/>
                    <a:pt x="1474" y="456"/>
                    <a:pt x="1118" y="140"/>
                  </a:cubicBezTo>
                  <a:cubicBezTo>
                    <a:pt x="1107" y="129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3676625" y="1120350"/>
              <a:ext cx="29675" cy="27800"/>
            </a:xfrm>
            <a:custGeom>
              <a:avLst/>
              <a:gdLst/>
              <a:ahLst/>
              <a:cxnLst/>
              <a:rect l="l" t="t" r="r" b="b"/>
              <a:pathLst>
                <a:path w="1187" h="1112" extrusionOk="0">
                  <a:moveTo>
                    <a:pt x="495" y="1"/>
                  </a:moveTo>
                  <a:cubicBezTo>
                    <a:pt x="414" y="1"/>
                    <a:pt x="331" y="38"/>
                    <a:pt x="251" y="127"/>
                  </a:cubicBezTo>
                  <a:cubicBezTo>
                    <a:pt x="240" y="139"/>
                    <a:pt x="218" y="161"/>
                    <a:pt x="206" y="184"/>
                  </a:cubicBezTo>
                  <a:cubicBezTo>
                    <a:pt x="1" y="478"/>
                    <a:pt x="144" y="1112"/>
                    <a:pt x="517" y="1112"/>
                  </a:cubicBezTo>
                  <a:cubicBezTo>
                    <a:pt x="574" y="1112"/>
                    <a:pt x="636" y="1097"/>
                    <a:pt x="703" y="1064"/>
                  </a:cubicBezTo>
                  <a:cubicBezTo>
                    <a:pt x="1187" y="831"/>
                    <a:pt x="873" y="1"/>
                    <a:pt x="49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3416800" y="1133050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810" y="1"/>
                  </a:moveTo>
                  <a:cubicBezTo>
                    <a:pt x="294" y="1"/>
                    <a:pt x="0" y="1009"/>
                    <a:pt x="567" y="1009"/>
                  </a:cubicBezTo>
                  <a:cubicBezTo>
                    <a:pt x="578" y="1009"/>
                    <a:pt x="590" y="1008"/>
                    <a:pt x="602" y="1007"/>
                  </a:cubicBezTo>
                  <a:lnTo>
                    <a:pt x="681" y="996"/>
                  </a:lnTo>
                  <a:cubicBezTo>
                    <a:pt x="1087" y="928"/>
                    <a:pt x="1482" y="206"/>
                    <a:pt x="951" y="26"/>
                  </a:cubicBezTo>
                  <a:cubicBezTo>
                    <a:pt x="903" y="9"/>
                    <a:pt x="856" y="1"/>
                    <a:pt x="8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3499225" y="1448900"/>
              <a:ext cx="29275" cy="21900"/>
            </a:xfrm>
            <a:custGeom>
              <a:avLst/>
              <a:gdLst/>
              <a:ahLst/>
              <a:cxnLst/>
              <a:rect l="l" t="t" r="r" b="b"/>
              <a:pathLst>
                <a:path w="1171" h="876" extrusionOk="0">
                  <a:moveTo>
                    <a:pt x="409" y="0"/>
                  </a:moveTo>
                  <a:cubicBezTo>
                    <a:pt x="207" y="0"/>
                    <a:pt x="34" y="105"/>
                    <a:pt x="24" y="368"/>
                  </a:cubicBezTo>
                  <a:cubicBezTo>
                    <a:pt x="1" y="703"/>
                    <a:pt x="343" y="876"/>
                    <a:pt x="646" y="876"/>
                  </a:cubicBezTo>
                  <a:cubicBezTo>
                    <a:pt x="925" y="876"/>
                    <a:pt x="1171" y="728"/>
                    <a:pt x="1062" y="425"/>
                  </a:cubicBezTo>
                  <a:cubicBezTo>
                    <a:pt x="1051" y="402"/>
                    <a:pt x="1040" y="380"/>
                    <a:pt x="1028" y="357"/>
                  </a:cubicBezTo>
                  <a:cubicBezTo>
                    <a:pt x="930" y="149"/>
                    <a:pt x="649" y="0"/>
                    <a:pt x="4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3605900" y="1008175"/>
              <a:ext cx="29500" cy="21625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556" y="1"/>
                  </a:moveTo>
                  <a:cubicBezTo>
                    <a:pt x="263" y="1"/>
                    <a:pt x="0" y="159"/>
                    <a:pt x="124" y="473"/>
                  </a:cubicBezTo>
                  <a:cubicBezTo>
                    <a:pt x="135" y="496"/>
                    <a:pt x="147" y="518"/>
                    <a:pt x="158" y="541"/>
                  </a:cubicBezTo>
                  <a:cubicBezTo>
                    <a:pt x="265" y="731"/>
                    <a:pt x="535" y="865"/>
                    <a:pt x="769" y="865"/>
                  </a:cubicBezTo>
                  <a:cubicBezTo>
                    <a:pt x="980" y="865"/>
                    <a:pt x="1163" y="757"/>
                    <a:pt x="1173" y="484"/>
                  </a:cubicBezTo>
                  <a:cubicBezTo>
                    <a:pt x="1179" y="161"/>
                    <a:pt x="852" y="1"/>
                    <a:pt x="556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05475" y="1076400"/>
              <a:ext cx="28875" cy="26925"/>
            </a:xfrm>
            <a:custGeom>
              <a:avLst/>
              <a:gdLst/>
              <a:ahLst/>
              <a:cxnLst/>
              <a:rect l="l" t="t" r="r" b="b"/>
              <a:pathLst>
                <a:path w="1155" h="1077" extrusionOk="0">
                  <a:moveTo>
                    <a:pt x="604" y="1"/>
                  </a:moveTo>
                  <a:cubicBezTo>
                    <a:pt x="600" y="1"/>
                    <a:pt x="596" y="1"/>
                    <a:pt x="592" y="1"/>
                  </a:cubicBezTo>
                  <a:cubicBezTo>
                    <a:pt x="9" y="11"/>
                    <a:pt x="1" y="1076"/>
                    <a:pt x="457" y="1076"/>
                  </a:cubicBezTo>
                  <a:cubicBezTo>
                    <a:pt x="504" y="1076"/>
                    <a:pt x="557" y="1065"/>
                    <a:pt x="614" y="1039"/>
                  </a:cubicBezTo>
                  <a:cubicBezTo>
                    <a:pt x="637" y="1028"/>
                    <a:pt x="660" y="1017"/>
                    <a:pt x="682" y="1005"/>
                  </a:cubicBezTo>
                  <a:cubicBezTo>
                    <a:pt x="1041" y="792"/>
                    <a:pt x="1154" y="1"/>
                    <a:pt x="6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3501500" y="995625"/>
              <a:ext cx="28375" cy="23675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473" y="0"/>
                  </a:moveTo>
                  <a:cubicBezTo>
                    <a:pt x="328" y="0"/>
                    <a:pt x="199" y="75"/>
                    <a:pt x="136" y="264"/>
                  </a:cubicBezTo>
                  <a:cubicBezTo>
                    <a:pt x="0" y="644"/>
                    <a:pt x="450" y="946"/>
                    <a:pt x="786" y="946"/>
                  </a:cubicBezTo>
                  <a:cubicBezTo>
                    <a:pt x="979" y="946"/>
                    <a:pt x="1134" y="846"/>
                    <a:pt x="1118" y="603"/>
                  </a:cubicBezTo>
                  <a:cubicBezTo>
                    <a:pt x="1118" y="580"/>
                    <a:pt x="1118" y="546"/>
                    <a:pt x="1107" y="524"/>
                  </a:cubicBezTo>
                  <a:cubicBezTo>
                    <a:pt x="1063" y="260"/>
                    <a:pt x="742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3590075" y="1409600"/>
              <a:ext cx="29525" cy="21500"/>
            </a:xfrm>
            <a:custGeom>
              <a:avLst/>
              <a:gdLst/>
              <a:ahLst/>
              <a:cxnLst/>
              <a:rect l="l" t="t" r="r" b="b"/>
              <a:pathLst>
                <a:path w="1181" h="860" extrusionOk="0">
                  <a:moveTo>
                    <a:pt x="565" y="1"/>
                  </a:moveTo>
                  <a:cubicBezTo>
                    <a:pt x="269" y="1"/>
                    <a:pt x="0" y="162"/>
                    <a:pt x="125" y="474"/>
                  </a:cubicBezTo>
                  <a:cubicBezTo>
                    <a:pt x="136" y="485"/>
                    <a:pt x="148" y="507"/>
                    <a:pt x="159" y="530"/>
                  </a:cubicBezTo>
                  <a:cubicBezTo>
                    <a:pt x="266" y="726"/>
                    <a:pt x="539" y="860"/>
                    <a:pt x="775" y="860"/>
                  </a:cubicBezTo>
                  <a:cubicBezTo>
                    <a:pt x="987" y="860"/>
                    <a:pt x="1169" y="752"/>
                    <a:pt x="1175" y="485"/>
                  </a:cubicBezTo>
                  <a:cubicBezTo>
                    <a:pt x="1180" y="159"/>
                    <a:pt x="859" y="1"/>
                    <a:pt x="56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3617025" y="1352550"/>
              <a:ext cx="28400" cy="23975"/>
            </a:xfrm>
            <a:custGeom>
              <a:avLst/>
              <a:gdLst/>
              <a:ahLst/>
              <a:cxnLst/>
              <a:rect l="l" t="t" r="r" b="b"/>
              <a:pathLst>
                <a:path w="1136" h="959" extrusionOk="0">
                  <a:moveTo>
                    <a:pt x="485" y="0"/>
                  </a:moveTo>
                  <a:cubicBezTo>
                    <a:pt x="346" y="0"/>
                    <a:pt x="221" y="72"/>
                    <a:pt x="153" y="250"/>
                  </a:cubicBezTo>
                  <a:cubicBezTo>
                    <a:pt x="1" y="642"/>
                    <a:pt x="459" y="959"/>
                    <a:pt x="797" y="959"/>
                  </a:cubicBezTo>
                  <a:cubicBezTo>
                    <a:pt x="985" y="959"/>
                    <a:pt x="1135" y="861"/>
                    <a:pt x="1123" y="623"/>
                  </a:cubicBezTo>
                  <a:cubicBezTo>
                    <a:pt x="1123" y="589"/>
                    <a:pt x="1123" y="566"/>
                    <a:pt x="1123" y="544"/>
                  </a:cubicBezTo>
                  <a:cubicBezTo>
                    <a:pt x="1079" y="275"/>
                    <a:pt x="756" y="0"/>
                    <a:pt x="48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557075" y="1360025"/>
              <a:ext cx="28650" cy="23650"/>
            </a:xfrm>
            <a:custGeom>
              <a:avLst/>
              <a:gdLst/>
              <a:ahLst/>
              <a:cxnLst/>
              <a:rect l="l" t="t" r="r" b="b"/>
              <a:pathLst>
                <a:path w="1146" h="946" extrusionOk="0">
                  <a:moveTo>
                    <a:pt x="473" y="0"/>
                  </a:moveTo>
                  <a:cubicBezTo>
                    <a:pt x="331" y="0"/>
                    <a:pt x="202" y="73"/>
                    <a:pt x="136" y="256"/>
                  </a:cubicBezTo>
                  <a:cubicBezTo>
                    <a:pt x="0" y="642"/>
                    <a:pt x="452" y="946"/>
                    <a:pt x="791" y="946"/>
                  </a:cubicBezTo>
                  <a:cubicBezTo>
                    <a:pt x="987" y="946"/>
                    <a:pt x="1146" y="843"/>
                    <a:pt x="1129" y="595"/>
                  </a:cubicBezTo>
                  <a:cubicBezTo>
                    <a:pt x="1118" y="572"/>
                    <a:pt x="1118" y="550"/>
                    <a:pt x="1118" y="527"/>
                  </a:cubicBezTo>
                  <a:cubicBezTo>
                    <a:pt x="1066" y="261"/>
                    <a:pt x="744" y="0"/>
                    <a:pt x="4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306850" y="1189375"/>
              <a:ext cx="31175" cy="26725"/>
            </a:xfrm>
            <a:custGeom>
              <a:avLst/>
              <a:gdLst/>
              <a:ahLst/>
              <a:cxnLst/>
              <a:rect l="l" t="t" r="r" b="b"/>
              <a:pathLst>
                <a:path w="1247" h="1069" extrusionOk="0">
                  <a:moveTo>
                    <a:pt x="776" y="1"/>
                  </a:moveTo>
                  <a:cubicBezTo>
                    <a:pt x="733" y="1"/>
                    <a:pt x="685" y="10"/>
                    <a:pt x="633" y="30"/>
                  </a:cubicBezTo>
                  <a:cubicBezTo>
                    <a:pt x="610" y="30"/>
                    <a:pt x="587" y="41"/>
                    <a:pt x="565" y="52"/>
                  </a:cubicBezTo>
                  <a:cubicBezTo>
                    <a:pt x="192" y="233"/>
                    <a:pt x="1" y="1034"/>
                    <a:pt x="576" y="1068"/>
                  </a:cubicBezTo>
                  <a:cubicBezTo>
                    <a:pt x="584" y="1068"/>
                    <a:pt x="592" y="1068"/>
                    <a:pt x="600" y="1068"/>
                  </a:cubicBezTo>
                  <a:cubicBezTo>
                    <a:pt x="1168" y="1068"/>
                    <a:pt x="1246" y="1"/>
                    <a:pt x="77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83325" y="1079825"/>
              <a:ext cx="29350" cy="21525"/>
            </a:xfrm>
            <a:custGeom>
              <a:avLst/>
              <a:gdLst/>
              <a:ahLst/>
              <a:cxnLst/>
              <a:rect l="l" t="t" r="r" b="b"/>
              <a:pathLst>
                <a:path w="1174" h="861" extrusionOk="0">
                  <a:moveTo>
                    <a:pt x="552" y="1"/>
                  </a:moveTo>
                  <a:cubicBezTo>
                    <a:pt x="260" y="1"/>
                    <a:pt x="0" y="159"/>
                    <a:pt x="130" y="473"/>
                  </a:cubicBezTo>
                  <a:cubicBezTo>
                    <a:pt x="130" y="496"/>
                    <a:pt x="152" y="518"/>
                    <a:pt x="164" y="541"/>
                  </a:cubicBezTo>
                  <a:cubicBezTo>
                    <a:pt x="264" y="730"/>
                    <a:pt x="532" y="861"/>
                    <a:pt x="766" y="861"/>
                  </a:cubicBezTo>
                  <a:cubicBezTo>
                    <a:pt x="978" y="861"/>
                    <a:pt x="1162" y="753"/>
                    <a:pt x="1168" y="485"/>
                  </a:cubicBezTo>
                  <a:cubicBezTo>
                    <a:pt x="1173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3549875" y="1513750"/>
              <a:ext cx="29150" cy="27675"/>
            </a:xfrm>
            <a:custGeom>
              <a:avLst/>
              <a:gdLst/>
              <a:ahLst/>
              <a:cxnLst/>
              <a:rect l="l" t="t" r="r" b="b"/>
              <a:pathLst>
                <a:path w="1166" h="1107" extrusionOk="0">
                  <a:moveTo>
                    <a:pt x="533" y="0"/>
                  </a:moveTo>
                  <a:cubicBezTo>
                    <a:pt x="462" y="0"/>
                    <a:pt x="387" y="30"/>
                    <a:pt x="311" y="99"/>
                  </a:cubicBezTo>
                  <a:cubicBezTo>
                    <a:pt x="289" y="110"/>
                    <a:pt x="277" y="133"/>
                    <a:pt x="255" y="144"/>
                  </a:cubicBezTo>
                  <a:cubicBezTo>
                    <a:pt x="1" y="429"/>
                    <a:pt x="95" y="1107"/>
                    <a:pt x="503" y="1107"/>
                  </a:cubicBezTo>
                  <a:cubicBezTo>
                    <a:pt x="548" y="1107"/>
                    <a:pt x="597" y="1099"/>
                    <a:pt x="650" y="1081"/>
                  </a:cubicBezTo>
                  <a:cubicBezTo>
                    <a:pt x="1166" y="909"/>
                    <a:pt x="921" y="0"/>
                    <a:pt x="533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3511250" y="1242800"/>
              <a:ext cx="30125" cy="27550"/>
            </a:xfrm>
            <a:custGeom>
              <a:avLst/>
              <a:gdLst/>
              <a:ahLst/>
              <a:cxnLst/>
              <a:rect l="l" t="t" r="r" b="b"/>
              <a:pathLst>
                <a:path w="1205" h="1102" extrusionOk="0">
                  <a:moveTo>
                    <a:pt x="651" y="1"/>
                  </a:moveTo>
                  <a:cubicBezTo>
                    <a:pt x="580" y="1"/>
                    <a:pt x="503" y="25"/>
                    <a:pt x="423" y="82"/>
                  </a:cubicBezTo>
                  <a:cubicBezTo>
                    <a:pt x="1" y="369"/>
                    <a:pt x="402" y="1101"/>
                    <a:pt x="760" y="1101"/>
                  </a:cubicBezTo>
                  <a:cubicBezTo>
                    <a:pt x="851" y="1101"/>
                    <a:pt x="939" y="1054"/>
                    <a:pt x="1010" y="939"/>
                  </a:cubicBezTo>
                  <a:cubicBezTo>
                    <a:pt x="1033" y="917"/>
                    <a:pt x="1044" y="894"/>
                    <a:pt x="1055" y="872"/>
                  </a:cubicBezTo>
                  <a:cubicBezTo>
                    <a:pt x="1204" y="563"/>
                    <a:pt x="991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3624125" y="1378475"/>
              <a:ext cx="29075" cy="27700"/>
            </a:xfrm>
            <a:custGeom>
              <a:avLst/>
              <a:gdLst/>
              <a:ahLst/>
              <a:cxnLst/>
              <a:rect l="l" t="t" r="r" b="b"/>
              <a:pathLst>
                <a:path w="1163" h="1108" extrusionOk="0">
                  <a:moveTo>
                    <a:pt x="515" y="1"/>
                  </a:moveTo>
                  <a:cubicBezTo>
                    <a:pt x="442" y="1"/>
                    <a:pt x="365" y="32"/>
                    <a:pt x="286" y="105"/>
                  </a:cubicBezTo>
                  <a:cubicBezTo>
                    <a:pt x="275" y="116"/>
                    <a:pt x="253" y="139"/>
                    <a:pt x="241" y="150"/>
                  </a:cubicBezTo>
                  <a:cubicBezTo>
                    <a:pt x="0" y="441"/>
                    <a:pt x="99" y="1108"/>
                    <a:pt x="497" y="1108"/>
                  </a:cubicBezTo>
                  <a:cubicBezTo>
                    <a:pt x="547" y="1108"/>
                    <a:pt x="600" y="1098"/>
                    <a:pt x="659" y="1075"/>
                  </a:cubicBezTo>
                  <a:cubicBezTo>
                    <a:pt x="1163" y="895"/>
                    <a:pt x="906" y="1"/>
                    <a:pt x="515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3440275" y="1433725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0" y="221"/>
                    <a:pt x="182" y="592"/>
                  </a:cubicBezTo>
                  <a:cubicBezTo>
                    <a:pt x="266" y="767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096" y="118"/>
                    <a:pt x="1084" y="107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3618875" y="1244200"/>
              <a:ext cx="37325" cy="21050"/>
            </a:xfrm>
            <a:custGeom>
              <a:avLst/>
              <a:gdLst/>
              <a:ahLst/>
              <a:cxnLst/>
              <a:rect l="l" t="t" r="r" b="b"/>
              <a:pathLst>
                <a:path w="1493" h="842" extrusionOk="0">
                  <a:moveTo>
                    <a:pt x="893" y="0"/>
                  </a:moveTo>
                  <a:cubicBezTo>
                    <a:pt x="480" y="0"/>
                    <a:pt x="1" y="415"/>
                    <a:pt x="372" y="714"/>
                  </a:cubicBezTo>
                  <a:cubicBezTo>
                    <a:pt x="395" y="737"/>
                    <a:pt x="417" y="748"/>
                    <a:pt x="429" y="759"/>
                  </a:cubicBezTo>
                  <a:cubicBezTo>
                    <a:pt x="518" y="815"/>
                    <a:pt x="633" y="841"/>
                    <a:pt x="751" y="841"/>
                  </a:cubicBezTo>
                  <a:cubicBezTo>
                    <a:pt x="1108" y="841"/>
                    <a:pt x="1493" y="602"/>
                    <a:pt x="1298" y="229"/>
                  </a:cubicBezTo>
                  <a:cubicBezTo>
                    <a:pt x="1211" y="65"/>
                    <a:pt x="1057" y="0"/>
                    <a:pt x="89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625600" y="1433650"/>
              <a:ext cx="37850" cy="25050"/>
            </a:xfrm>
            <a:custGeom>
              <a:avLst/>
              <a:gdLst/>
              <a:ahLst/>
              <a:cxnLst/>
              <a:rect l="l" t="t" r="r" b="b"/>
              <a:pathLst>
                <a:path w="1514" h="1002" extrusionOk="0">
                  <a:moveTo>
                    <a:pt x="827" y="0"/>
                  </a:moveTo>
                  <a:cubicBezTo>
                    <a:pt x="311" y="0"/>
                    <a:pt x="1" y="1001"/>
                    <a:pt x="604" y="1001"/>
                  </a:cubicBezTo>
                  <a:cubicBezTo>
                    <a:pt x="610" y="1001"/>
                    <a:pt x="616" y="1001"/>
                    <a:pt x="622" y="1001"/>
                  </a:cubicBezTo>
                  <a:cubicBezTo>
                    <a:pt x="645" y="1001"/>
                    <a:pt x="668" y="1001"/>
                    <a:pt x="690" y="990"/>
                  </a:cubicBezTo>
                  <a:cubicBezTo>
                    <a:pt x="1096" y="933"/>
                    <a:pt x="1514" y="222"/>
                    <a:pt x="984" y="31"/>
                  </a:cubicBezTo>
                  <a:cubicBezTo>
                    <a:pt x="930" y="10"/>
                    <a:pt x="878" y="0"/>
                    <a:pt x="82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3740400" y="1362975"/>
              <a:ext cx="37025" cy="25225"/>
            </a:xfrm>
            <a:custGeom>
              <a:avLst/>
              <a:gdLst/>
              <a:ahLst/>
              <a:cxnLst/>
              <a:rect l="l" t="t" r="r" b="b"/>
              <a:pathLst>
                <a:path w="1481" h="1009" extrusionOk="0">
                  <a:moveTo>
                    <a:pt x="809" y="0"/>
                  </a:moveTo>
                  <a:cubicBezTo>
                    <a:pt x="293" y="0"/>
                    <a:pt x="0" y="1008"/>
                    <a:pt x="577" y="1008"/>
                  </a:cubicBezTo>
                  <a:cubicBezTo>
                    <a:pt x="588" y="1008"/>
                    <a:pt x="600" y="1008"/>
                    <a:pt x="612" y="1007"/>
                  </a:cubicBezTo>
                  <a:cubicBezTo>
                    <a:pt x="634" y="1007"/>
                    <a:pt x="657" y="1007"/>
                    <a:pt x="680" y="996"/>
                  </a:cubicBezTo>
                  <a:cubicBezTo>
                    <a:pt x="1097" y="928"/>
                    <a:pt x="1481" y="206"/>
                    <a:pt x="950" y="25"/>
                  </a:cubicBezTo>
                  <a:cubicBezTo>
                    <a:pt x="902" y="8"/>
                    <a:pt x="855" y="0"/>
                    <a:pt x="80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89125" y="947500"/>
              <a:ext cx="29200" cy="21525"/>
            </a:xfrm>
            <a:custGeom>
              <a:avLst/>
              <a:gdLst/>
              <a:ahLst/>
              <a:cxnLst/>
              <a:rect l="l" t="t" r="r" b="b"/>
              <a:pathLst>
                <a:path w="1168" h="861" extrusionOk="0">
                  <a:moveTo>
                    <a:pt x="546" y="0"/>
                  </a:moveTo>
                  <a:cubicBezTo>
                    <a:pt x="257" y="0"/>
                    <a:pt x="0" y="155"/>
                    <a:pt x="123" y="463"/>
                  </a:cubicBezTo>
                  <a:cubicBezTo>
                    <a:pt x="123" y="485"/>
                    <a:pt x="135" y="508"/>
                    <a:pt x="146" y="531"/>
                  </a:cubicBezTo>
                  <a:cubicBezTo>
                    <a:pt x="253" y="727"/>
                    <a:pt x="526" y="860"/>
                    <a:pt x="762" y="860"/>
                  </a:cubicBezTo>
                  <a:cubicBezTo>
                    <a:pt x="974" y="860"/>
                    <a:pt x="1156" y="752"/>
                    <a:pt x="1161" y="485"/>
                  </a:cubicBezTo>
                  <a:cubicBezTo>
                    <a:pt x="1167" y="161"/>
                    <a:pt x="840" y="0"/>
                    <a:pt x="54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3467250" y="114610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04" y="0"/>
                  </a:moveTo>
                  <a:cubicBezTo>
                    <a:pt x="600" y="0"/>
                    <a:pt x="596" y="0"/>
                    <a:pt x="592" y="0"/>
                  </a:cubicBezTo>
                  <a:cubicBezTo>
                    <a:pt x="11" y="10"/>
                    <a:pt x="1" y="1078"/>
                    <a:pt x="461" y="1078"/>
                  </a:cubicBezTo>
                  <a:cubicBezTo>
                    <a:pt x="511" y="1078"/>
                    <a:pt x="566" y="1066"/>
                    <a:pt x="626" y="1038"/>
                  </a:cubicBezTo>
                  <a:cubicBezTo>
                    <a:pt x="637" y="1027"/>
                    <a:pt x="660" y="1027"/>
                    <a:pt x="682" y="1004"/>
                  </a:cubicBezTo>
                  <a:cubicBezTo>
                    <a:pt x="1041" y="792"/>
                    <a:pt x="1155" y="0"/>
                    <a:pt x="60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3665125" y="1515500"/>
              <a:ext cx="31175" cy="26700"/>
            </a:xfrm>
            <a:custGeom>
              <a:avLst/>
              <a:gdLst/>
              <a:ahLst/>
              <a:cxnLst/>
              <a:rect l="l" t="t" r="r" b="b"/>
              <a:pathLst>
                <a:path w="1247" h="1068" extrusionOk="0">
                  <a:moveTo>
                    <a:pt x="776" y="0"/>
                  </a:moveTo>
                  <a:cubicBezTo>
                    <a:pt x="733" y="0"/>
                    <a:pt x="685" y="9"/>
                    <a:pt x="632" y="29"/>
                  </a:cubicBezTo>
                  <a:cubicBezTo>
                    <a:pt x="610" y="29"/>
                    <a:pt x="587" y="40"/>
                    <a:pt x="565" y="52"/>
                  </a:cubicBezTo>
                  <a:cubicBezTo>
                    <a:pt x="192" y="232"/>
                    <a:pt x="1" y="1033"/>
                    <a:pt x="565" y="1067"/>
                  </a:cubicBezTo>
                  <a:cubicBezTo>
                    <a:pt x="573" y="1068"/>
                    <a:pt x="581" y="1068"/>
                    <a:pt x="590" y="1068"/>
                  </a:cubicBezTo>
                  <a:cubicBezTo>
                    <a:pt x="1167" y="1068"/>
                    <a:pt x="1246" y="0"/>
                    <a:pt x="77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3674225" y="1241075"/>
              <a:ext cx="29150" cy="27700"/>
            </a:xfrm>
            <a:custGeom>
              <a:avLst/>
              <a:gdLst/>
              <a:ahLst/>
              <a:cxnLst/>
              <a:rect l="l" t="t" r="r" b="b"/>
              <a:pathLst>
                <a:path w="1166" h="1108" extrusionOk="0">
                  <a:moveTo>
                    <a:pt x="663" y="0"/>
                  </a:moveTo>
                  <a:cubicBezTo>
                    <a:pt x="618" y="0"/>
                    <a:pt x="569" y="9"/>
                    <a:pt x="517" y="27"/>
                  </a:cubicBezTo>
                  <a:cubicBezTo>
                    <a:pt x="1" y="199"/>
                    <a:pt x="245" y="1107"/>
                    <a:pt x="634" y="1107"/>
                  </a:cubicBezTo>
                  <a:cubicBezTo>
                    <a:pt x="704" y="1107"/>
                    <a:pt x="779" y="1077"/>
                    <a:pt x="855" y="1008"/>
                  </a:cubicBezTo>
                  <a:lnTo>
                    <a:pt x="912" y="963"/>
                  </a:lnTo>
                  <a:cubicBezTo>
                    <a:pt x="1166" y="679"/>
                    <a:pt x="1072" y="0"/>
                    <a:pt x="66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3334550" y="94720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578" y="1"/>
                  </a:moveTo>
                  <a:cubicBezTo>
                    <a:pt x="275" y="1"/>
                    <a:pt x="0" y="167"/>
                    <a:pt x="145" y="486"/>
                  </a:cubicBezTo>
                  <a:cubicBezTo>
                    <a:pt x="156" y="509"/>
                    <a:pt x="156" y="531"/>
                    <a:pt x="179" y="554"/>
                  </a:cubicBezTo>
                  <a:cubicBezTo>
                    <a:pt x="282" y="737"/>
                    <a:pt x="541" y="856"/>
                    <a:pt x="770" y="856"/>
                  </a:cubicBezTo>
                  <a:cubicBezTo>
                    <a:pt x="994" y="856"/>
                    <a:pt x="1189" y="742"/>
                    <a:pt x="1183" y="464"/>
                  </a:cubicBezTo>
                  <a:cubicBezTo>
                    <a:pt x="1178" y="151"/>
                    <a:pt x="865" y="1"/>
                    <a:pt x="57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3515075" y="1204675"/>
              <a:ext cx="31600" cy="21075"/>
            </a:xfrm>
            <a:custGeom>
              <a:avLst/>
              <a:gdLst/>
              <a:ahLst/>
              <a:cxnLst/>
              <a:rect l="l" t="t" r="r" b="b"/>
              <a:pathLst>
                <a:path w="1264" h="843" extrusionOk="0">
                  <a:moveTo>
                    <a:pt x="482" y="1"/>
                  </a:moveTo>
                  <a:cubicBezTo>
                    <a:pt x="228" y="1"/>
                    <a:pt x="1" y="134"/>
                    <a:pt x="45" y="444"/>
                  </a:cubicBezTo>
                  <a:cubicBezTo>
                    <a:pt x="74" y="722"/>
                    <a:pt x="333" y="842"/>
                    <a:pt x="590" y="842"/>
                  </a:cubicBezTo>
                  <a:cubicBezTo>
                    <a:pt x="928" y="842"/>
                    <a:pt x="1264" y="636"/>
                    <a:pt x="1071" y="309"/>
                  </a:cubicBezTo>
                  <a:cubicBezTo>
                    <a:pt x="1060" y="286"/>
                    <a:pt x="1038" y="264"/>
                    <a:pt x="1026" y="241"/>
                  </a:cubicBezTo>
                  <a:cubicBezTo>
                    <a:pt x="915" y="89"/>
                    <a:pt x="689" y="1"/>
                    <a:pt x="48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573625" y="1040150"/>
              <a:ext cx="29725" cy="27975"/>
            </a:xfrm>
            <a:custGeom>
              <a:avLst/>
              <a:gdLst/>
              <a:ahLst/>
              <a:cxnLst/>
              <a:rect l="l" t="t" r="r" b="b"/>
              <a:pathLst>
                <a:path w="1189" h="1119" extrusionOk="0">
                  <a:moveTo>
                    <a:pt x="511" y="0"/>
                  </a:moveTo>
                  <a:cubicBezTo>
                    <a:pt x="434" y="0"/>
                    <a:pt x="353" y="36"/>
                    <a:pt x="275" y="119"/>
                  </a:cubicBezTo>
                  <a:cubicBezTo>
                    <a:pt x="253" y="131"/>
                    <a:pt x="241" y="153"/>
                    <a:pt x="219" y="176"/>
                  </a:cubicBezTo>
                  <a:cubicBezTo>
                    <a:pt x="1" y="464"/>
                    <a:pt x="131" y="1118"/>
                    <a:pt x="511" y="1118"/>
                  </a:cubicBezTo>
                  <a:cubicBezTo>
                    <a:pt x="564" y="1118"/>
                    <a:pt x="620" y="1106"/>
                    <a:pt x="682" y="1079"/>
                  </a:cubicBezTo>
                  <a:cubicBezTo>
                    <a:pt x="1188" y="863"/>
                    <a:pt x="892" y="0"/>
                    <a:pt x="51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3342650" y="1155775"/>
              <a:ext cx="29275" cy="21875"/>
            </a:xfrm>
            <a:custGeom>
              <a:avLst/>
              <a:gdLst/>
              <a:ahLst/>
              <a:cxnLst/>
              <a:rect l="l" t="t" r="r" b="b"/>
              <a:pathLst>
                <a:path w="1171" h="875" extrusionOk="0">
                  <a:moveTo>
                    <a:pt x="523" y="0"/>
                  </a:moveTo>
                  <a:cubicBezTo>
                    <a:pt x="244" y="0"/>
                    <a:pt x="1" y="150"/>
                    <a:pt x="115" y="460"/>
                  </a:cubicBezTo>
                  <a:cubicBezTo>
                    <a:pt x="115" y="471"/>
                    <a:pt x="126" y="493"/>
                    <a:pt x="137" y="516"/>
                  </a:cubicBezTo>
                  <a:cubicBezTo>
                    <a:pt x="236" y="726"/>
                    <a:pt x="520" y="875"/>
                    <a:pt x="763" y="875"/>
                  </a:cubicBezTo>
                  <a:cubicBezTo>
                    <a:pt x="964" y="875"/>
                    <a:pt x="1137" y="772"/>
                    <a:pt x="1153" y="516"/>
                  </a:cubicBezTo>
                  <a:cubicBezTo>
                    <a:pt x="1170" y="176"/>
                    <a:pt x="825" y="0"/>
                    <a:pt x="52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41600" y="97147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0"/>
                  </a:moveTo>
                  <a:cubicBezTo>
                    <a:pt x="48" y="0"/>
                    <a:pt x="0" y="1081"/>
                    <a:pt x="475" y="1081"/>
                  </a:cubicBezTo>
                  <a:cubicBezTo>
                    <a:pt x="520" y="1081"/>
                    <a:pt x="570" y="1071"/>
                    <a:pt x="625" y="1050"/>
                  </a:cubicBezTo>
                  <a:lnTo>
                    <a:pt x="682" y="1016"/>
                  </a:lnTo>
                  <a:cubicBezTo>
                    <a:pt x="1054" y="813"/>
                    <a:pt x="1201" y="23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3451325" y="1005450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703" y="1"/>
                  </a:moveTo>
                  <a:cubicBezTo>
                    <a:pt x="654" y="1"/>
                    <a:pt x="600" y="13"/>
                    <a:pt x="541" y="41"/>
                  </a:cubicBezTo>
                  <a:lnTo>
                    <a:pt x="473" y="63"/>
                  </a:lnTo>
                  <a:cubicBezTo>
                    <a:pt x="114" y="276"/>
                    <a:pt x="1" y="1079"/>
                    <a:pt x="552" y="1079"/>
                  </a:cubicBezTo>
                  <a:cubicBezTo>
                    <a:pt x="556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703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3448900" y="948425"/>
              <a:ext cx="28375" cy="23750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3" y="1"/>
                  </a:moveTo>
                  <a:cubicBezTo>
                    <a:pt x="158" y="1"/>
                    <a:pt x="1" y="102"/>
                    <a:pt x="17" y="347"/>
                  </a:cubicBezTo>
                  <a:cubicBezTo>
                    <a:pt x="17" y="369"/>
                    <a:pt x="17" y="392"/>
                    <a:pt x="28" y="415"/>
                  </a:cubicBezTo>
                  <a:cubicBezTo>
                    <a:pt x="73" y="687"/>
                    <a:pt x="395" y="949"/>
                    <a:pt x="664" y="949"/>
                  </a:cubicBezTo>
                  <a:cubicBezTo>
                    <a:pt x="807" y="949"/>
                    <a:pt x="936" y="874"/>
                    <a:pt x="999" y="685"/>
                  </a:cubicBezTo>
                  <a:cubicBezTo>
                    <a:pt x="1134" y="300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3524925" y="1266950"/>
              <a:ext cx="29775" cy="21275"/>
            </a:xfrm>
            <a:custGeom>
              <a:avLst/>
              <a:gdLst/>
              <a:ahLst/>
              <a:cxnLst/>
              <a:rect l="l" t="t" r="r" b="b"/>
              <a:pathLst>
                <a:path w="1191" h="851" extrusionOk="0">
                  <a:moveTo>
                    <a:pt x="588" y="1"/>
                  </a:moveTo>
                  <a:cubicBezTo>
                    <a:pt x="281" y="1"/>
                    <a:pt x="1" y="171"/>
                    <a:pt x="147" y="492"/>
                  </a:cubicBezTo>
                  <a:cubicBezTo>
                    <a:pt x="158" y="515"/>
                    <a:pt x="170" y="526"/>
                    <a:pt x="181" y="549"/>
                  </a:cubicBezTo>
                  <a:cubicBezTo>
                    <a:pt x="289" y="731"/>
                    <a:pt x="548" y="851"/>
                    <a:pt x="776" y="851"/>
                  </a:cubicBezTo>
                  <a:cubicBezTo>
                    <a:pt x="998" y="851"/>
                    <a:pt x="1191" y="737"/>
                    <a:pt x="1185" y="458"/>
                  </a:cubicBezTo>
                  <a:cubicBezTo>
                    <a:pt x="1180" y="148"/>
                    <a:pt x="873" y="1"/>
                    <a:pt x="5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3443375" y="1176200"/>
              <a:ext cx="28100" cy="23975"/>
            </a:xfrm>
            <a:custGeom>
              <a:avLst/>
              <a:gdLst/>
              <a:ahLst/>
              <a:cxnLst/>
              <a:rect l="l" t="t" r="r" b="b"/>
              <a:pathLst>
                <a:path w="1124" h="959" extrusionOk="0">
                  <a:moveTo>
                    <a:pt x="337" y="0"/>
                  </a:moveTo>
                  <a:cubicBezTo>
                    <a:pt x="150" y="0"/>
                    <a:pt x="0" y="100"/>
                    <a:pt x="12" y="342"/>
                  </a:cubicBezTo>
                  <a:lnTo>
                    <a:pt x="12" y="410"/>
                  </a:lnTo>
                  <a:cubicBezTo>
                    <a:pt x="50" y="691"/>
                    <a:pt x="369" y="958"/>
                    <a:pt x="638" y="958"/>
                  </a:cubicBezTo>
                  <a:cubicBezTo>
                    <a:pt x="779" y="958"/>
                    <a:pt x="906" y="885"/>
                    <a:pt x="972" y="703"/>
                  </a:cubicBezTo>
                  <a:cubicBezTo>
                    <a:pt x="1124" y="319"/>
                    <a:pt x="671" y="0"/>
                    <a:pt x="33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3472425" y="1288225"/>
              <a:ext cx="28275" cy="23750"/>
            </a:xfrm>
            <a:custGeom>
              <a:avLst/>
              <a:gdLst/>
              <a:ahLst/>
              <a:cxnLst/>
              <a:rect l="l" t="t" r="r" b="b"/>
              <a:pathLst>
                <a:path w="1131" h="950" extrusionOk="0">
                  <a:moveTo>
                    <a:pt x="353" y="1"/>
                  </a:moveTo>
                  <a:cubicBezTo>
                    <a:pt x="158" y="1"/>
                    <a:pt x="0" y="104"/>
                    <a:pt x="13" y="352"/>
                  </a:cubicBezTo>
                  <a:cubicBezTo>
                    <a:pt x="13" y="375"/>
                    <a:pt x="13" y="397"/>
                    <a:pt x="24" y="420"/>
                  </a:cubicBezTo>
                  <a:cubicBezTo>
                    <a:pt x="68" y="692"/>
                    <a:pt x="390" y="949"/>
                    <a:pt x="659" y="949"/>
                  </a:cubicBezTo>
                  <a:cubicBezTo>
                    <a:pt x="803" y="949"/>
                    <a:pt x="932" y="876"/>
                    <a:pt x="994" y="691"/>
                  </a:cubicBezTo>
                  <a:cubicBezTo>
                    <a:pt x="1130" y="305"/>
                    <a:pt x="688" y="1"/>
                    <a:pt x="35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293175" y="1022800"/>
              <a:ext cx="29500" cy="21625"/>
            </a:xfrm>
            <a:custGeom>
              <a:avLst/>
              <a:gdLst/>
              <a:ahLst/>
              <a:cxnLst/>
              <a:rect l="l" t="t" r="r" b="b"/>
              <a:pathLst>
                <a:path w="1180" h="865" extrusionOk="0">
                  <a:moveTo>
                    <a:pt x="410" y="0"/>
                  </a:moveTo>
                  <a:cubicBezTo>
                    <a:pt x="196" y="0"/>
                    <a:pt x="11" y="110"/>
                    <a:pt x="6" y="385"/>
                  </a:cubicBezTo>
                  <a:cubicBezTo>
                    <a:pt x="0" y="706"/>
                    <a:pt x="325" y="864"/>
                    <a:pt x="620" y="864"/>
                  </a:cubicBezTo>
                  <a:cubicBezTo>
                    <a:pt x="914" y="864"/>
                    <a:pt x="1180" y="706"/>
                    <a:pt x="1055" y="396"/>
                  </a:cubicBezTo>
                  <a:cubicBezTo>
                    <a:pt x="1044" y="373"/>
                    <a:pt x="1033" y="351"/>
                    <a:pt x="1022" y="328"/>
                  </a:cubicBezTo>
                  <a:cubicBezTo>
                    <a:pt x="915" y="133"/>
                    <a:pt x="645" y="0"/>
                    <a:pt x="41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3513350" y="9706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732" y="0"/>
                  </a:moveTo>
                  <a:cubicBezTo>
                    <a:pt x="685" y="0"/>
                    <a:pt x="633" y="11"/>
                    <a:pt x="576" y="34"/>
                  </a:cubicBezTo>
                  <a:cubicBezTo>
                    <a:pt x="554" y="34"/>
                    <a:pt x="531" y="46"/>
                    <a:pt x="520" y="57"/>
                  </a:cubicBezTo>
                  <a:cubicBezTo>
                    <a:pt x="147" y="260"/>
                    <a:pt x="1" y="1061"/>
                    <a:pt x="565" y="1072"/>
                  </a:cubicBezTo>
                  <a:cubicBezTo>
                    <a:pt x="568" y="1072"/>
                    <a:pt x="570" y="1073"/>
                    <a:pt x="573" y="1073"/>
                  </a:cubicBezTo>
                  <a:cubicBezTo>
                    <a:pt x="1151" y="1073"/>
                    <a:pt x="1201" y="0"/>
                    <a:pt x="732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62750" y="1228125"/>
              <a:ext cx="36925" cy="21000"/>
            </a:xfrm>
            <a:custGeom>
              <a:avLst/>
              <a:gdLst/>
              <a:ahLst/>
              <a:cxnLst/>
              <a:rect l="l" t="t" r="r" b="b"/>
              <a:pathLst>
                <a:path w="1477" h="840" extrusionOk="0">
                  <a:moveTo>
                    <a:pt x="883" y="1"/>
                  </a:moveTo>
                  <a:cubicBezTo>
                    <a:pt x="473" y="1"/>
                    <a:pt x="1" y="385"/>
                    <a:pt x="366" y="702"/>
                  </a:cubicBezTo>
                  <a:cubicBezTo>
                    <a:pt x="377" y="714"/>
                    <a:pt x="400" y="725"/>
                    <a:pt x="411" y="748"/>
                  </a:cubicBezTo>
                  <a:cubicBezTo>
                    <a:pt x="504" y="810"/>
                    <a:pt x="627" y="840"/>
                    <a:pt x="753" y="840"/>
                  </a:cubicBezTo>
                  <a:cubicBezTo>
                    <a:pt x="1102" y="840"/>
                    <a:pt x="1477" y="613"/>
                    <a:pt x="1302" y="240"/>
                  </a:cubicBezTo>
                  <a:cubicBezTo>
                    <a:pt x="1219" y="69"/>
                    <a:pt x="1057" y="1"/>
                    <a:pt x="88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3533675" y="940375"/>
              <a:ext cx="29700" cy="27775"/>
            </a:xfrm>
            <a:custGeom>
              <a:avLst/>
              <a:gdLst/>
              <a:ahLst/>
              <a:cxnLst/>
              <a:rect l="l" t="t" r="r" b="b"/>
              <a:pathLst>
                <a:path w="1188" h="1111" extrusionOk="0">
                  <a:moveTo>
                    <a:pt x="671" y="1"/>
                  </a:moveTo>
                  <a:cubicBezTo>
                    <a:pt x="615" y="1"/>
                    <a:pt x="552" y="15"/>
                    <a:pt x="485" y="48"/>
                  </a:cubicBezTo>
                  <a:cubicBezTo>
                    <a:pt x="1" y="272"/>
                    <a:pt x="316" y="1111"/>
                    <a:pt x="695" y="1111"/>
                  </a:cubicBezTo>
                  <a:cubicBezTo>
                    <a:pt x="775" y="1111"/>
                    <a:pt x="858" y="1073"/>
                    <a:pt x="937" y="985"/>
                  </a:cubicBezTo>
                  <a:cubicBezTo>
                    <a:pt x="948" y="973"/>
                    <a:pt x="971" y="951"/>
                    <a:pt x="982" y="928"/>
                  </a:cubicBezTo>
                  <a:cubicBezTo>
                    <a:pt x="1188" y="635"/>
                    <a:pt x="1045" y="1"/>
                    <a:pt x="67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3298300" y="1057800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8" y="0"/>
                  </a:moveTo>
                  <a:cubicBezTo>
                    <a:pt x="50" y="0"/>
                    <a:pt x="0" y="1072"/>
                    <a:pt x="469" y="1072"/>
                  </a:cubicBezTo>
                  <a:cubicBezTo>
                    <a:pt x="516" y="1072"/>
                    <a:pt x="568" y="1062"/>
                    <a:pt x="625" y="1038"/>
                  </a:cubicBezTo>
                  <a:cubicBezTo>
                    <a:pt x="647" y="1038"/>
                    <a:pt x="670" y="1027"/>
                    <a:pt x="681" y="1016"/>
                  </a:cubicBezTo>
                  <a:cubicBezTo>
                    <a:pt x="1054" y="813"/>
                    <a:pt x="1200" y="12"/>
                    <a:pt x="636" y="0"/>
                  </a:cubicBezTo>
                  <a:cubicBezTo>
                    <a:pt x="633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3406850" y="1052650"/>
              <a:ext cx="29475" cy="21525"/>
            </a:xfrm>
            <a:custGeom>
              <a:avLst/>
              <a:gdLst/>
              <a:ahLst/>
              <a:cxnLst/>
              <a:rect l="l" t="t" r="r" b="b"/>
              <a:pathLst>
                <a:path w="1179" h="861" extrusionOk="0">
                  <a:moveTo>
                    <a:pt x="406" y="1"/>
                  </a:moveTo>
                  <a:cubicBezTo>
                    <a:pt x="194" y="1"/>
                    <a:pt x="12" y="108"/>
                    <a:pt x="7" y="376"/>
                  </a:cubicBezTo>
                  <a:cubicBezTo>
                    <a:pt x="1" y="700"/>
                    <a:pt x="331" y="861"/>
                    <a:pt x="628" y="861"/>
                  </a:cubicBezTo>
                  <a:cubicBezTo>
                    <a:pt x="920" y="861"/>
                    <a:pt x="1179" y="706"/>
                    <a:pt x="1056" y="398"/>
                  </a:cubicBezTo>
                  <a:cubicBezTo>
                    <a:pt x="1045" y="376"/>
                    <a:pt x="1033" y="353"/>
                    <a:pt x="1022" y="330"/>
                  </a:cubicBezTo>
                  <a:cubicBezTo>
                    <a:pt x="915" y="134"/>
                    <a:pt x="642" y="1"/>
                    <a:pt x="40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3706850" y="1380150"/>
              <a:ext cx="28300" cy="23925"/>
            </a:xfrm>
            <a:custGeom>
              <a:avLst/>
              <a:gdLst/>
              <a:ahLst/>
              <a:cxnLst/>
              <a:rect l="l" t="t" r="r" b="b"/>
              <a:pathLst>
                <a:path w="1132" h="957" extrusionOk="0">
                  <a:moveTo>
                    <a:pt x="340" y="1"/>
                  </a:moveTo>
                  <a:cubicBezTo>
                    <a:pt x="152" y="1"/>
                    <a:pt x="1" y="100"/>
                    <a:pt x="13" y="343"/>
                  </a:cubicBezTo>
                  <a:cubicBezTo>
                    <a:pt x="13" y="365"/>
                    <a:pt x="13" y="388"/>
                    <a:pt x="13" y="410"/>
                  </a:cubicBezTo>
                  <a:cubicBezTo>
                    <a:pt x="50" y="686"/>
                    <a:pt x="372" y="956"/>
                    <a:pt x="642" y="956"/>
                  </a:cubicBezTo>
                  <a:cubicBezTo>
                    <a:pt x="781" y="956"/>
                    <a:pt x="907" y="884"/>
                    <a:pt x="972" y="704"/>
                  </a:cubicBezTo>
                  <a:cubicBezTo>
                    <a:pt x="1131" y="320"/>
                    <a:pt x="677" y="1"/>
                    <a:pt x="34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3434525" y="1192800"/>
              <a:ext cx="28375" cy="23675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349" y="1"/>
                  </a:moveTo>
                  <a:cubicBezTo>
                    <a:pt x="155" y="1"/>
                    <a:pt x="0" y="101"/>
                    <a:pt x="17" y="344"/>
                  </a:cubicBezTo>
                  <a:lnTo>
                    <a:pt x="17" y="412"/>
                  </a:lnTo>
                  <a:cubicBezTo>
                    <a:pt x="68" y="684"/>
                    <a:pt x="388" y="946"/>
                    <a:pt x="658" y="946"/>
                  </a:cubicBezTo>
                  <a:cubicBezTo>
                    <a:pt x="802" y="946"/>
                    <a:pt x="932" y="871"/>
                    <a:pt x="998" y="682"/>
                  </a:cubicBezTo>
                  <a:cubicBezTo>
                    <a:pt x="1134" y="303"/>
                    <a:pt x="684" y="1"/>
                    <a:pt x="34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384075" y="1159050"/>
              <a:ext cx="30850" cy="26650"/>
            </a:xfrm>
            <a:custGeom>
              <a:avLst/>
              <a:gdLst/>
              <a:ahLst/>
              <a:cxnLst/>
              <a:rect l="l" t="t" r="r" b="b"/>
              <a:pathLst>
                <a:path w="1234" h="1066" extrusionOk="0">
                  <a:moveTo>
                    <a:pt x="637" y="0"/>
                  </a:moveTo>
                  <a:cubicBezTo>
                    <a:pt x="74" y="0"/>
                    <a:pt x="1" y="1066"/>
                    <a:pt x="475" y="1066"/>
                  </a:cubicBezTo>
                  <a:cubicBezTo>
                    <a:pt x="517" y="1066"/>
                    <a:pt x="563" y="1057"/>
                    <a:pt x="613" y="1039"/>
                  </a:cubicBezTo>
                  <a:cubicBezTo>
                    <a:pt x="635" y="1028"/>
                    <a:pt x="658" y="1017"/>
                    <a:pt x="681" y="1006"/>
                  </a:cubicBezTo>
                  <a:cubicBezTo>
                    <a:pt x="1053" y="825"/>
                    <a:pt x="1233" y="35"/>
                    <a:pt x="669" y="1"/>
                  </a:cubicBezTo>
                  <a:cubicBezTo>
                    <a:pt x="658" y="0"/>
                    <a:pt x="648" y="0"/>
                    <a:pt x="63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3635200" y="1324500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0" y="36"/>
                    <a:pt x="272" y="120"/>
                  </a:cubicBezTo>
                  <a:cubicBezTo>
                    <a:pt x="250" y="131"/>
                    <a:pt x="238" y="154"/>
                    <a:pt x="227" y="176"/>
                  </a:cubicBezTo>
                  <a:cubicBezTo>
                    <a:pt x="0" y="462"/>
                    <a:pt x="127" y="1111"/>
                    <a:pt x="509" y="1111"/>
                  </a:cubicBezTo>
                  <a:cubicBezTo>
                    <a:pt x="564" y="1111"/>
                    <a:pt x="625" y="1098"/>
                    <a:pt x="690" y="1068"/>
                  </a:cubicBezTo>
                  <a:cubicBezTo>
                    <a:pt x="1177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02700" y="971500"/>
              <a:ext cx="29775" cy="27875"/>
            </a:xfrm>
            <a:custGeom>
              <a:avLst/>
              <a:gdLst/>
              <a:ahLst/>
              <a:cxnLst/>
              <a:rect l="l" t="t" r="r" b="b"/>
              <a:pathLst>
                <a:path w="1191" h="1115" extrusionOk="0">
                  <a:moveTo>
                    <a:pt x="662" y="0"/>
                  </a:moveTo>
                  <a:cubicBezTo>
                    <a:pt x="606" y="0"/>
                    <a:pt x="544" y="14"/>
                    <a:pt x="477" y="44"/>
                  </a:cubicBezTo>
                  <a:cubicBezTo>
                    <a:pt x="1" y="278"/>
                    <a:pt x="321" y="1114"/>
                    <a:pt x="701" y="1114"/>
                  </a:cubicBezTo>
                  <a:cubicBezTo>
                    <a:pt x="780" y="1114"/>
                    <a:pt x="862" y="1078"/>
                    <a:pt x="940" y="992"/>
                  </a:cubicBezTo>
                  <a:cubicBezTo>
                    <a:pt x="951" y="970"/>
                    <a:pt x="962" y="947"/>
                    <a:pt x="974" y="936"/>
                  </a:cubicBezTo>
                  <a:cubicBezTo>
                    <a:pt x="1190" y="631"/>
                    <a:pt x="1046" y="0"/>
                    <a:pt x="66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3650575" y="1190500"/>
              <a:ext cx="29275" cy="21800"/>
            </a:xfrm>
            <a:custGeom>
              <a:avLst/>
              <a:gdLst/>
              <a:ahLst/>
              <a:cxnLst/>
              <a:rect l="l" t="t" r="r" b="b"/>
              <a:pathLst>
                <a:path w="1171" h="872" extrusionOk="0">
                  <a:moveTo>
                    <a:pt x="521" y="1"/>
                  </a:moveTo>
                  <a:cubicBezTo>
                    <a:pt x="243" y="1"/>
                    <a:pt x="1" y="145"/>
                    <a:pt x="109" y="447"/>
                  </a:cubicBezTo>
                  <a:cubicBezTo>
                    <a:pt x="120" y="470"/>
                    <a:pt x="131" y="492"/>
                    <a:pt x="142" y="515"/>
                  </a:cubicBezTo>
                  <a:cubicBezTo>
                    <a:pt x="241" y="723"/>
                    <a:pt x="518" y="872"/>
                    <a:pt x="757" y="872"/>
                  </a:cubicBezTo>
                  <a:cubicBezTo>
                    <a:pt x="958" y="872"/>
                    <a:pt x="1131" y="767"/>
                    <a:pt x="1147" y="504"/>
                  </a:cubicBezTo>
                  <a:cubicBezTo>
                    <a:pt x="1170" y="174"/>
                    <a:pt x="825" y="1"/>
                    <a:pt x="52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3502625" y="1151500"/>
              <a:ext cx="29475" cy="21625"/>
            </a:xfrm>
            <a:custGeom>
              <a:avLst/>
              <a:gdLst/>
              <a:ahLst/>
              <a:cxnLst/>
              <a:rect l="l" t="t" r="r" b="b"/>
              <a:pathLst>
                <a:path w="1179" h="865" extrusionOk="0">
                  <a:moveTo>
                    <a:pt x="406" y="0"/>
                  </a:moveTo>
                  <a:cubicBezTo>
                    <a:pt x="197" y="0"/>
                    <a:pt x="17" y="106"/>
                    <a:pt x="12" y="371"/>
                  </a:cubicBezTo>
                  <a:cubicBezTo>
                    <a:pt x="1" y="701"/>
                    <a:pt x="331" y="865"/>
                    <a:pt x="628" y="865"/>
                  </a:cubicBezTo>
                  <a:cubicBezTo>
                    <a:pt x="920" y="865"/>
                    <a:pt x="1179" y="707"/>
                    <a:pt x="1050" y="394"/>
                  </a:cubicBezTo>
                  <a:cubicBezTo>
                    <a:pt x="1039" y="371"/>
                    <a:pt x="1028" y="348"/>
                    <a:pt x="1016" y="326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3511950" y="1183900"/>
              <a:ext cx="300" cy="1700"/>
            </a:xfrm>
            <a:custGeom>
              <a:avLst/>
              <a:gdLst/>
              <a:ahLst/>
              <a:cxnLst/>
              <a:rect l="l" t="t" r="r" b="b"/>
              <a:pathLst>
                <a:path w="12" h="68" extrusionOk="0">
                  <a:moveTo>
                    <a:pt x="0" y="0"/>
                  </a:moveTo>
                  <a:cubicBezTo>
                    <a:pt x="0" y="12"/>
                    <a:pt x="3" y="23"/>
                    <a:pt x="6" y="34"/>
                  </a:cubicBezTo>
                  <a:lnTo>
                    <a:pt x="6" y="34"/>
                  </a:lnTo>
                  <a:lnTo>
                    <a:pt x="0" y="0"/>
                  </a:lnTo>
                  <a:close/>
                  <a:moveTo>
                    <a:pt x="6" y="34"/>
                  </a:moveTo>
                  <a:lnTo>
                    <a:pt x="12" y="68"/>
                  </a:lnTo>
                  <a:cubicBezTo>
                    <a:pt x="12" y="57"/>
                    <a:pt x="9" y="45"/>
                    <a:pt x="6" y="34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3522525" y="1026725"/>
              <a:ext cx="28375" cy="23750"/>
            </a:xfrm>
            <a:custGeom>
              <a:avLst/>
              <a:gdLst/>
              <a:ahLst/>
              <a:cxnLst/>
              <a:rect l="l" t="t" r="r" b="b"/>
              <a:pathLst>
                <a:path w="1135" h="950" extrusionOk="0">
                  <a:moveTo>
                    <a:pt x="352" y="1"/>
                  </a:moveTo>
                  <a:cubicBezTo>
                    <a:pt x="158" y="1"/>
                    <a:pt x="1" y="103"/>
                    <a:pt x="17" y="352"/>
                  </a:cubicBezTo>
                  <a:cubicBezTo>
                    <a:pt x="17" y="374"/>
                    <a:pt x="17" y="397"/>
                    <a:pt x="29" y="420"/>
                  </a:cubicBezTo>
                  <a:cubicBezTo>
                    <a:pt x="73" y="691"/>
                    <a:pt x="394" y="949"/>
                    <a:pt x="663" y="949"/>
                  </a:cubicBezTo>
                  <a:cubicBezTo>
                    <a:pt x="807" y="949"/>
                    <a:pt x="936" y="875"/>
                    <a:pt x="999" y="690"/>
                  </a:cubicBezTo>
                  <a:cubicBezTo>
                    <a:pt x="1135" y="305"/>
                    <a:pt x="688" y="1"/>
                    <a:pt x="35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3317050" y="905275"/>
              <a:ext cx="29750" cy="21300"/>
            </a:xfrm>
            <a:custGeom>
              <a:avLst/>
              <a:gdLst/>
              <a:ahLst/>
              <a:cxnLst/>
              <a:rect l="l" t="t" r="r" b="b"/>
              <a:pathLst>
                <a:path w="1190" h="852" extrusionOk="0">
                  <a:moveTo>
                    <a:pt x="582" y="0"/>
                  </a:moveTo>
                  <a:cubicBezTo>
                    <a:pt x="278" y="0"/>
                    <a:pt x="0" y="167"/>
                    <a:pt x="146" y="482"/>
                  </a:cubicBezTo>
                  <a:cubicBezTo>
                    <a:pt x="157" y="504"/>
                    <a:pt x="168" y="527"/>
                    <a:pt x="179" y="549"/>
                  </a:cubicBezTo>
                  <a:cubicBezTo>
                    <a:pt x="288" y="732"/>
                    <a:pt x="547" y="851"/>
                    <a:pt x="774" y="851"/>
                  </a:cubicBezTo>
                  <a:cubicBezTo>
                    <a:pt x="997" y="851"/>
                    <a:pt x="1189" y="738"/>
                    <a:pt x="1184" y="459"/>
                  </a:cubicBezTo>
                  <a:cubicBezTo>
                    <a:pt x="1178" y="148"/>
                    <a:pt x="868" y="0"/>
                    <a:pt x="582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504025" y="1100175"/>
              <a:ext cx="28100" cy="23900"/>
            </a:xfrm>
            <a:custGeom>
              <a:avLst/>
              <a:gdLst/>
              <a:ahLst/>
              <a:cxnLst/>
              <a:rect l="l" t="t" r="r" b="b"/>
              <a:pathLst>
                <a:path w="1124" h="956" extrusionOk="0">
                  <a:moveTo>
                    <a:pt x="336" y="0"/>
                  </a:moveTo>
                  <a:cubicBezTo>
                    <a:pt x="150" y="0"/>
                    <a:pt x="0" y="98"/>
                    <a:pt x="13" y="336"/>
                  </a:cubicBezTo>
                  <a:lnTo>
                    <a:pt x="13" y="404"/>
                  </a:lnTo>
                  <a:cubicBezTo>
                    <a:pt x="50" y="687"/>
                    <a:pt x="373" y="956"/>
                    <a:pt x="643" y="956"/>
                  </a:cubicBezTo>
                  <a:cubicBezTo>
                    <a:pt x="782" y="956"/>
                    <a:pt x="907" y="885"/>
                    <a:pt x="972" y="709"/>
                  </a:cubicBezTo>
                  <a:cubicBezTo>
                    <a:pt x="1124" y="317"/>
                    <a:pt x="671" y="0"/>
                    <a:pt x="33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3342275" y="1085975"/>
              <a:ext cx="28650" cy="23675"/>
            </a:xfrm>
            <a:custGeom>
              <a:avLst/>
              <a:gdLst/>
              <a:ahLst/>
              <a:cxnLst/>
              <a:rect l="l" t="t" r="r" b="b"/>
              <a:pathLst>
                <a:path w="1146" h="947" extrusionOk="0">
                  <a:moveTo>
                    <a:pt x="355" y="0"/>
                  </a:moveTo>
                  <a:cubicBezTo>
                    <a:pt x="159" y="0"/>
                    <a:pt x="0" y="103"/>
                    <a:pt x="17" y="351"/>
                  </a:cubicBezTo>
                  <a:cubicBezTo>
                    <a:pt x="17" y="374"/>
                    <a:pt x="17" y="397"/>
                    <a:pt x="28" y="419"/>
                  </a:cubicBezTo>
                  <a:cubicBezTo>
                    <a:pt x="80" y="685"/>
                    <a:pt x="402" y="946"/>
                    <a:pt x="672" y="946"/>
                  </a:cubicBezTo>
                  <a:cubicBezTo>
                    <a:pt x="815" y="946"/>
                    <a:pt x="943" y="873"/>
                    <a:pt x="1010" y="690"/>
                  </a:cubicBezTo>
                  <a:cubicBezTo>
                    <a:pt x="1145" y="304"/>
                    <a:pt x="694" y="0"/>
                    <a:pt x="35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612575" y="1271050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667" y="0"/>
                  </a:moveTo>
                  <a:cubicBezTo>
                    <a:pt x="87" y="0"/>
                    <a:pt x="1" y="1077"/>
                    <a:pt x="484" y="1077"/>
                  </a:cubicBezTo>
                  <a:cubicBezTo>
                    <a:pt x="527" y="1077"/>
                    <a:pt x="573" y="1068"/>
                    <a:pt x="624" y="1050"/>
                  </a:cubicBezTo>
                  <a:cubicBezTo>
                    <a:pt x="647" y="1039"/>
                    <a:pt x="669" y="1028"/>
                    <a:pt x="692" y="1017"/>
                  </a:cubicBezTo>
                  <a:cubicBezTo>
                    <a:pt x="1064" y="836"/>
                    <a:pt x="1256" y="46"/>
                    <a:pt x="692" y="1"/>
                  </a:cubicBezTo>
                  <a:cubicBezTo>
                    <a:pt x="684" y="1"/>
                    <a:pt x="675" y="0"/>
                    <a:pt x="667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3396700" y="928250"/>
              <a:ext cx="29500" cy="21500"/>
            </a:xfrm>
            <a:custGeom>
              <a:avLst/>
              <a:gdLst/>
              <a:ahLst/>
              <a:cxnLst/>
              <a:rect l="l" t="t" r="r" b="b"/>
              <a:pathLst>
                <a:path w="1180" h="860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698"/>
                    <a:pt x="331" y="859"/>
                    <a:pt x="627" y="859"/>
                  </a:cubicBezTo>
                  <a:cubicBezTo>
                    <a:pt x="920" y="859"/>
                    <a:pt x="1179" y="701"/>
                    <a:pt x="1044" y="386"/>
                  </a:cubicBezTo>
                  <a:cubicBezTo>
                    <a:pt x="1044" y="364"/>
                    <a:pt x="1033" y="341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3584075" y="1068000"/>
              <a:ext cx="30100" cy="27575"/>
            </a:xfrm>
            <a:custGeom>
              <a:avLst/>
              <a:gdLst/>
              <a:ahLst/>
              <a:cxnLst/>
              <a:rect l="l" t="t" r="r" b="b"/>
              <a:pathLst>
                <a:path w="1204" h="1103" extrusionOk="0">
                  <a:moveTo>
                    <a:pt x="445" y="0"/>
                  </a:moveTo>
                  <a:cubicBezTo>
                    <a:pt x="351" y="0"/>
                    <a:pt x="259" y="49"/>
                    <a:pt x="185" y="168"/>
                  </a:cubicBezTo>
                  <a:cubicBezTo>
                    <a:pt x="173" y="179"/>
                    <a:pt x="162" y="202"/>
                    <a:pt x="151" y="224"/>
                  </a:cubicBezTo>
                  <a:cubicBezTo>
                    <a:pt x="1" y="543"/>
                    <a:pt x="216" y="1102"/>
                    <a:pt x="559" y="1102"/>
                  </a:cubicBezTo>
                  <a:cubicBezTo>
                    <a:pt x="629" y="1102"/>
                    <a:pt x="704" y="1079"/>
                    <a:pt x="783" y="1025"/>
                  </a:cubicBezTo>
                  <a:cubicBezTo>
                    <a:pt x="1204" y="730"/>
                    <a:pt x="807" y="0"/>
                    <a:pt x="44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3490525" y="1207200"/>
              <a:ext cx="29775" cy="21475"/>
            </a:xfrm>
            <a:custGeom>
              <a:avLst/>
              <a:gdLst/>
              <a:ahLst/>
              <a:cxnLst/>
              <a:rect l="l" t="t" r="r" b="b"/>
              <a:pathLst>
                <a:path w="1191" h="859" extrusionOk="0">
                  <a:moveTo>
                    <a:pt x="583" y="0"/>
                  </a:moveTo>
                  <a:cubicBezTo>
                    <a:pt x="278" y="0"/>
                    <a:pt x="1" y="170"/>
                    <a:pt x="146" y="490"/>
                  </a:cubicBezTo>
                  <a:cubicBezTo>
                    <a:pt x="158" y="513"/>
                    <a:pt x="169" y="535"/>
                    <a:pt x="180" y="546"/>
                  </a:cubicBezTo>
                  <a:cubicBezTo>
                    <a:pt x="289" y="736"/>
                    <a:pt x="550" y="858"/>
                    <a:pt x="779" y="858"/>
                  </a:cubicBezTo>
                  <a:cubicBezTo>
                    <a:pt x="1000" y="858"/>
                    <a:pt x="1190" y="745"/>
                    <a:pt x="1184" y="468"/>
                  </a:cubicBezTo>
                  <a:cubicBezTo>
                    <a:pt x="1179" y="150"/>
                    <a:pt x="869" y="0"/>
                    <a:pt x="58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3574675" y="1138475"/>
              <a:ext cx="31150" cy="21025"/>
            </a:xfrm>
            <a:custGeom>
              <a:avLst/>
              <a:gdLst/>
              <a:ahLst/>
              <a:cxnLst/>
              <a:rect l="l" t="t" r="r" b="b"/>
              <a:pathLst>
                <a:path w="1246" h="841" extrusionOk="0">
                  <a:moveTo>
                    <a:pt x="464" y="0"/>
                  </a:moveTo>
                  <a:cubicBezTo>
                    <a:pt x="218" y="0"/>
                    <a:pt x="0" y="128"/>
                    <a:pt x="30" y="429"/>
                  </a:cubicBezTo>
                  <a:cubicBezTo>
                    <a:pt x="60" y="715"/>
                    <a:pt x="332" y="840"/>
                    <a:pt x="596" y="840"/>
                  </a:cubicBezTo>
                  <a:cubicBezTo>
                    <a:pt x="927" y="840"/>
                    <a:pt x="1245" y="643"/>
                    <a:pt x="1057" y="316"/>
                  </a:cubicBezTo>
                  <a:cubicBezTo>
                    <a:pt x="1046" y="294"/>
                    <a:pt x="1034" y="271"/>
                    <a:pt x="1023" y="260"/>
                  </a:cubicBezTo>
                  <a:cubicBezTo>
                    <a:pt x="913" y="97"/>
                    <a:pt x="678" y="0"/>
                    <a:pt x="4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3372025" y="1088525"/>
              <a:ext cx="37025" cy="25200"/>
            </a:xfrm>
            <a:custGeom>
              <a:avLst/>
              <a:gdLst/>
              <a:ahLst/>
              <a:cxnLst/>
              <a:rect l="l" t="t" r="r" b="b"/>
              <a:pathLst>
                <a:path w="1481" h="1008" extrusionOk="0">
                  <a:moveTo>
                    <a:pt x="904" y="0"/>
                  </a:moveTo>
                  <a:cubicBezTo>
                    <a:pt x="893" y="0"/>
                    <a:pt x="881" y="0"/>
                    <a:pt x="869" y="1"/>
                  </a:cubicBezTo>
                  <a:lnTo>
                    <a:pt x="801" y="1"/>
                  </a:lnTo>
                  <a:cubicBezTo>
                    <a:pt x="384" y="80"/>
                    <a:pt x="0" y="791"/>
                    <a:pt x="531" y="983"/>
                  </a:cubicBezTo>
                  <a:cubicBezTo>
                    <a:pt x="579" y="1000"/>
                    <a:pt x="626" y="1008"/>
                    <a:pt x="672" y="1008"/>
                  </a:cubicBezTo>
                  <a:cubicBezTo>
                    <a:pt x="1188" y="1008"/>
                    <a:pt x="1481" y="0"/>
                    <a:pt x="904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534100" y="1077200"/>
              <a:ext cx="29350" cy="21500"/>
            </a:xfrm>
            <a:custGeom>
              <a:avLst/>
              <a:gdLst/>
              <a:ahLst/>
              <a:cxnLst/>
              <a:rect l="l" t="t" r="r" b="b"/>
              <a:pathLst>
                <a:path w="1174" h="860" extrusionOk="0">
                  <a:moveTo>
                    <a:pt x="405" y="0"/>
                  </a:moveTo>
                  <a:cubicBezTo>
                    <a:pt x="193" y="0"/>
                    <a:pt x="11" y="108"/>
                    <a:pt x="6" y="375"/>
                  </a:cubicBezTo>
                  <a:cubicBezTo>
                    <a:pt x="0" y="698"/>
                    <a:pt x="327" y="859"/>
                    <a:pt x="622" y="859"/>
                  </a:cubicBezTo>
                  <a:cubicBezTo>
                    <a:pt x="914" y="859"/>
                    <a:pt x="1173" y="701"/>
                    <a:pt x="1044" y="387"/>
                  </a:cubicBezTo>
                  <a:cubicBezTo>
                    <a:pt x="1044" y="375"/>
                    <a:pt x="1033" y="353"/>
                    <a:pt x="1021" y="330"/>
                  </a:cubicBezTo>
                  <a:cubicBezTo>
                    <a:pt x="914" y="134"/>
                    <a:pt x="641" y="0"/>
                    <a:pt x="405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3462900" y="1336925"/>
              <a:ext cx="28875" cy="26975"/>
            </a:xfrm>
            <a:custGeom>
              <a:avLst/>
              <a:gdLst/>
              <a:ahLst/>
              <a:cxnLst/>
              <a:rect l="l" t="t" r="r" b="b"/>
              <a:pathLst>
                <a:path w="1155" h="1079" extrusionOk="0">
                  <a:moveTo>
                    <a:pt x="694" y="1"/>
                  </a:moveTo>
                  <a:cubicBezTo>
                    <a:pt x="645" y="1"/>
                    <a:pt x="589" y="13"/>
                    <a:pt x="529" y="40"/>
                  </a:cubicBezTo>
                  <a:cubicBezTo>
                    <a:pt x="507" y="52"/>
                    <a:pt x="495" y="63"/>
                    <a:pt x="473" y="74"/>
                  </a:cubicBezTo>
                  <a:cubicBezTo>
                    <a:pt x="114" y="287"/>
                    <a:pt x="0" y="1079"/>
                    <a:pt x="551" y="1079"/>
                  </a:cubicBezTo>
                  <a:cubicBezTo>
                    <a:pt x="555" y="1079"/>
                    <a:pt x="559" y="1079"/>
                    <a:pt x="563" y="1079"/>
                  </a:cubicBezTo>
                  <a:cubicBezTo>
                    <a:pt x="1144" y="1068"/>
                    <a:pt x="1154" y="1"/>
                    <a:pt x="69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40325" y="1090250"/>
              <a:ext cx="29750" cy="21375"/>
            </a:xfrm>
            <a:custGeom>
              <a:avLst/>
              <a:gdLst/>
              <a:ahLst/>
              <a:cxnLst/>
              <a:rect l="l" t="t" r="r" b="b"/>
              <a:pathLst>
                <a:path w="1190" h="855" extrusionOk="0">
                  <a:moveTo>
                    <a:pt x="582" y="1"/>
                  </a:moveTo>
                  <a:cubicBezTo>
                    <a:pt x="278" y="1"/>
                    <a:pt x="0" y="171"/>
                    <a:pt x="146" y="496"/>
                  </a:cubicBezTo>
                  <a:cubicBezTo>
                    <a:pt x="157" y="508"/>
                    <a:pt x="168" y="530"/>
                    <a:pt x="180" y="553"/>
                  </a:cubicBezTo>
                  <a:cubicBezTo>
                    <a:pt x="288" y="736"/>
                    <a:pt x="547" y="855"/>
                    <a:pt x="775" y="855"/>
                  </a:cubicBezTo>
                  <a:cubicBezTo>
                    <a:pt x="997" y="855"/>
                    <a:pt x="1189" y="741"/>
                    <a:pt x="1184" y="463"/>
                  </a:cubicBezTo>
                  <a:cubicBezTo>
                    <a:pt x="1178" y="151"/>
                    <a:pt x="868" y="1"/>
                    <a:pt x="58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3471600" y="1514825"/>
              <a:ext cx="28650" cy="23850"/>
            </a:xfrm>
            <a:custGeom>
              <a:avLst/>
              <a:gdLst/>
              <a:ahLst/>
              <a:cxnLst/>
              <a:rect l="l" t="t" r="r" b="b"/>
              <a:pathLst>
                <a:path w="1146" h="954" extrusionOk="0">
                  <a:moveTo>
                    <a:pt x="477" y="0"/>
                  </a:moveTo>
                  <a:cubicBezTo>
                    <a:pt x="333" y="0"/>
                    <a:pt x="203" y="74"/>
                    <a:pt x="136" y="259"/>
                  </a:cubicBezTo>
                  <a:cubicBezTo>
                    <a:pt x="0" y="645"/>
                    <a:pt x="453" y="954"/>
                    <a:pt x="791" y="954"/>
                  </a:cubicBezTo>
                  <a:cubicBezTo>
                    <a:pt x="988" y="954"/>
                    <a:pt x="1146" y="850"/>
                    <a:pt x="1129" y="598"/>
                  </a:cubicBezTo>
                  <a:cubicBezTo>
                    <a:pt x="1129" y="575"/>
                    <a:pt x="1118" y="553"/>
                    <a:pt x="1118" y="530"/>
                  </a:cubicBezTo>
                  <a:cubicBezTo>
                    <a:pt x="1066" y="258"/>
                    <a:pt x="747" y="0"/>
                    <a:pt x="47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588600" y="1134300"/>
              <a:ext cx="30325" cy="27450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656" y="0"/>
                  </a:moveTo>
                  <a:cubicBezTo>
                    <a:pt x="586" y="0"/>
                    <a:pt x="511" y="24"/>
                    <a:pt x="432" y="77"/>
                  </a:cubicBezTo>
                  <a:cubicBezTo>
                    <a:pt x="1" y="365"/>
                    <a:pt x="400" y="1097"/>
                    <a:pt x="763" y="1097"/>
                  </a:cubicBezTo>
                  <a:cubicBezTo>
                    <a:pt x="856" y="1097"/>
                    <a:pt x="946" y="1049"/>
                    <a:pt x="1019" y="935"/>
                  </a:cubicBezTo>
                  <a:cubicBezTo>
                    <a:pt x="1030" y="912"/>
                    <a:pt x="1042" y="890"/>
                    <a:pt x="1053" y="867"/>
                  </a:cubicBezTo>
                  <a:cubicBezTo>
                    <a:pt x="1212" y="558"/>
                    <a:pt x="998" y="0"/>
                    <a:pt x="65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3548850" y="1170975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668" y="0"/>
                  </a:moveTo>
                  <a:cubicBezTo>
                    <a:pt x="613" y="0"/>
                    <a:pt x="553" y="14"/>
                    <a:pt x="488" y="43"/>
                  </a:cubicBezTo>
                  <a:cubicBezTo>
                    <a:pt x="0" y="250"/>
                    <a:pt x="292" y="1111"/>
                    <a:pt x="670" y="1111"/>
                  </a:cubicBezTo>
                  <a:cubicBezTo>
                    <a:pt x="747" y="1111"/>
                    <a:pt x="827" y="1075"/>
                    <a:pt x="905" y="991"/>
                  </a:cubicBezTo>
                  <a:cubicBezTo>
                    <a:pt x="916" y="980"/>
                    <a:pt x="939" y="957"/>
                    <a:pt x="950" y="935"/>
                  </a:cubicBezTo>
                  <a:cubicBezTo>
                    <a:pt x="1177" y="649"/>
                    <a:pt x="1050" y="0"/>
                    <a:pt x="66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3513350" y="1516675"/>
              <a:ext cx="36875" cy="20900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712" y="1"/>
                  </a:moveTo>
                  <a:cubicBezTo>
                    <a:pt x="366" y="1"/>
                    <a:pt x="0" y="221"/>
                    <a:pt x="181" y="591"/>
                  </a:cubicBezTo>
                  <a:cubicBezTo>
                    <a:pt x="262" y="766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06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3720700" y="1300025"/>
              <a:ext cx="31075" cy="26675"/>
            </a:xfrm>
            <a:custGeom>
              <a:avLst/>
              <a:gdLst/>
              <a:ahLst/>
              <a:cxnLst/>
              <a:rect l="l" t="t" r="r" b="b"/>
              <a:pathLst>
                <a:path w="1243" h="1067" extrusionOk="0">
                  <a:moveTo>
                    <a:pt x="761" y="1"/>
                  </a:moveTo>
                  <a:cubicBezTo>
                    <a:pt x="719" y="1"/>
                    <a:pt x="672" y="9"/>
                    <a:pt x="621" y="27"/>
                  </a:cubicBezTo>
                  <a:cubicBezTo>
                    <a:pt x="599" y="38"/>
                    <a:pt x="576" y="49"/>
                    <a:pt x="553" y="61"/>
                  </a:cubicBezTo>
                  <a:cubicBezTo>
                    <a:pt x="181" y="241"/>
                    <a:pt x="1" y="1031"/>
                    <a:pt x="565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60" y="1066"/>
                    <a:pt x="1243" y="1"/>
                    <a:pt x="76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562875" y="1479425"/>
              <a:ext cx="29350" cy="21650"/>
            </a:xfrm>
            <a:custGeom>
              <a:avLst/>
              <a:gdLst/>
              <a:ahLst/>
              <a:cxnLst/>
              <a:rect l="l" t="t" r="r" b="b"/>
              <a:pathLst>
                <a:path w="1174" h="866" extrusionOk="0">
                  <a:moveTo>
                    <a:pt x="552" y="1"/>
                  </a:moveTo>
                  <a:cubicBezTo>
                    <a:pt x="260" y="1"/>
                    <a:pt x="1" y="159"/>
                    <a:pt x="130" y="468"/>
                  </a:cubicBezTo>
                  <a:cubicBezTo>
                    <a:pt x="130" y="490"/>
                    <a:pt x="141" y="513"/>
                    <a:pt x="152" y="535"/>
                  </a:cubicBezTo>
                  <a:cubicBezTo>
                    <a:pt x="259" y="732"/>
                    <a:pt x="532" y="865"/>
                    <a:pt x="768" y="865"/>
                  </a:cubicBezTo>
                  <a:cubicBezTo>
                    <a:pt x="980" y="865"/>
                    <a:pt x="1163" y="757"/>
                    <a:pt x="1168" y="490"/>
                  </a:cubicBezTo>
                  <a:cubicBezTo>
                    <a:pt x="1174" y="162"/>
                    <a:pt x="846" y="1"/>
                    <a:pt x="5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3452875" y="1476725"/>
              <a:ext cx="30025" cy="26825"/>
            </a:xfrm>
            <a:custGeom>
              <a:avLst/>
              <a:gdLst/>
              <a:ahLst/>
              <a:cxnLst/>
              <a:rect l="l" t="t" r="r" b="b"/>
              <a:pathLst>
                <a:path w="1201" h="1073" extrusionOk="0">
                  <a:moveTo>
                    <a:pt x="629" y="0"/>
                  </a:moveTo>
                  <a:cubicBezTo>
                    <a:pt x="51" y="0"/>
                    <a:pt x="1" y="1072"/>
                    <a:pt x="461" y="1072"/>
                  </a:cubicBezTo>
                  <a:cubicBezTo>
                    <a:pt x="507" y="1072"/>
                    <a:pt x="558" y="1062"/>
                    <a:pt x="614" y="1038"/>
                  </a:cubicBezTo>
                  <a:cubicBezTo>
                    <a:pt x="637" y="1038"/>
                    <a:pt x="659" y="1027"/>
                    <a:pt x="682" y="1016"/>
                  </a:cubicBezTo>
                  <a:cubicBezTo>
                    <a:pt x="1043" y="813"/>
                    <a:pt x="1201" y="12"/>
                    <a:pt x="637" y="0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88400" y="1337700"/>
              <a:ext cx="29875" cy="21300"/>
            </a:xfrm>
            <a:custGeom>
              <a:avLst/>
              <a:gdLst/>
              <a:ahLst/>
              <a:cxnLst/>
              <a:rect l="l" t="t" r="r" b="b"/>
              <a:pathLst>
                <a:path w="1195" h="852" extrusionOk="0">
                  <a:moveTo>
                    <a:pt x="420" y="1"/>
                  </a:moveTo>
                  <a:cubicBezTo>
                    <a:pt x="195" y="1"/>
                    <a:pt x="0" y="114"/>
                    <a:pt x="6" y="393"/>
                  </a:cubicBezTo>
                  <a:cubicBezTo>
                    <a:pt x="11" y="705"/>
                    <a:pt x="321" y="852"/>
                    <a:pt x="608" y="852"/>
                  </a:cubicBezTo>
                  <a:cubicBezTo>
                    <a:pt x="914" y="852"/>
                    <a:pt x="1195" y="685"/>
                    <a:pt x="1055" y="371"/>
                  </a:cubicBezTo>
                  <a:cubicBezTo>
                    <a:pt x="1044" y="348"/>
                    <a:pt x="1033" y="325"/>
                    <a:pt x="1021" y="303"/>
                  </a:cubicBezTo>
                  <a:cubicBezTo>
                    <a:pt x="913" y="120"/>
                    <a:pt x="651" y="1"/>
                    <a:pt x="42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3359475" y="927925"/>
              <a:ext cx="29725" cy="21300"/>
            </a:xfrm>
            <a:custGeom>
              <a:avLst/>
              <a:gdLst/>
              <a:ahLst/>
              <a:cxnLst/>
              <a:rect l="l" t="t" r="r" b="b"/>
              <a:pathLst>
                <a:path w="1189" h="852" extrusionOk="0">
                  <a:moveTo>
                    <a:pt x="411" y="0"/>
                  </a:moveTo>
                  <a:cubicBezTo>
                    <a:pt x="190" y="0"/>
                    <a:pt x="0" y="111"/>
                    <a:pt x="6" y="388"/>
                  </a:cubicBezTo>
                  <a:cubicBezTo>
                    <a:pt x="11" y="701"/>
                    <a:pt x="324" y="851"/>
                    <a:pt x="611" y="851"/>
                  </a:cubicBezTo>
                  <a:cubicBezTo>
                    <a:pt x="914" y="851"/>
                    <a:pt x="1189" y="684"/>
                    <a:pt x="1044" y="366"/>
                  </a:cubicBezTo>
                  <a:cubicBezTo>
                    <a:pt x="1033" y="343"/>
                    <a:pt x="1021" y="320"/>
                    <a:pt x="1010" y="298"/>
                  </a:cubicBezTo>
                  <a:cubicBezTo>
                    <a:pt x="901" y="120"/>
                    <a:pt x="640" y="0"/>
                    <a:pt x="41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3570225" y="1241725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629" y="0"/>
                  </a:moveTo>
                  <a:cubicBezTo>
                    <a:pt x="49" y="0"/>
                    <a:pt x="1" y="1081"/>
                    <a:pt x="476" y="1081"/>
                  </a:cubicBezTo>
                  <a:cubicBezTo>
                    <a:pt x="521" y="1081"/>
                    <a:pt x="571" y="1071"/>
                    <a:pt x="626" y="1050"/>
                  </a:cubicBezTo>
                  <a:lnTo>
                    <a:pt x="682" y="1016"/>
                  </a:lnTo>
                  <a:cubicBezTo>
                    <a:pt x="1055" y="813"/>
                    <a:pt x="1201" y="23"/>
                    <a:pt x="637" y="1"/>
                  </a:cubicBezTo>
                  <a:cubicBezTo>
                    <a:pt x="634" y="0"/>
                    <a:pt x="631" y="0"/>
                    <a:pt x="62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3690925" y="1166475"/>
              <a:ext cx="28875" cy="27700"/>
            </a:xfrm>
            <a:custGeom>
              <a:avLst/>
              <a:gdLst/>
              <a:ahLst/>
              <a:cxnLst/>
              <a:rect l="l" t="t" r="r" b="b"/>
              <a:pathLst>
                <a:path w="1155" h="1108" extrusionOk="0">
                  <a:moveTo>
                    <a:pt x="525" y="0"/>
                  </a:moveTo>
                  <a:cubicBezTo>
                    <a:pt x="454" y="0"/>
                    <a:pt x="378" y="30"/>
                    <a:pt x="300" y="99"/>
                  </a:cubicBezTo>
                  <a:cubicBezTo>
                    <a:pt x="289" y="122"/>
                    <a:pt x="266" y="133"/>
                    <a:pt x="255" y="156"/>
                  </a:cubicBezTo>
                  <a:cubicBezTo>
                    <a:pt x="1" y="430"/>
                    <a:pt x="85" y="1107"/>
                    <a:pt x="492" y="1107"/>
                  </a:cubicBezTo>
                  <a:cubicBezTo>
                    <a:pt x="537" y="1107"/>
                    <a:pt x="586" y="1099"/>
                    <a:pt x="639" y="1081"/>
                  </a:cubicBezTo>
                  <a:cubicBezTo>
                    <a:pt x="1155" y="909"/>
                    <a:pt x="918" y="0"/>
                    <a:pt x="52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3558925" y="1400900"/>
              <a:ext cx="29750" cy="21400"/>
            </a:xfrm>
            <a:custGeom>
              <a:avLst/>
              <a:gdLst/>
              <a:ahLst/>
              <a:cxnLst/>
              <a:rect l="l" t="t" r="r" b="b"/>
              <a:pathLst>
                <a:path w="1190" h="856" extrusionOk="0">
                  <a:moveTo>
                    <a:pt x="415" y="1"/>
                  </a:moveTo>
                  <a:cubicBezTo>
                    <a:pt x="193" y="1"/>
                    <a:pt x="0" y="114"/>
                    <a:pt x="6" y="393"/>
                  </a:cubicBezTo>
                  <a:cubicBezTo>
                    <a:pt x="11" y="708"/>
                    <a:pt x="318" y="856"/>
                    <a:pt x="603" y="856"/>
                  </a:cubicBezTo>
                  <a:cubicBezTo>
                    <a:pt x="909" y="856"/>
                    <a:pt x="1190" y="686"/>
                    <a:pt x="1044" y="370"/>
                  </a:cubicBezTo>
                  <a:cubicBezTo>
                    <a:pt x="1033" y="348"/>
                    <a:pt x="1021" y="325"/>
                    <a:pt x="1010" y="302"/>
                  </a:cubicBezTo>
                  <a:cubicBezTo>
                    <a:pt x="901" y="120"/>
                    <a:pt x="643" y="1"/>
                    <a:pt x="415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3561575" y="1448400"/>
              <a:ext cx="37075" cy="20925"/>
            </a:xfrm>
            <a:custGeom>
              <a:avLst/>
              <a:gdLst/>
              <a:ahLst/>
              <a:cxnLst/>
              <a:rect l="l" t="t" r="r" b="b"/>
              <a:pathLst>
                <a:path w="1483" h="837" extrusionOk="0">
                  <a:moveTo>
                    <a:pt x="718" y="1"/>
                  </a:moveTo>
                  <a:cubicBezTo>
                    <a:pt x="372" y="1"/>
                    <a:pt x="1" y="221"/>
                    <a:pt x="182" y="592"/>
                  </a:cubicBezTo>
                  <a:cubicBezTo>
                    <a:pt x="266" y="766"/>
                    <a:pt x="429" y="836"/>
                    <a:pt x="603" y="836"/>
                  </a:cubicBezTo>
                  <a:cubicBezTo>
                    <a:pt x="1013" y="836"/>
                    <a:pt x="1483" y="449"/>
                    <a:pt x="1118" y="140"/>
                  </a:cubicBezTo>
                  <a:cubicBezTo>
                    <a:pt x="1107" y="118"/>
                    <a:pt x="1085" y="106"/>
                    <a:pt x="1062" y="95"/>
                  </a:cubicBezTo>
                  <a:cubicBezTo>
                    <a:pt x="970" y="31"/>
                    <a:pt x="846" y="1"/>
                    <a:pt x="71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3437725" y="1343175"/>
              <a:ext cx="29275" cy="21775"/>
            </a:xfrm>
            <a:custGeom>
              <a:avLst/>
              <a:gdLst/>
              <a:ahLst/>
              <a:cxnLst/>
              <a:rect l="l" t="t" r="r" b="b"/>
              <a:pathLst>
                <a:path w="1171" h="871" extrusionOk="0">
                  <a:moveTo>
                    <a:pt x="412" y="1"/>
                  </a:moveTo>
                  <a:cubicBezTo>
                    <a:pt x="212" y="1"/>
                    <a:pt x="39" y="103"/>
                    <a:pt x="24" y="355"/>
                  </a:cubicBezTo>
                  <a:cubicBezTo>
                    <a:pt x="1" y="695"/>
                    <a:pt x="343" y="870"/>
                    <a:pt x="645" y="870"/>
                  </a:cubicBezTo>
                  <a:cubicBezTo>
                    <a:pt x="925" y="870"/>
                    <a:pt x="1171" y="720"/>
                    <a:pt x="1062" y="411"/>
                  </a:cubicBezTo>
                  <a:cubicBezTo>
                    <a:pt x="1051" y="400"/>
                    <a:pt x="1040" y="377"/>
                    <a:pt x="1028" y="355"/>
                  </a:cubicBezTo>
                  <a:cubicBezTo>
                    <a:pt x="930" y="146"/>
                    <a:pt x="651" y="1"/>
                    <a:pt x="41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3373300" y="1326525"/>
              <a:ext cx="28375" cy="23925"/>
            </a:xfrm>
            <a:custGeom>
              <a:avLst/>
              <a:gdLst/>
              <a:ahLst/>
              <a:cxnLst/>
              <a:rect l="l" t="t" r="r" b="b"/>
              <a:pathLst>
                <a:path w="1135" h="957" extrusionOk="0">
                  <a:moveTo>
                    <a:pt x="488" y="1"/>
                  </a:moveTo>
                  <a:cubicBezTo>
                    <a:pt x="348" y="1"/>
                    <a:pt x="222" y="73"/>
                    <a:pt x="152" y="253"/>
                  </a:cubicBezTo>
                  <a:cubicBezTo>
                    <a:pt x="0" y="637"/>
                    <a:pt x="457" y="956"/>
                    <a:pt x="795" y="956"/>
                  </a:cubicBezTo>
                  <a:cubicBezTo>
                    <a:pt x="984" y="956"/>
                    <a:pt x="1135" y="857"/>
                    <a:pt x="1123" y="614"/>
                  </a:cubicBezTo>
                  <a:cubicBezTo>
                    <a:pt x="1123" y="592"/>
                    <a:pt x="1123" y="569"/>
                    <a:pt x="1123" y="547"/>
                  </a:cubicBezTo>
                  <a:cubicBezTo>
                    <a:pt x="1078" y="271"/>
                    <a:pt x="759" y="1"/>
                    <a:pt x="48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3339475" y="1277825"/>
              <a:ext cx="30025" cy="27050"/>
            </a:xfrm>
            <a:custGeom>
              <a:avLst/>
              <a:gdLst/>
              <a:ahLst/>
              <a:cxnLst/>
              <a:rect l="l" t="t" r="r" b="b"/>
              <a:pathLst>
                <a:path w="1201" h="1082" extrusionOk="0">
                  <a:moveTo>
                    <a:pt x="628" y="1"/>
                  </a:moveTo>
                  <a:cubicBezTo>
                    <a:pt x="49" y="1"/>
                    <a:pt x="0" y="1082"/>
                    <a:pt x="467" y="1082"/>
                  </a:cubicBezTo>
                  <a:cubicBezTo>
                    <a:pt x="511" y="1082"/>
                    <a:pt x="560" y="1072"/>
                    <a:pt x="614" y="1050"/>
                  </a:cubicBezTo>
                  <a:cubicBezTo>
                    <a:pt x="637" y="1039"/>
                    <a:pt x="659" y="1028"/>
                    <a:pt x="682" y="1016"/>
                  </a:cubicBezTo>
                  <a:cubicBezTo>
                    <a:pt x="1054" y="813"/>
                    <a:pt x="1201" y="23"/>
                    <a:pt x="637" y="1"/>
                  </a:cubicBezTo>
                  <a:cubicBezTo>
                    <a:pt x="634" y="1"/>
                    <a:pt x="631" y="1"/>
                    <a:pt x="62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3391350" y="1274425"/>
              <a:ext cx="28375" cy="23850"/>
            </a:xfrm>
            <a:custGeom>
              <a:avLst/>
              <a:gdLst/>
              <a:ahLst/>
              <a:cxnLst/>
              <a:rect l="l" t="t" r="r" b="b"/>
              <a:pathLst>
                <a:path w="1135" h="954" extrusionOk="0">
                  <a:moveTo>
                    <a:pt x="352" y="0"/>
                  </a:moveTo>
                  <a:cubicBezTo>
                    <a:pt x="158" y="0"/>
                    <a:pt x="1" y="103"/>
                    <a:pt x="17" y="351"/>
                  </a:cubicBezTo>
                  <a:cubicBezTo>
                    <a:pt x="17" y="374"/>
                    <a:pt x="17" y="396"/>
                    <a:pt x="28" y="419"/>
                  </a:cubicBezTo>
                  <a:cubicBezTo>
                    <a:pt x="73" y="691"/>
                    <a:pt x="395" y="954"/>
                    <a:pt x="664" y="954"/>
                  </a:cubicBezTo>
                  <a:cubicBezTo>
                    <a:pt x="807" y="954"/>
                    <a:pt x="936" y="879"/>
                    <a:pt x="999" y="690"/>
                  </a:cubicBezTo>
                  <a:cubicBezTo>
                    <a:pt x="1135" y="304"/>
                    <a:pt x="687" y="0"/>
                    <a:pt x="35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3665650" y="1404950"/>
              <a:ext cx="30325" cy="27450"/>
            </a:xfrm>
            <a:custGeom>
              <a:avLst/>
              <a:gdLst/>
              <a:ahLst/>
              <a:cxnLst/>
              <a:rect l="l" t="t" r="r" b="b"/>
              <a:pathLst>
                <a:path w="1213" h="1098" extrusionOk="0">
                  <a:moveTo>
                    <a:pt x="450" y="1"/>
                  </a:moveTo>
                  <a:cubicBezTo>
                    <a:pt x="357" y="1"/>
                    <a:pt x="267" y="48"/>
                    <a:pt x="194" y="163"/>
                  </a:cubicBezTo>
                  <a:cubicBezTo>
                    <a:pt x="183" y="186"/>
                    <a:pt x="171" y="208"/>
                    <a:pt x="160" y="231"/>
                  </a:cubicBezTo>
                  <a:cubicBezTo>
                    <a:pt x="1" y="540"/>
                    <a:pt x="215" y="1098"/>
                    <a:pt x="557" y="1098"/>
                  </a:cubicBezTo>
                  <a:cubicBezTo>
                    <a:pt x="627" y="1098"/>
                    <a:pt x="702" y="1074"/>
                    <a:pt x="781" y="1021"/>
                  </a:cubicBezTo>
                  <a:cubicBezTo>
                    <a:pt x="1212" y="733"/>
                    <a:pt x="813" y="1"/>
                    <a:pt x="450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3541250" y="1437350"/>
              <a:ext cx="29450" cy="27775"/>
            </a:xfrm>
            <a:custGeom>
              <a:avLst/>
              <a:gdLst/>
              <a:ahLst/>
              <a:cxnLst/>
              <a:rect l="l" t="t" r="r" b="b"/>
              <a:pathLst>
                <a:path w="1178" h="1111" extrusionOk="0">
                  <a:moveTo>
                    <a:pt x="508" y="0"/>
                  </a:moveTo>
                  <a:cubicBezTo>
                    <a:pt x="431" y="0"/>
                    <a:pt x="351" y="36"/>
                    <a:pt x="273" y="120"/>
                  </a:cubicBezTo>
                  <a:cubicBezTo>
                    <a:pt x="250" y="131"/>
                    <a:pt x="239" y="153"/>
                    <a:pt x="227" y="176"/>
                  </a:cubicBezTo>
                  <a:cubicBezTo>
                    <a:pt x="1" y="462"/>
                    <a:pt x="127" y="1111"/>
                    <a:pt x="510" y="1111"/>
                  </a:cubicBezTo>
                  <a:cubicBezTo>
                    <a:pt x="565" y="1111"/>
                    <a:pt x="625" y="1097"/>
                    <a:pt x="690" y="1067"/>
                  </a:cubicBezTo>
                  <a:cubicBezTo>
                    <a:pt x="1178" y="861"/>
                    <a:pt x="886" y="0"/>
                    <a:pt x="508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3422925" y="1258700"/>
              <a:ext cx="29250" cy="21925"/>
            </a:xfrm>
            <a:custGeom>
              <a:avLst/>
              <a:gdLst/>
              <a:ahLst/>
              <a:cxnLst/>
              <a:rect l="l" t="t" r="r" b="b"/>
              <a:pathLst>
                <a:path w="1170" h="877" extrusionOk="0">
                  <a:moveTo>
                    <a:pt x="521" y="0"/>
                  </a:moveTo>
                  <a:cubicBezTo>
                    <a:pt x="243" y="0"/>
                    <a:pt x="0" y="148"/>
                    <a:pt x="108" y="450"/>
                  </a:cubicBezTo>
                  <a:cubicBezTo>
                    <a:pt x="120" y="473"/>
                    <a:pt x="131" y="495"/>
                    <a:pt x="142" y="518"/>
                  </a:cubicBezTo>
                  <a:cubicBezTo>
                    <a:pt x="241" y="727"/>
                    <a:pt x="521" y="876"/>
                    <a:pt x="761" y="876"/>
                  </a:cubicBezTo>
                  <a:cubicBezTo>
                    <a:pt x="960" y="876"/>
                    <a:pt x="1131" y="774"/>
                    <a:pt x="1146" y="518"/>
                  </a:cubicBezTo>
                  <a:cubicBezTo>
                    <a:pt x="1170" y="176"/>
                    <a:pt x="825" y="0"/>
                    <a:pt x="52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3589650" y="1445125"/>
              <a:ext cx="29800" cy="27050"/>
            </a:xfrm>
            <a:custGeom>
              <a:avLst/>
              <a:gdLst/>
              <a:ahLst/>
              <a:cxnLst/>
              <a:rect l="l" t="t" r="r" b="b"/>
              <a:pathLst>
                <a:path w="1192" h="1082" extrusionOk="0">
                  <a:moveTo>
                    <a:pt x="619" y="0"/>
                  </a:moveTo>
                  <a:cubicBezTo>
                    <a:pt x="39" y="0"/>
                    <a:pt x="1" y="1081"/>
                    <a:pt x="468" y="1081"/>
                  </a:cubicBezTo>
                  <a:cubicBezTo>
                    <a:pt x="513" y="1081"/>
                    <a:pt x="562" y="1071"/>
                    <a:pt x="616" y="1050"/>
                  </a:cubicBezTo>
                  <a:cubicBezTo>
                    <a:pt x="639" y="1039"/>
                    <a:pt x="661" y="1027"/>
                    <a:pt x="684" y="1016"/>
                  </a:cubicBezTo>
                  <a:cubicBezTo>
                    <a:pt x="1045" y="813"/>
                    <a:pt x="1192" y="12"/>
                    <a:pt x="627" y="0"/>
                  </a:cubicBezTo>
                  <a:cubicBezTo>
                    <a:pt x="625" y="0"/>
                    <a:pt x="622" y="0"/>
                    <a:pt x="61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3523275" y="1464725"/>
              <a:ext cx="28850" cy="26975"/>
            </a:xfrm>
            <a:custGeom>
              <a:avLst/>
              <a:gdLst/>
              <a:ahLst/>
              <a:cxnLst/>
              <a:rect l="l" t="t" r="r" b="b"/>
              <a:pathLst>
                <a:path w="1154" h="1079" extrusionOk="0">
                  <a:moveTo>
                    <a:pt x="702" y="0"/>
                  </a:moveTo>
                  <a:cubicBezTo>
                    <a:pt x="654" y="0"/>
                    <a:pt x="600" y="13"/>
                    <a:pt x="540" y="40"/>
                  </a:cubicBezTo>
                  <a:cubicBezTo>
                    <a:pt x="518" y="51"/>
                    <a:pt x="495" y="63"/>
                    <a:pt x="473" y="74"/>
                  </a:cubicBezTo>
                  <a:cubicBezTo>
                    <a:pt x="114" y="287"/>
                    <a:pt x="0" y="1078"/>
                    <a:pt x="551" y="1078"/>
                  </a:cubicBezTo>
                  <a:cubicBezTo>
                    <a:pt x="555" y="1078"/>
                    <a:pt x="559" y="1078"/>
                    <a:pt x="563" y="1078"/>
                  </a:cubicBezTo>
                  <a:cubicBezTo>
                    <a:pt x="1143" y="1068"/>
                    <a:pt x="1154" y="0"/>
                    <a:pt x="702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3608700" y="1074500"/>
              <a:ext cx="30325" cy="27050"/>
            </a:xfrm>
            <a:custGeom>
              <a:avLst/>
              <a:gdLst/>
              <a:ahLst/>
              <a:cxnLst/>
              <a:rect l="l" t="t" r="r" b="b"/>
              <a:pathLst>
                <a:path w="1213" h="1082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2" y="54"/>
                    <a:pt x="520" y="66"/>
                  </a:cubicBezTo>
                  <a:cubicBezTo>
                    <a:pt x="159" y="269"/>
                    <a:pt x="1" y="1059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63" y="1081"/>
                    <a:pt x="1212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3546650" y="1214350"/>
              <a:ext cx="875" cy="1725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0" y="1"/>
                  </a:moveTo>
                  <a:cubicBezTo>
                    <a:pt x="11" y="24"/>
                    <a:pt x="23" y="46"/>
                    <a:pt x="34" y="69"/>
                  </a:cubicBezTo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3305875" y="966200"/>
              <a:ext cx="29650" cy="21475"/>
            </a:xfrm>
            <a:custGeom>
              <a:avLst/>
              <a:gdLst/>
              <a:ahLst/>
              <a:cxnLst/>
              <a:rect l="l" t="t" r="r" b="b"/>
              <a:pathLst>
                <a:path w="1186" h="859" extrusionOk="0">
                  <a:moveTo>
                    <a:pt x="413" y="1"/>
                  </a:moveTo>
                  <a:cubicBezTo>
                    <a:pt x="198" y="1"/>
                    <a:pt x="11" y="110"/>
                    <a:pt x="6" y="381"/>
                  </a:cubicBezTo>
                  <a:cubicBezTo>
                    <a:pt x="0" y="701"/>
                    <a:pt x="324" y="859"/>
                    <a:pt x="620" y="859"/>
                  </a:cubicBezTo>
                  <a:cubicBezTo>
                    <a:pt x="917" y="859"/>
                    <a:pt x="1186" y="698"/>
                    <a:pt x="1055" y="381"/>
                  </a:cubicBezTo>
                  <a:cubicBezTo>
                    <a:pt x="1044" y="358"/>
                    <a:pt x="1033" y="347"/>
                    <a:pt x="1021" y="324"/>
                  </a:cubicBezTo>
                  <a:cubicBezTo>
                    <a:pt x="916" y="130"/>
                    <a:pt x="647" y="1"/>
                    <a:pt x="41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3585500" y="1380700"/>
              <a:ext cx="31575" cy="20675"/>
            </a:xfrm>
            <a:custGeom>
              <a:avLst/>
              <a:gdLst/>
              <a:ahLst/>
              <a:cxnLst/>
              <a:rect l="l" t="t" r="r" b="b"/>
              <a:pathLst>
                <a:path w="1263" h="827" extrusionOk="0">
                  <a:moveTo>
                    <a:pt x="481" y="0"/>
                  </a:moveTo>
                  <a:cubicBezTo>
                    <a:pt x="228" y="0"/>
                    <a:pt x="0" y="130"/>
                    <a:pt x="37" y="433"/>
                  </a:cubicBezTo>
                  <a:cubicBezTo>
                    <a:pt x="72" y="708"/>
                    <a:pt x="335" y="827"/>
                    <a:pt x="594" y="827"/>
                  </a:cubicBezTo>
                  <a:cubicBezTo>
                    <a:pt x="932" y="827"/>
                    <a:pt x="1262" y="624"/>
                    <a:pt x="1064" y="298"/>
                  </a:cubicBezTo>
                  <a:cubicBezTo>
                    <a:pt x="1053" y="275"/>
                    <a:pt x="1042" y="264"/>
                    <a:pt x="1030" y="242"/>
                  </a:cubicBezTo>
                  <a:cubicBezTo>
                    <a:pt x="918" y="89"/>
                    <a:pt x="691" y="0"/>
                    <a:pt x="481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3667675" y="1357900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414" y="0"/>
                  </a:moveTo>
                  <a:cubicBezTo>
                    <a:pt x="205" y="0"/>
                    <a:pt x="22" y="108"/>
                    <a:pt x="11" y="375"/>
                  </a:cubicBezTo>
                  <a:cubicBezTo>
                    <a:pt x="0" y="698"/>
                    <a:pt x="325" y="859"/>
                    <a:pt x="619" y="859"/>
                  </a:cubicBezTo>
                  <a:cubicBezTo>
                    <a:pt x="911" y="859"/>
                    <a:pt x="1173" y="701"/>
                    <a:pt x="1050" y="386"/>
                  </a:cubicBezTo>
                  <a:cubicBezTo>
                    <a:pt x="1038" y="375"/>
                    <a:pt x="1027" y="352"/>
                    <a:pt x="1016" y="330"/>
                  </a:cubicBezTo>
                  <a:cubicBezTo>
                    <a:pt x="915" y="134"/>
                    <a:pt x="648" y="0"/>
                    <a:pt x="41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462575" y="1042550"/>
              <a:ext cx="875" cy="1725"/>
            </a:xfrm>
            <a:custGeom>
              <a:avLst/>
              <a:gdLst/>
              <a:ahLst/>
              <a:cxnLst/>
              <a:rect l="l" t="t" r="r" b="b"/>
              <a:pathLst>
                <a:path w="35" h="69" extrusionOk="0">
                  <a:moveTo>
                    <a:pt x="34" y="69"/>
                  </a:moveTo>
                  <a:cubicBezTo>
                    <a:pt x="23" y="46"/>
                    <a:pt x="12" y="23"/>
                    <a:pt x="1" y="1"/>
                  </a:cubicBezTo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3592600" y="1250925"/>
              <a:ext cx="31275" cy="21025"/>
            </a:xfrm>
            <a:custGeom>
              <a:avLst/>
              <a:gdLst/>
              <a:ahLst/>
              <a:cxnLst/>
              <a:rect l="l" t="t" r="r" b="b"/>
              <a:pathLst>
                <a:path w="1251" h="841" extrusionOk="0">
                  <a:moveTo>
                    <a:pt x="653" y="0"/>
                  </a:moveTo>
                  <a:cubicBezTo>
                    <a:pt x="321" y="0"/>
                    <a:pt x="0" y="198"/>
                    <a:pt x="182" y="524"/>
                  </a:cubicBezTo>
                  <a:cubicBezTo>
                    <a:pt x="193" y="547"/>
                    <a:pt x="205" y="569"/>
                    <a:pt x="216" y="580"/>
                  </a:cubicBezTo>
                  <a:cubicBezTo>
                    <a:pt x="332" y="743"/>
                    <a:pt x="569" y="840"/>
                    <a:pt x="785" y="840"/>
                  </a:cubicBezTo>
                  <a:cubicBezTo>
                    <a:pt x="1032" y="840"/>
                    <a:pt x="1250" y="713"/>
                    <a:pt x="1220" y="411"/>
                  </a:cubicBezTo>
                  <a:cubicBezTo>
                    <a:pt x="1190" y="126"/>
                    <a:pt x="918" y="0"/>
                    <a:pt x="653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3715300" y="1537600"/>
              <a:ext cx="37125" cy="21000"/>
            </a:xfrm>
            <a:custGeom>
              <a:avLst/>
              <a:gdLst/>
              <a:ahLst/>
              <a:cxnLst/>
              <a:rect l="l" t="t" r="r" b="b"/>
              <a:pathLst>
                <a:path w="1485" h="840" extrusionOk="0">
                  <a:moveTo>
                    <a:pt x="726" y="1"/>
                  </a:moveTo>
                  <a:cubicBezTo>
                    <a:pt x="379" y="1"/>
                    <a:pt x="0" y="227"/>
                    <a:pt x="183" y="601"/>
                  </a:cubicBezTo>
                  <a:cubicBezTo>
                    <a:pt x="266" y="771"/>
                    <a:pt x="429" y="840"/>
                    <a:pt x="602" y="840"/>
                  </a:cubicBezTo>
                  <a:cubicBezTo>
                    <a:pt x="1012" y="840"/>
                    <a:pt x="1484" y="455"/>
                    <a:pt x="1119" y="138"/>
                  </a:cubicBezTo>
                  <a:cubicBezTo>
                    <a:pt x="1108" y="127"/>
                    <a:pt x="1085" y="115"/>
                    <a:pt x="1063" y="93"/>
                  </a:cubicBezTo>
                  <a:cubicBezTo>
                    <a:pt x="973" y="30"/>
                    <a:pt x="852" y="1"/>
                    <a:pt x="7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3667200" y="1209100"/>
              <a:ext cx="31300" cy="21125"/>
            </a:xfrm>
            <a:custGeom>
              <a:avLst/>
              <a:gdLst/>
              <a:ahLst/>
              <a:cxnLst/>
              <a:rect l="l" t="t" r="r" b="b"/>
              <a:pathLst>
                <a:path w="1252" h="845" extrusionOk="0">
                  <a:moveTo>
                    <a:pt x="652" y="1"/>
                  </a:moveTo>
                  <a:cubicBezTo>
                    <a:pt x="321" y="1"/>
                    <a:pt x="0" y="200"/>
                    <a:pt x="188" y="538"/>
                  </a:cubicBezTo>
                  <a:cubicBezTo>
                    <a:pt x="200" y="549"/>
                    <a:pt x="211" y="572"/>
                    <a:pt x="222" y="595"/>
                  </a:cubicBezTo>
                  <a:cubicBezTo>
                    <a:pt x="337" y="751"/>
                    <a:pt x="572" y="845"/>
                    <a:pt x="785" y="845"/>
                  </a:cubicBezTo>
                  <a:cubicBezTo>
                    <a:pt x="1033" y="845"/>
                    <a:pt x="1252" y="718"/>
                    <a:pt x="1215" y="414"/>
                  </a:cubicBezTo>
                  <a:cubicBezTo>
                    <a:pt x="1190" y="128"/>
                    <a:pt x="918" y="1"/>
                    <a:pt x="652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3650575" y="1502825"/>
              <a:ext cx="37500" cy="21100"/>
            </a:xfrm>
            <a:custGeom>
              <a:avLst/>
              <a:gdLst/>
              <a:ahLst/>
              <a:cxnLst/>
              <a:rect l="l" t="t" r="r" b="b"/>
              <a:pathLst>
                <a:path w="1500" h="844" extrusionOk="0">
                  <a:moveTo>
                    <a:pt x="895" y="1"/>
                  </a:moveTo>
                  <a:cubicBezTo>
                    <a:pt x="479" y="1"/>
                    <a:pt x="1" y="410"/>
                    <a:pt x="379" y="717"/>
                  </a:cubicBezTo>
                  <a:cubicBezTo>
                    <a:pt x="402" y="728"/>
                    <a:pt x="413" y="750"/>
                    <a:pt x="436" y="762"/>
                  </a:cubicBezTo>
                  <a:cubicBezTo>
                    <a:pt x="526" y="818"/>
                    <a:pt x="640" y="844"/>
                    <a:pt x="758" y="844"/>
                  </a:cubicBezTo>
                  <a:cubicBezTo>
                    <a:pt x="1115" y="844"/>
                    <a:pt x="1500" y="605"/>
                    <a:pt x="1305" y="231"/>
                  </a:cubicBezTo>
                  <a:cubicBezTo>
                    <a:pt x="1218" y="67"/>
                    <a:pt x="1061" y="1"/>
                    <a:pt x="89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3658250" y="1286725"/>
              <a:ext cx="37650" cy="25275"/>
            </a:xfrm>
            <a:custGeom>
              <a:avLst/>
              <a:gdLst/>
              <a:ahLst/>
              <a:cxnLst/>
              <a:rect l="l" t="t" r="r" b="b"/>
              <a:pathLst>
                <a:path w="1506" h="1011" extrusionOk="0">
                  <a:moveTo>
                    <a:pt x="826" y="1"/>
                  </a:moveTo>
                  <a:cubicBezTo>
                    <a:pt x="307" y="1"/>
                    <a:pt x="0" y="1011"/>
                    <a:pt x="596" y="1011"/>
                  </a:cubicBezTo>
                  <a:cubicBezTo>
                    <a:pt x="602" y="1011"/>
                    <a:pt x="608" y="1010"/>
                    <a:pt x="614" y="1010"/>
                  </a:cubicBezTo>
                  <a:cubicBezTo>
                    <a:pt x="637" y="1010"/>
                    <a:pt x="659" y="999"/>
                    <a:pt x="682" y="999"/>
                  </a:cubicBezTo>
                  <a:cubicBezTo>
                    <a:pt x="1088" y="943"/>
                    <a:pt x="1506" y="232"/>
                    <a:pt x="975" y="29"/>
                  </a:cubicBezTo>
                  <a:cubicBezTo>
                    <a:pt x="924" y="10"/>
                    <a:pt x="874" y="1"/>
                    <a:pt x="82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3563875" y="913675"/>
              <a:ext cx="29350" cy="21625"/>
            </a:xfrm>
            <a:custGeom>
              <a:avLst/>
              <a:gdLst/>
              <a:ahLst/>
              <a:cxnLst/>
              <a:rect l="l" t="t" r="r" b="b"/>
              <a:pathLst>
                <a:path w="1174" h="865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35" y="496"/>
                    <a:pt x="146" y="518"/>
                    <a:pt x="158" y="541"/>
                  </a:cubicBezTo>
                  <a:cubicBezTo>
                    <a:pt x="259" y="731"/>
                    <a:pt x="529" y="865"/>
                    <a:pt x="763" y="865"/>
                  </a:cubicBezTo>
                  <a:cubicBezTo>
                    <a:pt x="974" y="865"/>
                    <a:pt x="1156" y="757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3602375" y="1512500"/>
              <a:ext cx="28550" cy="23675"/>
            </a:xfrm>
            <a:custGeom>
              <a:avLst/>
              <a:gdLst/>
              <a:ahLst/>
              <a:cxnLst/>
              <a:rect l="l" t="t" r="r" b="b"/>
              <a:pathLst>
                <a:path w="1142" h="947" extrusionOk="0">
                  <a:moveTo>
                    <a:pt x="355" y="1"/>
                  </a:moveTo>
                  <a:cubicBezTo>
                    <a:pt x="159" y="1"/>
                    <a:pt x="0" y="103"/>
                    <a:pt x="17" y="352"/>
                  </a:cubicBezTo>
                  <a:cubicBezTo>
                    <a:pt x="17" y="375"/>
                    <a:pt x="28" y="397"/>
                    <a:pt x="28" y="420"/>
                  </a:cubicBezTo>
                  <a:cubicBezTo>
                    <a:pt x="72" y="686"/>
                    <a:pt x="397" y="947"/>
                    <a:pt x="667" y="947"/>
                  </a:cubicBezTo>
                  <a:cubicBezTo>
                    <a:pt x="809" y="947"/>
                    <a:pt x="936" y="874"/>
                    <a:pt x="998" y="691"/>
                  </a:cubicBezTo>
                  <a:cubicBezTo>
                    <a:pt x="1141" y="305"/>
                    <a:pt x="692" y="1"/>
                    <a:pt x="35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3527875" y="1107950"/>
              <a:ext cx="29500" cy="21600"/>
            </a:xfrm>
            <a:custGeom>
              <a:avLst/>
              <a:gdLst/>
              <a:ahLst/>
              <a:cxnLst/>
              <a:rect l="l" t="t" r="r" b="b"/>
              <a:pathLst>
                <a:path w="1180" h="864" extrusionOk="0">
                  <a:moveTo>
                    <a:pt x="406" y="0"/>
                  </a:moveTo>
                  <a:cubicBezTo>
                    <a:pt x="194" y="0"/>
                    <a:pt x="12" y="108"/>
                    <a:pt x="6" y="375"/>
                  </a:cubicBezTo>
                  <a:cubicBezTo>
                    <a:pt x="1" y="702"/>
                    <a:pt x="325" y="863"/>
                    <a:pt x="620" y="863"/>
                  </a:cubicBezTo>
                  <a:cubicBezTo>
                    <a:pt x="915" y="863"/>
                    <a:pt x="1180" y="702"/>
                    <a:pt x="1056" y="386"/>
                  </a:cubicBezTo>
                  <a:cubicBezTo>
                    <a:pt x="1045" y="375"/>
                    <a:pt x="1033" y="353"/>
                    <a:pt x="1022" y="330"/>
                  </a:cubicBezTo>
                  <a:cubicBezTo>
                    <a:pt x="915" y="134"/>
                    <a:pt x="642" y="0"/>
                    <a:pt x="40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3471875" y="1301875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738" y="1"/>
                  </a:moveTo>
                  <a:cubicBezTo>
                    <a:pt x="692" y="1"/>
                    <a:pt x="642" y="10"/>
                    <a:pt x="588" y="32"/>
                  </a:cubicBezTo>
                  <a:cubicBezTo>
                    <a:pt x="565" y="43"/>
                    <a:pt x="543" y="54"/>
                    <a:pt x="520" y="66"/>
                  </a:cubicBezTo>
                  <a:cubicBezTo>
                    <a:pt x="159" y="258"/>
                    <a:pt x="1" y="1059"/>
                    <a:pt x="576" y="1070"/>
                  </a:cubicBezTo>
                  <a:cubicBezTo>
                    <a:pt x="582" y="1070"/>
                    <a:pt x="587" y="1070"/>
                    <a:pt x="593" y="1070"/>
                  </a:cubicBezTo>
                  <a:cubicBezTo>
                    <a:pt x="1165" y="1070"/>
                    <a:pt x="1210" y="1"/>
                    <a:pt x="738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3586825" y="1540575"/>
              <a:ext cx="36875" cy="20900"/>
            </a:xfrm>
            <a:custGeom>
              <a:avLst/>
              <a:gdLst/>
              <a:ahLst/>
              <a:cxnLst/>
              <a:rect l="l" t="t" r="r" b="b"/>
              <a:pathLst>
                <a:path w="1475" h="836" extrusionOk="0">
                  <a:moveTo>
                    <a:pt x="874" y="0"/>
                  </a:moveTo>
                  <a:cubicBezTo>
                    <a:pt x="467" y="0"/>
                    <a:pt x="0" y="387"/>
                    <a:pt x="357" y="696"/>
                  </a:cubicBezTo>
                  <a:cubicBezTo>
                    <a:pt x="368" y="707"/>
                    <a:pt x="391" y="730"/>
                    <a:pt x="413" y="741"/>
                  </a:cubicBezTo>
                  <a:cubicBezTo>
                    <a:pt x="505" y="805"/>
                    <a:pt x="629" y="836"/>
                    <a:pt x="757" y="836"/>
                  </a:cubicBezTo>
                  <a:cubicBezTo>
                    <a:pt x="1103" y="836"/>
                    <a:pt x="1474" y="615"/>
                    <a:pt x="1293" y="245"/>
                  </a:cubicBezTo>
                  <a:cubicBezTo>
                    <a:pt x="1209" y="70"/>
                    <a:pt x="1047" y="0"/>
                    <a:pt x="874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3388375" y="1133375"/>
              <a:ext cx="37050" cy="25225"/>
            </a:xfrm>
            <a:custGeom>
              <a:avLst/>
              <a:gdLst/>
              <a:ahLst/>
              <a:cxnLst/>
              <a:rect l="l" t="t" r="r" b="b"/>
              <a:pathLst>
                <a:path w="1482" h="1009" extrusionOk="0">
                  <a:moveTo>
                    <a:pt x="905" y="0"/>
                  </a:moveTo>
                  <a:cubicBezTo>
                    <a:pt x="894" y="0"/>
                    <a:pt x="882" y="1"/>
                    <a:pt x="870" y="1"/>
                  </a:cubicBezTo>
                  <a:lnTo>
                    <a:pt x="802" y="1"/>
                  </a:lnTo>
                  <a:cubicBezTo>
                    <a:pt x="384" y="80"/>
                    <a:pt x="1" y="791"/>
                    <a:pt x="531" y="983"/>
                  </a:cubicBezTo>
                  <a:cubicBezTo>
                    <a:pt x="580" y="1000"/>
                    <a:pt x="627" y="1008"/>
                    <a:pt x="672" y="1008"/>
                  </a:cubicBezTo>
                  <a:cubicBezTo>
                    <a:pt x="1188" y="1008"/>
                    <a:pt x="1481" y="0"/>
                    <a:pt x="905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3510400" y="1550000"/>
              <a:ext cx="29350" cy="21600"/>
            </a:xfrm>
            <a:custGeom>
              <a:avLst/>
              <a:gdLst/>
              <a:ahLst/>
              <a:cxnLst/>
              <a:rect l="l" t="t" r="r" b="b"/>
              <a:pathLst>
                <a:path w="1174" h="864" extrusionOk="0">
                  <a:moveTo>
                    <a:pt x="405" y="1"/>
                  </a:moveTo>
                  <a:cubicBezTo>
                    <a:pt x="193" y="1"/>
                    <a:pt x="11" y="108"/>
                    <a:pt x="6" y="375"/>
                  </a:cubicBezTo>
                  <a:cubicBezTo>
                    <a:pt x="0" y="703"/>
                    <a:pt x="325" y="864"/>
                    <a:pt x="618" y="864"/>
                  </a:cubicBezTo>
                  <a:cubicBezTo>
                    <a:pt x="911" y="864"/>
                    <a:pt x="1174" y="703"/>
                    <a:pt x="1044" y="387"/>
                  </a:cubicBezTo>
                  <a:cubicBezTo>
                    <a:pt x="1033" y="364"/>
                    <a:pt x="1033" y="353"/>
                    <a:pt x="1021" y="330"/>
                  </a:cubicBezTo>
                  <a:cubicBezTo>
                    <a:pt x="914" y="134"/>
                    <a:pt x="641" y="1"/>
                    <a:pt x="40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3400800" y="1209075"/>
              <a:ext cx="29975" cy="26750"/>
            </a:xfrm>
            <a:custGeom>
              <a:avLst/>
              <a:gdLst/>
              <a:ahLst/>
              <a:cxnLst/>
              <a:rect l="l" t="t" r="r" b="b"/>
              <a:pathLst>
                <a:path w="1199" h="1070" extrusionOk="0">
                  <a:moveTo>
                    <a:pt x="734" y="0"/>
                  </a:moveTo>
                  <a:cubicBezTo>
                    <a:pt x="690" y="0"/>
                    <a:pt x="641" y="10"/>
                    <a:pt x="587" y="31"/>
                  </a:cubicBezTo>
                  <a:cubicBezTo>
                    <a:pt x="564" y="43"/>
                    <a:pt x="542" y="54"/>
                    <a:pt x="519" y="65"/>
                  </a:cubicBezTo>
                  <a:cubicBezTo>
                    <a:pt x="147" y="257"/>
                    <a:pt x="0" y="1058"/>
                    <a:pt x="564" y="1070"/>
                  </a:cubicBezTo>
                  <a:cubicBezTo>
                    <a:pt x="570" y="1070"/>
                    <a:pt x="575" y="1070"/>
                    <a:pt x="581" y="1070"/>
                  </a:cubicBezTo>
                  <a:cubicBezTo>
                    <a:pt x="1153" y="1070"/>
                    <a:pt x="1198" y="0"/>
                    <a:pt x="73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3509750" y="1385225"/>
              <a:ext cx="28875" cy="27950"/>
            </a:xfrm>
            <a:custGeom>
              <a:avLst/>
              <a:gdLst/>
              <a:ahLst/>
              <a:cxnLst/>
              <a:rect l="l" t="t" r="r" b="b"/>
              <a:pathLst>
                <a:path w="1155" h="1118" extrusionOk="0">
                  <a:moveTo>
                    <a:pt x="663" y="1"/>
                  </a:moveTo>
                  <a:cubicBezTo>
                    <a:pt x="619" y="1"/>
                    <a:pt x="570" y="9"/>
                    <a:pt x="517" y="27"/>
                  </a:cubicBezTo>
                  <a:cubicBezTo>
                    <a:pt x="0" y="199"/>
                    <a:pt x="238" y="1118"/>
                    <a:pt x="632" y="1118"/>
                  </a:cubicBezTo>
                  <a:cubicBezTo>
                    <a:pt x="703" y="1118"/>
                    <a:pt x="778" y="1088"/>
                    <a:pt x="856" y="1020"/>
                  </a:cubicBezTo>
                  <a:cubicBezTo>
                    <a:pt x="867" y="997"/>
                    <a:pt x="889" y="986"/>
                    <a:pt x="901" y="963"/>
                  </a:cubicBezTo>
                  <a:cubicBezTo>
                    <a:pt x="1155" y="679"/>
                    <a:pt x="1070" y="1"/>
                    <a:pt x="663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3546025" y="968875"/>
              <a:ext cx="29750" cy="27875"/>
            </a:xfrm>
            <a:custGeom>
              <a:avLst/>
              <a:gdLst/>
              <a:ahLst/>
              <a:cxnLst/>
              <a:rect l="l" t="t" r="r" b="b"/>
              <a:pathLst>
                <a:path w="1190" h="1115" extrusionOk="0">
                  <a:moveTo>
                    <a:pt x="507" y="0"/>
                  </a:moveTo>
                  <a:cubicBezTo>
                    <a:pt x="430" y="0"/>
                    <a:pt x="351" y="35"/>
                    <a:pt x="273" y="116"/>
                  </a:cubicBezTo>
                  <a:cubicBezTo>
                    <a:pt x="262" y="138"/>
                    <a:pt x="240" y="149"/>
                    <a:pt x="228" y="172"/>
                  </a:cubicBezTo>
                  <a:cubicBezTo>
                    <a:pt x="0" y="469"/>
                    <a:pt x="129" y="1115"/>
                    <a:pt x="516" y="1115"/>
                  </a:cubicBezTo>
                  <a:cubicBezTo>
                    <a:pt x="569" y="1115"/>
                    <a:pt x="628" y="1102"/>
                    <a:pt x="691" y="1075"/>
                  </a:cubicBezTo>
                  <a:cubicBezTo>
                    <a:pt x="1189" y="859"/>
                    <a:pt x="889" y="0"/>
                    <a:pt x="507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3503950" y="1581750"/>
              <a:ext cx="37100" cy="20900"/>
            </a:xfrm>
            <a:custGeom>
              <a:avLst/>
              <a:gdLst/>
              <a:ahLst/>
              <a:cxnLst/>
              <a:rect l="l" t="t" r="r" b="b"/>
              <a:pathLst>
                <a:path w="1484" h="836" extrusionOk="0">
                  <a:moveTo>
                    <a:pt x="881" y="1"/>
                  </a:moveTo>
                  <a:cubicBezTo>
                    <a:pt x="471" y="1"/>
                    <a:pt x="1" y="388"/>
                    <a:pt x="365" y="697"/>
                  </a:cubicBezTo>
                  <a:lnTo>
                    <a:pt x="422" y="742"/>
                  </a:lnTo>
                  <a:cubicBezTo>
                    <a:pt x="513" y="806"/>
                    <a:pt x="638" y="836"/>
                    <a:pt x="766" y="836"/>
                  </a:cubicBezTo>
                  <a:cubicBezTo>
                    <a:pt x="1112" y="836"/>
                    <a:pt x="1483" y="616"/>
                    <a:pt x="1302" y="245"/>
                  </a:cubicBezTo>
                  <a:cubicBezTo>
                    <a:pt x="1218" y="70"/>
                    <a:pt x="1055" y="1"/>
                    <a:pt x="881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3503900" y="1272550"/>
              <a:ext cx="29500" cy="21425"/>
            </a:xfrm>
            <a:custGeom>
              <a:avLst/>
              <a:gdLst/>
              <a:ahLst/>
              <a:cxnLst/>
              <a:rect l="l" t="t" r="r" b="b"/>
              <a:pathLst>
                <a:path w="1180" h="857" extrusionOk="0">
                  <a:moveTo>
                    <a:pt x="410" y="1"/>
                  </a:moveTo>
                  <a:cubicBezTo>
                    <a:pt x="200" y="1"/>
                    <a:pt x="17" y="109"/>
                    <a:pt x="6" y="381"/>
                  </a:cubicBezTo>
                  <a:cubicBezTo>
                    <a:pt x="1" y="699"/>
                    <a:pt x="328" y="857"/>
                    <a:pt x="624" y="857"/>
                  </a:cubicBezTo>
                  <a:cubicBezTo>
                    <a:pt x="917" y="857"/>
                    <a:pt x="1179" y="701"/>
                    <a:pt x="1056" y="392"/>
                  </a:cubicBezTo>
                  <a:cubicBezTo>
                    <a:pt x="1044" y="370"/>
                    <a:pt x="1033" y="347"/>
                    <a:pt x="1022" y="325"/>
                  </a:cubicBezTo>
                  <a:cubicBezTo>
                    <a:pt x="915" y="135"/>
                    <a:pt x="645" y="1"/>
                    <a:pt x="410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3464075" y="1116400"/>
              <a:ext cx="28375" cy="23900"/>
            </a:xfrm>
            <a:custGeom>
              <a:avLst/>
              <a:gdLst/>
              <a:ahLst/>
              <a:cxnLst/>
              <a:rect l="l" t="t" r="r" b="b"/>
              <a:pathLst>
                <a:path w="1135" h="956" extrusionOk="0">
                  <a:moveTo>
                    <a:pt x="341" y="0"/>
                  </a:moveTo>
                  <a:cubicBezTo>
                    <a:pt x="153" y="0"/>
                    <a:pt x="0" y="99"/>
                    <a:pt x="8" y="342"/>
                  </a:cubicBezTo>
                  <a:cubicBezTo>
                    <a:pt x="8" y="364"/>
                    <a:pt x="19" y="387"/>
                    <a:pt x="19" y="410"/>
                  </a:cubicBezTo>
                  <a:cubicBezTo>
                    <a:pt x="64" y="685"/>
                    <a:pt x="384" y="955"/>
                    <a:pt x="654" y="955"/>
                  </a:cubicBezTo>
                  <a:cubicBezTo>
                    <a:pt x="794" y="955"/>
                    <a:pt x="921" y="883"/>
                    <a:pt x="990" y="703"/>
                  </a:cubicBezTo>
                  <a:cubicBezTo>
                    <a:pt x="1135" y="319"/>
                    <a:pt x="680" y="0"/>
                    <a:pt x="341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269475" y="1023625"/>
              <a:ext cx="28300" cy="24100"/>
            </a:xfrm>
            <a:custGeom>
              <a:avLst/>
              <a:gdLst/>
              <a:ahLst/>
              <a:cxnLst/>
              <a:rect l="l" t="t" r="r" b="b"/>
              <a:pathLst>
                <a:path w="1132" h="964" extrusionOk="0">
                  <a:moveTo>
                    <a:pt x="479" y="0"/>
                  </a:moveTo>
                  <a:cubicBezTo>
                    <a:pt x="341" y="0"/>
                    <a:pt x="218" y="71"/>
                    <a:pt x="153" y="250"/>
                  </a:cubicBezTo>
                  <a:cubicBezTo>
                    <a:pt x="0" y="642"/>
                    <a:pt x="454" y="964"/>
                    <a:pt x="792" y="964"/>
                  </a:cubicBezTo>
                  <a:cubicBezTo>
                    <a:pt x="980" y="964"/>
                    <a:pt x="1131" y="864"/>
                    <a:pt x="1123" y="622"/>
                  </a:cubicBezTo>
                  <a:cubicBezTo>
                    <a:pt x="1123" y="589"/>
                    <a:pt x="1123" y="566"/>
                    <a:pt x="1112" y="544"/>
                  </a:cubicBezTo>
                  <a:cubicBezTo>
                    <a:pt x="1075" y="274"/>
                    <a:pt x="750" y="0"/>
                    <a:pt x="479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649325" y="1265275"/>
              <a:ext cx="30825" cy="26725"/>
            </a:xfrm>
            <a:custGeom>
              <a:avLst/>
              <a:gdLst/>
              <a:ahLst/>
              <a:cxnLst/>
              <a:rect l="l" t="t" r="r" b="b"/>
              <a:pathLst>
                <a:path w="1233" h="1069" extrusionOk="0">
                  <a:moveTo>
                    <a:pt x="764" y="0"/>
                  </a:moveTo>
                  <a:cubicBezTo>
                    <a:pt x="721" y="0"/>
                    <a:pt x="673" y="9"/>
                    <a:pt x="621" y="29"/>
                  </a:cubicBezTo>
                  <a:cubicBezTo>
                    <a:pt x="599" y="29"/>
                    <a:pt x="576" y="40"/>
                    <a:pt x="554" y="52"/>
                  </a:cubicBezTo>
                  <a:cubicBezTo>
                    <a:pt x="170" y="232"/>
                    <a:pt x="1" y="1033"/>
                    <a:pt x="554" y="1067"/>
                  </a:cubicBezTo>
                  <a:cubicBezTo>
                    <a:pt x="565" y="1068"/>
                    <a:pt x="575" y="1068"/>
                    <a:pt x="586" y="1068"/>
                  </a:cubicBezTo>
                  <a:cubicBezTo>
                    <a:pt x="1157" y="1068"/>
                    <a:pt x="1233" y="0"/>
                    <a:pt x="76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665275" y="1432750"/>
              <a:ext cx="30150" cy="27450"/>
            </a:xfrm>
            <a:custGeom>
              <a:avLst/>
              <a:gdLst/>
              <a:ahLst/>
              <a:cxnLst/>
              <a:rect l="l" t="t" r="r" b="b"/>
              <a:pathLst>
                <a:path w="1206" h="1098" extrusionOk="0">
                  <a:moveTo>
                    <a:pt x="651" y="1"/>
                  </a:moveTo>
                  <a:cubicBezTo>
                    <a:pt x="581" y="1"/>
                    <a:pt x="504" y="24"/>
                    <a:pt x="423" y="78"/>
                  </a:cubicBezTo>
                  <a:cubicBezTo>
                    <a:pt x="1" y="366"/>
                    <a:pt x="402" y="1098"/>
                    <a:pt x="765" y="1098"/>
                  </a:cubicBezTo>
                  <a:cubicBezTo>
                    <a:pt x="858" y="1098"/>
                    <a:pt x="948" y="1050"/>
                    <a:pt x="1021" y="935"/>
                  </a:cubicBezTo>
                  <a:lnTo>
                    <a:pt x="1055" y="868"/>
                  </a:lnTo>
                  <a:cubicBezTo>
                    <a:pt x="1205" y="559"/>
                    <a:pt x="997" y="1"/>
                    <a:pt x="651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484825" y="1476575"/>
              <a:ext cx="29450" cy="27875"/>
            </a:xfrm>
            <a:custGeom>
              <a:avLst/>
              <a:gdLst/>
              <a:ahLst/>
              <a:cxnLst/>
              <a:rect l="l" t="t" r="r" b="b"/>
              <a:pathLst>
                <a:path w="1178" h="1115" extrusionOk="0">
                  <a:moveTo>
                    <a:pt x="673" y="0"/>
                  </a:moveTo>
                  <a:cubicBezTo>
                    <a:pt x="620" y="0"/>
                    <a:pt x="562" y="13"/>
                    <a:pt x="498" y="40"/>
                  </a:cubicBezTo>
                  <a:cubicBezTo>
                    <a:pt x="0" y="256"/>
                    <a:pt x="293" y="1115"/>
                    <a:pt x="672" y="1115"/>
                  </a:cubicBezTo>
                  <a:cubicBezTo>
                    <a:pt x="748" y="1115"/>
                    <a:pt x="827" y="1080"/>
                    <a:pt x="905" y="999"/>
                  </a:cubicBezTo>
                  <a:cubicBezTo>
                    <a:pt x="927" y="977"/>
                    <a:pt x="939" y="965"/>
                    <a:pt x="950" y="943"/>
                  </a:cubicBezTo>
                  <a:cubicBezTo>
                    <a:pt x="1178" y="646"/>
                    <a:pt x="1058" y="0"/>
                    <a:pt x="673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657850" y="1341975"/>
              <a:ext cx="37450" cy="21025"/>
            </a:xfrm>
            <a:custGeom>
              <a:avLst/>
              <a:gdLst/>
              <a:ahLst/>
              <a:cxnLst/>
              <a:rect l="l" t="t" r="r" b="b"/>
              <a:pathLst>
                <a:path w="1498" h="841" extrusionOk="0">
                  <a:moveTo>
                    <a:pt x="903" y="1"/>
                  </a:moveTo>
                  <a:cubicBezTo>
                    <a:pt x="489" y="1"/>
                    <a:pt x="0" y="418"/>
                    <a:pt x="382" y="719"/>
                  </a:cubicBezTo>
                  <a:cubicBezTo>
                    <a:pt x="404" y="730"/>
                    <a:pt x="416" y="741"/>
                    <a:pt x="438" y="752"/>
                  </a:cubicBezTo>
                  <a:cubicBezTo>
                    <a:pt x="527" y="813"/>
                    <a:pt x="644" y="841"/>
                    <a:pt x="765" y="841"/>
                  </a:cubicBezTo>
                  <a:cubicBezTo>
                    <a:pt x="1117" y="841"/>
                    <a:pt x="1498" y="600"/>
                    <a:pt x="1296" y="222"/>
                  </a:cubicBezTo>
                  <a:cubicBezTo>
                    <a:pt x="1214" y="64"/>
                    <a:pt x="1064" y="1"/>
                    <a:pt x="903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519975" y="1341925"/>
              <a:ext cx="29250" cy="21800"/>
            </a:xfrm>
            <a:custGeom>
              <a:avLst/>
              <a:gdLst/>
              <a:ahLst/>
              <a:cxnLst/>
              <a:rect l="l" t="t" r="r" b="b"/>
              <a:pathLst>
                <a:path w="1170" h="872" extrusionOk="0">
                  <a:moveTo>
                    <a:pt x="404" y="1"/>
                  </a:moveTo>
                  <a:cubicBezTo>
                    <a:pt x="204" y="1"/>
                    <a:pt x="33" y="104"/>
                    <a:pt x="18" y="359"/>
                  </a:cubicBezTo>
                  <a:cubicBezTo>
                    <a:pt x="0" y="695"/>
                    <a:pt x="348" y="871"/>
                    <a:pt x="651" y="871"/>
                  </a:cubicBezTo>
                  <a:cubicBezTo>
                    <a:pt x="929" y="871"/>
                    <a:pt x="1169" y="723"/>
                    <a:pt x="1056" y="416"/>
                  </a:cubicBezTo>
                  <a:cubicBezTo>
                    <a:pt x="1045" y="393"/>
                    <a:pt x="1045" y="382"/>
                    <a:pt x="1033" y="359"/>
                  </a:cubicBezTo>
                  <a:cubicBezTo>
                    <a:pt x="929" y="150"/>
                    <a:pt x="645" y="1"/>
                    <a:pt x="40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546950" y="1392975"/>
              <a:ext cx="29350" cy="21475"/>
            </a:xfrm>
            <a:custGeom>
              <a:avLst/>
              <a:gdLst/>
              <a:ahLst/>
              <a:cxnLst/>
              <a:rect l="l" t="t" r="r" b="b"/>
              <a:pathLst>
                <a:path w="1174" h="859" extrusionOk="0">
                  <a:moveTo>
                    <a:pt x="554" y="0"/>
                  </a:moveTo>
                  <a:cubicBezTo>
                    <a:pt x="262" y="0"/>
                    <a:pt x="0" y="158"/>
                    <a:pt x="124" y="473"/>
                  </a:cubicBezTo>
                  <a:cubicBezTo>
                    <a:pt x="124" y="484"/>
                    <a:pt x="146" y="507"/>
                    <a:pt x="157" y="529"/>
                  </a:cubicBezTo>
                  <a:cubicBezTo>
                    <a:pt x="264" y="725"/>
                    <a:pt x="534" y="859"/>
                    <a:pt x="767" y="859"/>
                  </a:cubicBezTo>
                  <a:cubicBezTo>
                    <a:pt x="977" y="859"/>
                    <a:pt x="1156" y="751"/>
                    <a:pt x="1162" y="484"/>
                  </a:cubicBezTo>
                  <a:cubicBezTo>
                    <a:pt x="1173" y="161"/>
                    <a:pt x="849" y="0"/>
                    <a:pt x="554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3587125" y="1210825"/>
              <a:ext cx="29375" cy="21400"/>
            </a:xfrm>
            <a:custGeom>
              <a:avLst/>
              <a:gdLst/>
              <a:ahLst/>
              <a:cxnLst/>
              <a:rect l="l" t="t" r="r" b="b"/>
              <a:pathLst>
                <a:path w="1175" h="856" extrusionOk="0">
                  <a:moveTo>
                    <a:pt x="556" y="1"/>
                  </a:moveTo>
                  <a:cubicBezTo>
                    <a:pt x="263" y="1"/>
                    <a:pt x="0" y="159"/>
                    <a:pt x="130" y="469"/>
                  </a:cubicBezTo>
                  <a:cubicBezTo>
                    <a:pt x="142" y="480"/>
                    <a:pt x="153" y="503"/>
                    <a:pt x="164" y="526"/>
                  </a:cubicBezTo>
                  <a:cubicBezTo>
                    <a:pt x="271" y="722"/>
                    <a:pt x="541" y="855"/>
                    <a:pt x="774" y="855"/>
                  </a:cubicBezTo>
                  <a:cubicBezTo>
                    <a:pt x="983" y="855"/>
                    <a:pt x="1163" y="747"/>
                    <a:pt x="1168" y="480"/>
                  </a:cubicBezTo>
                  <a:cubicBezTo>
                    <a:pt x="1174" y="159"/>
                    <a:pt x="850" y="1"/>
                    <a:pt x="55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3555325" y="992900"/>
              <a:ext cx="30000" cy="26775"/>
            </a:xfrm>
            <a:custGeom>
              <a:avLst/>
              <a:gdLst/>
              <a:ahLst/>
              <a:cxnLst/>
              <a:rect l="l" t="t" r="r" b="b"/>
              <a:pathLst>
                <a:path w="1200" h="1071" extrusionOk="0">
                  <a:moveTo>
                    <a:pt x="619" y="1"/>
                  </a:moveTo>
                  <a:cubicBezTo>
                    <a:pt x="47" y="1"/>
                    <a:pt x="1" y="1070"/>
                    <a:pt x="465" y="1070"/>
                  </a:cubicBezTo>
                  <a:cubicBezTo>
                    <a:pt x="509" y="1070"/>
                    <a:pt x="559" y="1061"/>
                    <a:pt x="612" y="1039"/>
                  </a:cubicBezTo>
                  <a:cubicBezTo>
                    <a:pt x="635" y="1028"/>
                    <a:pt x="657" y="1016"/>
                    <a:pt x="680" y="1005"/>
                  </a:cubicBezTo>
                  <a:cubicBezTo>
                    <a:pt x="1052" y="813"/>
                    <a:pt x="1199" y="12"/>
                    <a:pt x="635" y="1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3692425" y="1300575"/>
              <a:ext cx="28225" cy="23900"/>
            </a:xfrm>
            <a:custGeom>
              <a:avLst/>
              <a:gdLst/>
              <a:ahLst/>
              <a:cxnLst/>
              <a:rect l="l" t="t" r="r" b="b"/>
              <a:pathLst>
                <a:path w="1129" h="956" extrusionOk="0">
                  <a:moveTo>
                    <a:pt x="477" y="1"/>
                  </a:moveTo>
                  <a:cubicBezTo>
                    <a:pt x="336" y="1"/>
                    <a:pt x="208" y="73"/>
                    <a:pt x="139" y="253"/>
                  </a:cubicBezTo>
                  <a:cubicBezTo>
                    <a:pt x="1" y="637"/>
                    <a:pt x="454" y="956"/>
                    <a:pt x="790" y="956"/>
                  </a:cubicBezTo>
                  <a:cubicBezTo>
                    <a:pt x="977" y="956"/>
                    <a:pt x="1128" y="857"/>
                    <a:pt x="1120" y="614"/>
                  </a:cubicBezTo>
                  <a:cubicBezTo>
                    <a:pt x="1120" y="592"/>
                    <a:pt x="1120" y="569"/>
                    <a:pt x="1109" y="547"/>
                  </a:cubicBezTo>
                  <a:cubicBezTo>
                    <a:pt x="1072" y="271"/>
                    <a:pt x="750" y="1"/>
                    <a:pt x="47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3623225" y="1481300"/>
              <a:ext cx="29125" cy="27700"/>
            </a:xfrm>
            <a:custGeom>
              <a:avLst/>
              <a:gdLst/>
              <a:ahLst/>
              <a:cxnLst/>
              <a:rect l="l" t="t" r="r" b="b"/>
              <a:pathLst>
                <a:path w="1165" h="1108" extrusionOk="0">
                  <a:moveTo>
                    <a:pt x="526" y="1"/>
                  </a:moveTo>
                  <a:cubicBezTo>
                    <a:pt x="454" y="1"/>
                    <a:pt x="378" y="30"/>
                    <a:pt x="300" y="99"/>
                  </a:cubicBezTo>
                  <a:cubicBezTo>
                    <a:pt x="289" y="111"/>
                    <a:pt x="266" y="133"/>
                    <a:pt x="255" y="156"/>
                  </a:cubicBezTo>
                  <a:cubicBezTo>
                    <a:pt x="1" y="430"/>
                    <a:pt x="94" y="1107"/>
                    <a:pt x="495" y="1107"/>
                  </a:cubicBezTo>
                  <a:cubicBezTo>
                    <a:pt x="539" y="1107"/>
                    <a:pt x="587" y="1099"/>
                    <a:pt x="638" y="1081"/>
                  </a:cubicBezTo>
                  <a:cubicBezTo>
                    <a:pt x="1164" y="909"/>
                    <a:pt x="921" y="1"/>
                    <a:pt x="526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3662400" y="1388575"/>
              <a:ext cx="31300" cy="21075"/>
            </a:xfrm>
            <a:custGeom>
              <a:avLst/>
              <a:gdLst/>
              <a:ahLst/>
              <a:cxnLst/>
              <a:rect l="l" t="t" r="r" b="b"/>
              <a:pathLst>
                <a:path w="1252" h="843" extrusionOk="0">
                  <a:moveTo>
                    <a:pt x="654" y="1"/>
                  </a:moveTo>
                  <a:cubicBezTo>
                    <a:pt x="322" y="1"/>
                    <a:pt x="0" y="198"/>
                    <a:pt x="189" y="525"/>
                  </a:cubicBezTo>
                  <a:cubicBezTo>
                    <a:pt x="200" y="547"/>
                    <a:pt x="211" y="570"/>
                    <a:pt x="222" y="592"/>
                  </a:cubicBezTo>
                  <a:cubicBezTo>
                    <a:pt x="337" y="749"/>
                    <a:pt x="572" y="843"/>
                    <a:pt x="785" y="843"/>
                  </a:cubicBezTo>
                  <a:cubicBezTo>
                    <a:pt x="1034" y="843"/>
                    <a:pt x="1252" y="715"/>
                    <a:pt x="1215" y="412"/>
                  </a:cubicBezTo>
                  <a:cubicBezTo>
                    <a:pt x="1190" y="126"/>
                    <a:pt x="919" y="1"/>
                    <a:pt x="654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3702350" y="1484475"/>
              <a:ext cx="29450" cy="27975"/>
            </a:xfrm>
            <a:custGeom>
              <a:avLst/>
              <a:gdLst/>
              <a:ahLst/>
              <a:cxnLst/>
              <a:rect l="l" t="t" r="r" b="b"/>
              <a:pathLst>
                <a:path w="1178" h="1119" extrusionOk="0">
                  <a:moveTo>
                    <a:pt x="668" y="1"/>
                  </a:moveTo>
                  <a:cubicBezTo>
                    <a:pt x="616" y="1"/>
                    <a:pt x="559" y="13"/>
                    <a:pt x="498" y="40"/>
                  </a:cubicBezTo>
                  <a:cubicBezTo>
                    <a:pt x="0" y="256"/>
                    <a:pt x="291" y="1119"/>
                    <a:pt x="669" y="1119"/>
                  </a:cubicBezTo>
                  <a:cubicBezTo>
                    <a:pt x="745" y="1119"/>
                    <a:pt x="826" y="1083"/>
                    <a:pt x="904" y="999"/>
                  </a:cubicBezTo>
                  <a:cubicBezTo>
                    <a:pt x="926" y="988"/>
                    <a:pt x="938" y="965"/>
                    <a:pt x="949" y="943"/>
                  </a:cubicBezTo>
                  <a:cubicBezTo>
                    <a:pt x="1177" y="655"/>
                    <a:pt x="1048" y="1"/>
                    <a:pt x="668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3580775" y="1022700"/>
              <a:ext cx="36875" cy="20925"/>
            </a:xfrm>
            <a:custGeom>
              <a:avLst/>
              <a:gdLst/>
              <a:ahLst/>
              <a:cxnLst/>
              <a:rect l="l" t="t" r="r" b="b"/>
              <a:pathLst>
                <a:path w="1475" h="837" extrusionOk="0">
                  <a:moveTo>
                    <a:pt x="712" y="1"/>
                  </a:moveTo>
                  <a:cubicBezTo>
                    <a:pt x="366" y="1"/>
                    <a:pt x="0" y="221"/>
                    <a:pt x="181" y="592"/>
                  </a:cubicBezTo>
                  <a:cubicBezTo>
                    <a:pt x="262" y="767"/>
                    <a:pt x="423" y="836"/>
                    <a:pt x="595" y="836"/>
                  </a:cubicBezTo>
                  <a:cubicBezTo>
                    <a:pt x="1002" y="836"/>
                    <a:pt x="1474" y="449"/>
                    <a:pt x="1118" y="140"/>
                  </a:cubicBezTo>
                  <a:cubicBezTo>
                    <a:pt x="1095" y="129"/>
                    <a:pt x="1073" y="118"/>
                    <a:pt x="1061" y="95"/>
                  </a:cubicBezTo>
                  <a:cubicBezTo>
                    <a:pt x="967" y="31"/>
                    <a:pt x="841" y="1"/>
                    <a:pt x="7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3781075" y="1453750"/>
              <a:ext cx="36975" cy="25275"/>
            </a:xfrm>
            <a:custGeom>
              <a:avLst/>
              <a:gdLst/>
              <a:ahLst/>
              <a:cxnLst/>
              <a:rect l="l" t="t" r="r" b="b"/>
              <a:pathLst>
                <a:path w="1479" h="1011" extrusionOk="0">
                  <a:moveTo>
                    <a:pt x="802" y="1"/>
                  </a:moveTo>
                  <a:cubicBezTo>
                    <a:pt x="289" y="1"/>
                    <a:pt x="0" y="1011"/>
                    <a:pt x="575" y="1011"/>
                  </a:cubicBezTo>
                  <a:cubicBezTo>
                    <a:pt x="586" y="1011"/>
                    <a:pt x="598" y="1010"/>
                    <a:pt x="610" y="1009"/>
                  </a:cubicBezTo>
                  <a:cubicBezTo>
                    <a:pt x="632" y="1009"/>
                    <a:pt x="655" y="1009"/>
                    <a:pt x="677" y="998"/>
                  </a:cubicBezTo>
                  <a:cubicBezTo>
                    <a:pt x="1084" y="919"/>
                    <a:pt x="1479" y="208"/>
                    <a:pt x="948" y="28"/>
                  </a:cubicBezTo>
                  <a:cubicBezTo>
                    <a:pt x="898" y="9"/>
                    <a:pt x="849" y="1"/>
                    <a:pt x="80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3408400" y="1419800"/>
              <a:ext cx="30050" cy="27050"/>
            </a:xfrm>
            <a:custGeom>
              <a:avLst/>
              <a:gdLst/>
              <a:ahLst/>
              <a:cxnLst/>
              <a:rect l="l" t="t" r="r" b="b"/>
              <a:pathLst>
                <a:path w="1202" h="1082" extrusionOk="0">
                  <a:moveTo>
                    <a:pt x="726" y="0"/>
                  </a:moveTo>
                  <a:cubicBezTo>
                    <a:pt x="681" y="0"/>
                    <a:pt x="631" y="10"/>
                    <a:pt x="576" y="32"/>
                  </a:cubicBezTo>
                  <a:lnTo>
                    <a:pt x="520" y="66"/>
                  </a:lnTo>
                  <a:cubicBezTo>
                    <a:pt x="148" y="269"/>
                    <a:pt x="1" y="1070"/>
                    <a:pt x="565" y="1081"/>
                  </a:cubicBezTo>
                  <a:cubicBezTo>
                    <a:pt x="568" y="1081"/>
                    <a:pt x="571" y="1081"/>
                    <a:pt x="573" y="1081"/>
                  </a:cubicBezTo>
                  <a:cubicBezTo>
                    <a:pt x="1153" y="1081"/>
                    <a:pt x="1201" y="0"/>
                    <a:pt x="72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3690975" y="1410975"/>
              <a:ext cx="29325" cy="21550"/>
            </a:xfrm>
            <a:custGeom>
              <a:avLst/>
              <a:gdLst/>
              <a:ahLst/>
              <a:cxnLst/>
              <a:rect l="l" t="t" r="r" b="b"/>
              <a:pathLst>
                <a:path w="1173" h="862" extrusionOk="0">
                  <a:moveTo>
                    <a:pt x="547" y="1"/>
                  </a:moveTo>
                  <a:cubicBezTo>
                    <a:pt x="257" y="1"/>
                    <a:pt x="0" y="156"/>
                    <a:pt x="129" y="464"/>
                  </a:cubicBezTo>
                  <a:cubicBezTo>
                    <a:pt x="129" y="486"/>
                    <a:pt x="140" y="509"/>
                    <a:pt x="151" y="531"/>
                  </a:cubicBezTo>
                  <a:cubicBezTo>
                    <a:pt x="258" y="728"/>
                    <a:pt x="531" y="861"/>
                    <a:pt x="767" y="861"/>
                  </a:cubicBezTo>
                  <a:cubicBezTo>
                    <a:pt x="979" y="861"/>
                    <a:pt x="1162" y="753"/>
                    <a:pt x="1167" y="486"/>
                  </a:cubicBezTo>
                  <a:cubicBezTo>
                    <a:pt x="1173" y="162"/>
                    <a:pt x="842" y="1"/>
                    <a:pt x="547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3600250" y="1310750"/>
              <a:ext cx="31125" cy="26650"/>
            </a:xfrm>
            <a:custGeom>
              <a:avLst/>
              <a:gdLst/>
              <a:ahLst/>
              <a:cxnLst/>
              <a:rect l="l" t="t" r="r" b="b"/>
              <a:pathLst>
                <a:path w="1245" h="1066" extrusionOk="0">
                  <a:moveTo>
                    <a:pt x="770" y="1"/>
                  </a:moveTo>
                  <a:cubicBezTo>
                    <a:pt x="728" y="1"/>
                    <a:pt x="682" y="9"/>
                    <a:pt x="632" y="27"/>
                  </a:cubicBezTo>
                  <a:cubicBezTo>
                    <a:pt x="610" y="38"/>
                    <a:pt x="587" y="49"/>
                    <a:pt x="564" y="61"/>
                  </a:cubicBezTo>
                  <a:cubicBezTo>
                    <a:pt x="192" y="241"/>
                    <a:pt x="0" y="1031"/>
                    <a:pt x="564" y="1065"/>
                  </a:cubicBezTo>
                  <a:cubicBezTo>
                    <a:pt x="576" y="1066"/>
                    <a:pt x="586" y="1066"/>
                    <a:pt x="597" y="1066"/>
                  </a:cubicBezTo>
                  <a:cubicBezTo>
                    <a:pt x="1170" y="1066"/>
                    <a:pt x="1244" y="1"/>
                    <a:pt x="770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3623525" y="1092000"/>
              <a:ext cx="29725" cy="21400"/>
            </a:xfrm>
            <a:custGeom>
              <a:avLst/>
              <a:gdLst/>
              <a:ahLst/>
              <a:cxnLst/>
              <a:rect l="l" t="t" r="r" b="b"/>
              <a:pathLst>
                <a:path w="1189" h="856" extrusionOk="0">
                  <a:moveTo>
                    <a:pt x="419" y="0"/>
                  </a:moveTo>
                  <a:cubicBezTo>
                    <a:pt x="196" y="0"/>
                    <a:pt x="0" y="114"/>
                    <a:pt x="6" y="393"/>
                  </a:cubicBezTo>
                  <a:cubicBezTo>
                    <a:pt x="11" y="706"/>
                    <a:pt x="324" y="856"/>
                    <a:pt x="611" y="856"/>
                  </a:cubicBezTo>
                  <a:cubicBezTo>
                    <a:pt x="914" y="856"/>
                    <a:pt x="1189" y="689"/>
                    <a:pt x="1044" y="370"/>
                  </a:cubicBezTo>
                  <a:cubicBezTo>
                    <a:pt x="1033" y="347"/>
                    <a:pt x="1021" y="325"/>
                    <a:pt x="1010" y="302"/>
                  </a:cubicBezTo>
                  <a:cubicBezTo>
                    <a:pt x="907" y="120"/>
                    <a:pt x="648" y="0"/>
                    <a:pt x="419" y="0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3622850" y="1314175"/>
              <a:ext cx="31525" cy="20875"/>
            </a:xfrm>
            <a:custGeom>
              <a:avLst/>
              <a:gdLst/>
              <a:ahLst/>
              <a:cxnLst/>
              <a:rect l="l" t="t" r="r" b="b"/>
              <a:pathLst>
                <a:path w="1261" h="835" extrusionOk="0">
                  <a:moveTo>
                    <a:pt x="664" y="1"/>
                  </a:moveTo>
                  <a:cubicBezTo>
                    <a:pt x="329" y="1"/>
                    <a:pt x="0" y="202"/>
                    <a:pt x="191" y="533"/>
                  </a:cubicBezTo>
                  <a:cubicBezTo>
                    <a:pt x="202" y="555"/>
                    <a:pt x="213" y="578"/>
                    <a:pt x="236" y="589"/>
                  </a:cubicBezTo>
                  <a:cubicBezTo>
                    <a:pt x="349" y="744"/>
                    <a:pt x="579" y="835"/>
                    <a:pt x="789" y="835"/>
                  </a:cubicBezTo>
                  <a:cubicBezTo>
                    <a:pt x="1039" y="835"/>
                    <a:pt x="1261" y="705"/>
                    <a:pt x="1218" y="397"/>
                  </a:cubicBezTo>
                  <a:cubicBezTo>
                    <a:pt x="1188" y="122"/>
                    <a:pt x="924" y="1"/>
                    <a:pt x="664" y="1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3708025" y="1441650"/>
              <a:ext cx="31550" cy="21100"/>
            </a:xfrm>
            <a:custGeom>
              <a:avLst/>
              <a:gdLst/>
              <a:ahLst/>
              <a:cxnLst/>
              <a:rect l="l" t="t" r="r" b="b"/>
              <a:pathLst>
                <a:path w="1262" h="844" extrusionOk="0">
                  <a:moveTo>
                    <a:pt x="666" y="0"/>
                  </a:moveTo>
                  <a:cubicBezTo>
                    <a:pt x="330" y="0"/>
                    <a:pt x="1" y="208"/>
                    <a:pt x="192" y="546"/>
                  </a:cubicBezTo>
                  <a:cubicBezTo>
                    <a:pt x="203" y="557"/>
                    <a:pt x="214" y="579"/>
                    <a:pt x="225" y="602"/>
                  </a:cubicBezTo>
                  <a:cubicBezTo>
                    <a:pt x="338" y="755"/>
                    <a:pt x="567" y="843"/>
                    <a:pt x="778" y="843"/>
                  </a:cubicBezTo>
                  <a:cubicBezTo>
                    <a:pt x="1034" y="843"/>
                    <a:pt x="1262" y="713"/>
                    <a:pt x="1218" y="410"/>
                  </a:cubicBezTo>
                  <a:cubicBezTo>
                    <a:pt x="1189" y="125"/>
                    <a:pt x="925" y="0"/>
                    <a:pt x="666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3734250" y="1437150"/>
              <a:ext cx="29725" cy="27825"/>
            </a:xfrm>
            <a:custGeom>
              <a:avLst/>
              <a:gdLst/>
              <a:ahLst/>
              <a:cxnLst/>
              <a:rect l="l" t="t" r="r" b="b"/>
              <a:pathLst>
                <a:path w="1189" h="1113" extrusionOk="0">
                  <a:moveTo>
                    <a:pt x="666" y="1"/>
                  </a:moveTo>
                  <a:cubicBezTo>
                    <a:pt x="608" y="1"/>
                    <a:pt x="543" y="15"/>
                    <a:pt x="474" y="49"/>
                  </a:cubicBezTo>
                  <a:cubicBezTo>
                    <a:pt x="0" y="290"/>
                    <a:pt x="330" y="1113"/>
                    <a:pt x="706" y="1113"/>
                  </a:cubicBezTo>
                  <a:cubicBezTo>
                    <a:pt x="787" y="1113"/>
                    <a:pt x="870" y="1075"/>
                    <a:pt x="948" y="985"/>
                  </a:cubicBezTo>
                  <a:cubicBezTo>
                    <a:pt x="959" y="963"/>
                    <a:pt x="971" y="940"/>
                    <a:pt x="993" y="929"/>
                  </a:cubicBezTo>
                  <a:cubicBezTo>
                    <a:pt x="1189" y="626"/>
                    <a:pt x="1045" y="1"/>
                    <a:pt x="666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3744325" y="1409375"/>
              <a:ext cx="29675" cy="27775"/>
            </a:xfrm>
            <a:custGeom>
              <a:avLst/>
              <a:gdLst/>
              <a:ahLst/>
              <a:cxnLst/>
              <a:rect l="l" t="t" r="r" b="b"/>
              <a:pathLst>
                <a:path w="1187" h="1111" extrusionOk="0">
                  <a:moveTo>
                    <a:pt x="486" y="0"/>
                  </a:moveTo>
                  <a:cubicBezTo>
                    <a:pt x="404" y="0"/>
                    <a:pt x="320" y="39"/>
                    <a:pt x="240" y="133"/>
                  </a:cubicBezTo>
                  <a:cubicBezTo>
                    <a:pt x="229" y="144"/>
                    <a:pt x="207" y="167"/>
                    <a:pt x="195" y="189"/>
                  </a:cubicBezTo>
                  <a:cubicBezTo>
                    <a:pt x="1" y="490"/>
                    <a:pt x="150" y="1110"/>
                    <a:pt x="519" y="1110"/>
                  </a:cubicBezTo>
                  <a:cubicBezTo>
                    <a:pt x="579" y="1110"/>
                    <a:pt x="644" y="1094"/>
                    <a:pt x="714" y="1058"/>
                  </a:cubicBezTo>
                  <a:cubicBezTo>
                    <a:pt x="1186" y="817"/>
                    <a:pt x="861" y="0"/>
                    <a:pt x="486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3670825" y="1481025"/>
              <a:ext cx="31550" cy="21000"/>
            </a:xfrm>
            <a:custGeom>
              <a:avLst/>
              <a:gdLst/>
              <a:ahLst/>
              <a:cxnLst/>
              <a:rect l="l" t="t" r="r" b="b"/>
              <a:pathLst>
                <a:path w="1262" h="840" extrusionOk="0">
                  <a:moveTo>
                    <a:pt x="472" y="1"/>
                  </a:moveTo>
                  <a:cubicBezTo>
                    <a:pt x="222" y="1"/>
                    <a:pt x="0" y="130"/>
                    <a:pt x="43" y="438"/>
                  </a:cubicBezTo>
                  <a:cubicBezTo>
                    <a:pt x="73" y="717"/>
                    <a:pt x="335" y="839"/>
                    <a:pt x="594" y="839"/>
                  </a:cubicBezTo>
                  <a:cubicBezTo>
                    <a:pt x="930" y="839"/>
                    <a:pt x="1262" y="634"/>
                    <a:pt x="1070" y="302"/>
                  </a:cubicBezTo>
                  <a:cubicBezTo>
                    <a:pt x="1048" y="280"/>
                    <a:pt x="1036" y="268"/>
                    <a:pt x="1025" y="246"/>
                  </a:cubicBezTo>
                  <a:cubicBezTo>
                    <a:pt x="912" y="91"/>
                    <a:pt x="682" y="1"/>
                    <a:pt x="47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3758175" y="1452725"/>
              <a:ext cx="29400" cy="27650"/>
            </a:xfrm>
            <a:custGeom>
              <a:avLst/>
              <a:gdLst/>
              <a:ahLst/>
              <a:cxnLst/>
              <a:rect l="l" t="t" r="r" b="b"/>
              <a:pathLst>
                <a:path w="1176" h="1106" extrusionOk="0">
                  <a:moveTo>
                    <a:pt x="500" y="0"/>
                  </a:moveTo>
                  <a:cubicBezTo>
                    <a:pt x="422" y="0"/>
                    <a:pt x="340" y="37"/>
                    <a:pt x="262" y="125"/>
                  </a:cubicBezTo>
                  <a:cubicBezTo>
                    <a:pt x="239" y="136"/>
                    <a:pt x="228" y="159"/>
                    <a:pt x="217" y="170"/>
                  </a:cubicBezTo>
                  <a:cubicBezTo>
                    <a:pt x="0" y="466"/>
                    <a:pt x="136" y="1105"/>
                    <a:pt x="512" y="1105"/>
                  </a:cubicBezTo>
                  <a:cubicBezTo>
                    <a:pt x="566" y="1105"/>
                    <a:pt x="626" y="1092"/>
                    <a:pt x="691" y="1062"/>
                  </a:cubicBezTo>
                  <a:cubicBezTo>
                    <a:pt x="1176" y="847"/>
                    <a:pt x="874" y="0"/>
                    <a:pt x="500" y="0"/>
                  </a:cubicBezTo>
                  <a:close/>
                </a:path>
              </a:pathLst>
            </a:custGeom>
            <a:solidFill>
              <a:srgbClr val="9F4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3772800" y="1376775"/>
              <a:ext cx="28325" cy="24900"/>
            </a:xfrm>
            <a:custGeom>
              <a:avLst/>
              <a:gdLst/>
              <a:ahLst/>
              <a:cxnLst/>
              <a:rect l="l" t="t" r="r" b="b"/>
              <a:pathLst>
                <a:path w="1133" h="996" extrusionOk="0">
                  <a:moveTo>
                    <a:pt x="525" y="1"/>
                  </a:moveTo>
                  <a:cubicBezTo>
                    <a:pt x="402" y="1"/>
                    <a:pt x="286" y="63"/>
                    <a:pt x="207" y="218"/>
                  </a:cubicBezTo>
                  <a:cubicBezTo>
                    <a:pt x="0" y="602"/>
                    <a:pt x="476" y="996"/>
                    <a:pt x="820" y="996"/>
                  </a:cubicBezTo>
                  <a:cubicBezTo>
                    <a:pt x="982" y="996"/>
                    <a:pt x="1115" y="909"/>
                    <a:pt x="1133" y="692"/>
                  </a:cubicBezTo>
                  <a:lnTo>
                    <a:pt x="1133" y="624"/>
                  </a:lnTo>
                  <a:cubicBezTo>
                    <a:pt x="1125" y="326"/>
                    <a:pt x="806" y="1"/>
                    <a:pt x="525" y="1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3431600" y="1056050"/>
              <a:ext cx="39100" cy="21775"/>
            </a:xfrm>
            <a:custGeom>
              <a:avLst/>
              <a:gdLst/>
              <a:ahLst/>
              <a:cxnLst/>
              <a:rect l="l" t="t" r="r" b="b"/>
              <a:pathLst>
                <a:path w="1564" h="871" extrusionOk="0">
                  <a:moveTo>
                    <a:pt x="830" y="0"/>
                  </a:moveTo>
                  <a:cubicBezTo>
                    <a:pt x="453" y="0"/>
                    <a:pt x="1" y="311"/>
                    <a:pt x="269" y="691"/>
                  </a:cubicBezTo>
                  <a:cubicBezTo>
                    <a:pt x="359" y="819"/>
                    <a:pt x="488" y="870"/>
                    <a:pt x="625" y="870"/>
                  </a:cubicBezTo>
                  <a:cubicBezTo>
                    <a:pt x="1057" y="870"/>
                    <a:pt x="1564" y="356"/>
                    <a:pt x="1127" y="82"/>
                  </a:cubicBezTo>
                  <a:cubicBezTo>
                    <a:pt x="1104" y="70"/>
                    <a:pt x="1082" y="59"/>
                    <a:pt x="1059" y="48"/>
                  </a:cubicBezTo>
                  <a:cubicBezTo>
                    <a:pt x="992" y="15"/>
                    <a:pt x="913" y="0"/>
                    <a:pt x="830" y="0"/>
                  </a:cubicBezTo>
                  <a:close/>
                </a:path>
              </a:pathLst>
            </a:custGeom>
            <a:solidFill>
              <a:srgbClr val="8341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3689675" y="1528925"/>
              <a:ext cx="28325" cy="25000"/>
            </a:xfrm>
            <a:custGeom>
              <a:avLst/>
              <a:gdLst/>
              <a:ahLst/>
              <a:cxnLst/>
              <a:rect l="l" t="t" r="r" b="b"/>
              <a:pathLst>
                <a:path w="1133" h="1000" extrusionOk="0">
                  <a:moveTo>
                    <a:pt x="312" y="1"/>
                  </a:moveTo>
                  <a:cubicBezTo>
                    <a:pt x="150" y="1"/>
                    <a:pt x="18" y="88"/>
                    <a:pt x="0" y="304"/>
                  </a:cubicBezTo>
                  <a:lnTo>
                    <a:pt x="0" y="372"/>
                  </a:lnTo>
                  <a:cubicBezTo>
                    <a:pt x="8" y="672"/>
                    <a:pt x="331" y="999"/>
                    <a:pt x="613" y="999"/>
                  </a:cubicBezTo>
                  <a:cubicBezTo>
                    <a:pt x="734" y="999"/>
                    <a:pt x="848" y="939"/>
                    <a:pt x="926" y="790"/>
                  </a:cubicBezTo>
                  <a:cubicBezTo>
                    <a:pt x="1133" y="398"/>
                    <a:pt x="655" y="1"/>
                    <a:pt x="312" y="1"/>
                  </a:cubicBezTo>
                  <a:close/>
                </a:path>
              </a:pathLst>
            </a:custGeom>
            <a:solidFill>
              <a:srgbClr val="1413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3075800" y="898675"/>
              <a:ext cx="937750" cy="920825"/>
            </a:xfrm>
            <a:custGeom>
              <a:avLst/>
              <a:gdLst/>
              <a:ahLst/>
              <a:cxnLst/>
              <a:rect l="l" t="t" r="r" b="b"/>
              <a:pathLst>
                <a:path w="37510" h="36833" extrusionOk="0">
                  <a:moveTo>
                    <a:pt x="28584" y="1"/>
                  </a:moveTo>
                  <a:lnTo>
                    <a:pt x="28888" y="283"/>
                  </a:lnTo>
                  <a:cubicBezTo>
                    <a:pt x="29453" y="813"/>
                    <a:pt x="29994" y="1366"/>
                    <a:pt x="30547" y="1908"/>
                  </a:cubicBezTo>
                  <a:cubicBezTo>
                    <a:pt x="31100" y="2450"/>
                    <a:pt x="31585" y="3048"/>
                    <a:pt x="32104" y="3623"/>
                  </a:cubicBezTo>
                  <a:cubicBezTo>
                    <a:pt x="32578" y="4221"/>
                    <a:pt x="33097" y="4819"/>
                    <a:pt x="33492" y="5474"/>
                  </a:cubicBezTo>
                  <a:cubicBezTo>
                    <a:pt x="34350" y="6749"/>
                    <a:pt x="35038" y="8126"/>
                    <a:pt x="35557" y="9581"/>
                  </a:cubicBezTo>
                  <a:cubicBezTo>
                    <a:pt x="36065" y="11037"/>
                    <a:pt x="36438" y="12526"/>
                    <a:pt x="36663" y="14061"/>
                  </a:cubicBezTo>
                  <a:cubicBezTo>
                    <a:pt x="36889" y="15584"/>
                    <a:pt x="37024" y="17130"/>
                    <a:pt x="37047" y="18665"/>
                  </a:cubicBezTo>
                  <a:cubicBezTo>
                    <a:pt x="37092" y="20222"/>
                    <a:pt x="37081" y="21768"/>
                    <a:pt x="37047" y="23314"/>
                  </a:cubicBezTo>
                  <a:cubicBezTo>
                    <a:pt x="37047" y="23698"/>
                    <a:pt x="37047" y="24104"/>
                    <a:pt x="37024" y="24465"/>
                  </a:cubicBezTo>
                  <a:lnTo>
                    <a:pt x="36990" y="25052"/>
                  </a:lnTo>
                  <a:lnTo>
                    <a:pt x="36900" y="25605"/>
                  </a:lnTo>
                  <a:cubicBezTo>
                    <a:pt x="36754" y="26338"/>
                    <a:pt x="36505" y="27060"/>
                    <a:pt x="36178" y="27749"/>
                  </a:cubicBezTo>
                  <a:cubicBezTo>
                    <a:pt x="35862" y="28437"/>
                    <a:pt x="35456" y="29080"/>
                    <a:pt x="34971" y="29667"/>
                  </a:cubicBezTo>
                  <a:cubicBezTo>
                    <a:pt x="34497" y="30254"/>
                    <a:pt x="33944" y="30773"/>
                    <a:pt x="33323" y="31213"/>
                  </a:cubicBezTo>
                  <a:cubicBezTo>
                    <a:pt x="32714" y="31653"/>
                    <a:pt x="32037" y="31980"/>
                    <a:pt x="31315" y="32183"/>
                  </a:cubicBezTo>
                  <a:cubicBezTo>
                    <a:pt x="30798" y="32315"/>
                    <a:pt x="30263" y="32380"/>
                    <a:pt x="29727" y="32380"/>
                  </a:cubicBezTo>
                  <a:cubicBezTo>
                    <a:pt x="29526" y="32380"/>
                    <a:pt x="29325" y="32371"/>
                    <a:pt x="29125" y="32353"/>
                  </a:cubicBezTo>
                  <a:lnTo>
                    <a:pt x="28651" y="32127"/>
                  </a:lnTo>
                  <a:lnTo>
                    <a:pt x="28336" y="31980"/>
                  </a:lnTo>
                  <a:lnTo>
                    <a:pt x="28324" y="32341"/>
                  </a:lnTo>
                  <a:cubicBezTo>
                    <a:pt x="28302" y="32669"/>
                    <a:pt x="28200" y="32985"/>
                    <a:pt x="28031" y="33255"/>
                  </a:cubicBezTo>
                  <a:cubicBezTo>
                    <a:pt x="27839" y="33549"/>
                    <a:pt x="27613" y="33808"/>
                    <a:pt x="27354" y="34034"/>
                  </a:cubicBezTo>
                  <a:cubicBezTo>
                    <a:pt x="26823" y="34508"/>
                    <a:pt x="26225" y="34892"/>
                    <a:pt x="25582" y="35208"/>
                  </a:cubicBezTo>
                  <a:cubicBezTo>
                    <a:pt x="24939" y="35524"/>
                    <a:pt x="24262" y="35772"/>
                    <a:pt x="23574" y="35975"/>
                  </a:cubicBezTo>
                  <a:cubicBezTo>
                    <a:pt x="23235" y="36065"/>
                    <a:pt x="22874" y="36122"/>
                    <a:pt x="22513" y="36178"/>
                  </a:cubicBezTo>
                  <a:cubicBezTo>
                    <a:pt x="22152" y="36246"/>
                    <a:pt x="21791" y="36302"/>
                    <a:pt x="21441" y="36336"/>
                  </a:cubicBezTo>
                  <a:cubicBezTo>
                    <a:pt x="21147" y="36382"/>
                    <a:pt x="20855" y="36404"/>
                    <a:pt x="20565" y="36404"/>
                  </a:cubicBezTo>
                  <a:cubicBezTo>
                    <a:pt x="19437" y="36404"/>
                    <a:pt x="18336" y="36078"/>
                    <a:pt x="17277" y="35602"/>
                  </a:cubicBezTo>
                  <a:lnTo>
                    <a:pt x="16295" y="35140"/>
                  </a:lnTo>
                  <a:lnTo>
                    <a:pt x="15325" y="34621"/>
                  </a:lnTo>
                  <a:cubicBezTo>
                    <a:pt x="14704" y="34248"/>
                    <a:pt x="14117" y="33842"/>
                    <a:pt x="13553" y="33380"/>
                  </a:cubicBezTo>
                  <a:cubicBezTo>
                    <a:pt x="12978" y="32951"/>
                    <a:pt x="12470" y="32420"/>
                    <a:pt x="11940" y="31935"/>
                  </a:cubicBezTo>
                  <a:cubicBezTo>
                    <a:pt x="11466" y="31382"/>
                    <a:pt x="10935" y="30874"/>
                    <a:pt x="10495" y="30299"/>
                  </a:cubicBezTo>
                  <a:lnTo>
                    <a:pt x="9818" y="29453"/>
                  </a:lnTo>
                  <a:lnTo>
                    <a:pt x="9186" y="28561"/>
                  </a:lnTo>
                  <a:cubicBezTo>
                    <a:pt x="8746" y="27974"/>
                    <a:pt x="8362" y="27354"/>
                    <a:pt x="7979" y="26733"/>
                  </a:cubicBezTo>
                  <a:cubicBezTo>
                    <a:pt x="7595" y="26113"/>
                    <a:pt x="7223" y="25492"/>
                    <a:pt x="6850" y="24849"/>
                  </a:cubicBezTo>
                  <a:lnTo>
                    <a:pt x="5745" y="22953"/>
                  </a:lnTo>
                  <a:lnTo>
                    <a:pt x="3555" y="19139"/>
                  </a:lnTo>
                  <a:cubicBezTo>
                    <a:pt x="3183" y="18507"/>
                    <a:pt x="2822" y="17875"/>
                    <a:pt x="2517" y="17221"/>
                  </a:cubicBezTo>
                  <a:cubicBezTo>
                    <a:pt x="2213" y="16566"/>
                    <a:pt x="1930" y="15889"/>
                    <a:pt x="1682" y="15201"/>
                  </a:cubicBezTo>
                  <a:cubicBezTo>
                    <a:pt x="1208" y="13824"/>
                    <a:pt x="847" y="12414"/>
                    <a:pt x="610" y="10980"/>
                  </a:cubicBezTo>
                  <a:cubicBezTo>
                    <a:pt x="351" y="9536"/>
                    <a:pt x="260" y="8080"/>
                    <a:pt x="351" y="6625"/>
                  </a:cubicBezTo>
                  <a:cubicBezTo>
                    <a:pt x="407" y="5169"/>
                    <a:pt x="858" y="3770"/>
                    <a:pt x="1095" y="2314"/>
                  </a:cubicBezTo>
                  <a:cubicBezTo>
                    <a:pt x="1231" y="1547"/>
                    <a:pt x="1344" y="780"/>
                    <a:pt x="1445" y="12"/>
                  </a:cubicBezTo>
                  <a:lnTo>
                    <a:pt x="1253" y="12"/>
                  </a:lnTo>
                  <a:cubicBezTo>
                    <a:pt x="1141" y="768"/>
                    <a:pt x="1016" y="1524"/>
                    <a:pt x="870" y="2269"/>
                  </a:cubicBezTo>
                  <a:cubicBezTo>
                    <a:pt x="746" y="2991"/>
                    <a:pt x="565" y="3702"/>
                    <a:pt x="418" y="4424"/>
                  </a:cubicBezTo>
                  <a:cubicBezTo>
                    <a:pt x="249" y="5135"/>
                    <a:pt x="136" y="5869"/>
                    <a:pt x="80" y="6602"/>
                  </a:cubicBezTo>
                  <a:cubicBezTo>
                    <a:pt x="1" y="8080"/>
                    <a:pt x="80" y="9559"/>
                    <a:pt x="328" y="11014"/>
                  </a:cubicBezTo>
                  <a:cubicBezTo>
                    <a:pt x="565" y="12470"/>
                    <a:pt x="926" y="13903"/>
                    <a:pt x="1411" y="15291"/>
                  </a:cubicBezTo>
                  <a:cubicBezTo>
                    <a:pt x="1660" y="15991"/>
                    <a:pt x="1942" y="16668"/>
                    <a:pt x="2246" y="17345"/>
                  </a:cubicBezTo>
                  <a:cubicBezTo>
                    <a:pt x="2551" y="18010"/>
                    <a:pt x="2923" y="18654"/>
                    <a:pt x="3285" y="19286"/>
                  </a:cubicBezTo>
                  <a:lnTo>
                    <a:pt x="5474" y="23111"/>
                  </a:lnTo>
                  <a:lnTo>
                    <a:pt x="6557" y="25018"/>
                  </a:lnTo>
                  <a:cubicBezTo>
                    <a:pt x="6929" y="25650"/>
                    <a:pt x="7290" y="26293"/>
                    <a:pt x="7685" y="26914"/>
                  </a:cubicBezTo>
                  <a:cubicBezTo>
                    <a:pt x="8092" y="27534"/>
                    <a:pt x="8464" y="28166"/>
                    <a:pt x="8893" y="28753"/>
                  </a:cubicBezTo>
                  <a:lnTo>
                    <a:pt x="9536" y="29656"/>
                  </a:lnTo>
                  <a:lnTo>
                    <a:pt x="10224" y="30525"/>
                  </a:lnTo>
                  <a:cubicBezTo>
                    <a:pt x="10664" y="31123"/>
                    <a:pt x="11195" y="31642"/>
                    <a:pt x="11680" y="32195"/>
                  </a:cubicBezTo>
                  <a:cubicBezTo>
                    <a:pt x="12222" y="32702"/>
                    <a:pt x="12729" y="33244"/>
                    <a:pt x="13328" y="33684"/>
                  </a:cubicBezTo>
                  <a:cubicBezTo>
                    <a:pt x="13903" y="34158"/>
                    <a:pt x="14512" y="34587"/>
                    <a:pt x="15144" y="34971"/>
                  </a:cubicBezTo>
                  <a:lnTo>
                    <a:pt x="16115" y="35501"/>
                  </a:lnTo>
                  <a:lnTo>
                    <a:pt x="17119" y="35975"/>
                  </a:lnTo>
                  <a:cubicBezTo>
                    <a:pt x="17807" y="36257"/>
                    <a:pt x="18496" y="36550"/>
                    <a:pt x="19240" y="36686"/>
                  </a:cubicBezTo>
                  <a:cubicBezTo>
                    <a:pt x="19613" y="36765"/>
                    <a:pt x="19985" y="36810"/>
                    <a:pt x="20369" y="36832"/>
                  </a:cubicBezTo>
                  <a:cubicBezTo>
                    <a:pt x="20741" y="36810"/>
                    <a:pt x="21125" y="36832"/>
                    <a:pt x="21497" y="36776"/>
                  </a:cubicBezTo>
                  <a:cubicBezTo>
                    <a:pt x="21870" y="36708"/>
                    <a:pt x="22242" y="36686"/>
                    <a:pt x="22592" y="36618"/>
                  </a:cubicBezTo>
                  <a:cubicBezTo>
                    <a:pt x="22953" y="36550"/>
                    <a:pt x="23325" y="36494"/>
                    <a:pt x="23686" y="36392"/>
                  </a:cubicBezTo>
                  <a:cubicBezTo>
                    <a:pt x="24409" y="36201"/>
                    <a:pt x="25108" y="35941"/>
                    <a:pt x="25785" y="35614"/>
                  </a:cubicBezTo>
                  <a:cubicBezTo>
                    <a:pt x="26462" y="35287"/>
                    <a:pt x="27106" y="34869"/>
                    <a:pt x="27670" y="34384"/>
                  </a:cubicBezTo>
                  <a:cubicBezTo>
                    <a:pt x="27963" y="34124"/>
                    <a:pt x="28223" y="33831"/>
                    <a:pt x="28437" y="33504"/>
                  </a:cubicBezTo>
                  <a:cubicBezTo>
                    <a:pt x="28584" y="33255"/>
                    <a:pt x="28697" y="32985"/>
                    <a:pt x="28753" y="32691"/>
                  </a:cubicBezTo>
                  <a:lnTo>
                    <a:pt x="28979" y="32804"/>
                  </a:lnTo>
                  <a:lnTo>
                    <a:pt x="29013" y="32815"/>
                  </a:lnTo>
                  <a:lnTo>
                    <a:pt x="29046" y="32815"/>
                  </a:lnTo>
                  <a:cubicBezTo>
                    <a:pt x="29310" y="32838"/>
                    <a:pt x="29575" y="32851"/>
                    <a:pt x="29841" y="32851"/>
                  </a:cubicBezTo>
                  <a:cubicBezTo>
                    <a:pt x="30384" y="32851"/>
                    <a:pt x="30927" y="32794"/>
                    <a:pt x="31450" y="32635"/>
                  </a:cubicBezTo>
                  <a:cubicBezTo>
                    <a:pt x="32217" y="32420"/>
                    <a:pt x="32951" y="32071"/>
                    <a:pt x="33605" y="31597"/>
                  </a:cubicBezTo>
                  <a:cubicBezTo>
                    <a:pt x="34260" y="31134"/>
                    <a:pt x="34835" y="30581"/>
                    <a:pt x="35332" y="29949"/>
                  </a:cubicBezTo>
                  <a:cubicBezTo>
                    <a:pt x="35828" y="29340"/>
                    <a:pt x="36257" y="28663"/>
                    <a:pt x="36584" y="27941"/>
                  </a:cubicBezTo>
                  <a:cubicBezTo>
                    <a:pt x="36934" y="27218"/>
                    <a:pt x="37182" y="26462"/>
                    <a:pt x="37329" y="25684"/>
                  </a:cubicBezTo>
                  <a:lnTo>
                    <a:pt x="37419" y="25086"/>
                  </a:lnTo>
                  <a:lnTo>
                    <a:pt x="37453" y="24499"/>
                  </a:lnTo>
                  <a:cubicBezTo>
                    <a:pt x="37476" y="24093"/>
                    <a:pt x="37464" y="23720"/>
                    <a:pt x="37476" y="23325"/>
                  </a:cubicBezTo>
                  <a:cubicBezTo>
                    <a:pt x="37498" y="21768"/>
                    <a:pt x="37510" y="20222"/>
                    <a:pt x="37453" y="18654"/>
                  </a:cubicBezTo>
                  <a:cubicBezTo>
                    <a:pt x="37419" y="17096"/>
                    <a:pt x="37273" y="15539"/>
                    <a:pt x="37047" y="13993"/>
                  </a:cubicBezTo>
                  <a:cubicBezTo>
                    <a:pt x="36810" y="12447"/>
                    <a:pt x="36426" y="10924"/>
                    <a:pt x="35896" y="9457"/>
                  </a:cubicBezTo>
                  <a:cubicBezTo>
                    <a:pt x="35366" y="7979"/>
                    <a:pt x="34655" y="6568"/>
                    <a:pt x="33763" y="5271"/>
                  </a:cubicBezTo>
                  <a:cubicBezTo>
                    <a:pt x="33346" y="4605"/>
                    <a:pt x="32849" y="4029"/>
                    <a:pt x="32353" y="3409"/>
                  </a:cubicBezTo>
                  <a:cubicBezTo>
                    <a:pt x="31834" y="2833"/>
                    <a:pt x="31315" y="2247"/>
                    <a:pt x="30773" y="1682"/>
                  </a:cubicBezTo>
                  <a:cubicBezTo>
                    <a:pt x="30231" y="1129"/>
                    <a:pt x="29678" y="588"/>
                    <a:pt x="29103" y="57"/>
                  </a:cubicBezTo>
                  <a:lnTo>
                    <a:pt x="29046" y="1"/>
                  </a:ln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103450" y="898675"/>
              <a:ext cx="882175" cy="891100"/>
            </a:xfrm>
            <a:custGeom>
              <a:avLst/>
              <a:gdLst/>
              <a:ahLst/>
              <a:cxnLst/>
              <a:rect l="l" t="t" r="r" b="b"/>
              <a:pathLst>
                <a:path w="35287" h="35644" extrusionOk="0">
                  <a:moveTo>
                    <a:pt x="1219" y="1"/>
                  </a:moveTo>
                  <a:cubicBezTo>
                    <a:pt x="1005" y="1603"/>
                    <a:pt x="712" y="3183"/>
                    <a:pt x="351" y="4752"/>
                  </a:cubicBezTo>
                  <a:cubicBezTo>
                    <a:pt x="136" y="5654"/>
                    <a:pt x="35" y="6568"/>
                    <a:pt x="35" y="7482"/>
                  </a:cubicBezTo>
                  <a:cubicBezTo>
                    <a:pt x="1" y="10969"/>
                    <a:pt x="1129" y="15257"/>
                    <a:pt x="2844" y="18168"/>
                  </a:cubicBezTo>
                  <a:cubicBezTo>
                    <a:pt x="3995" y="20132"/>
                    <a:pt x="4469" y="20990"/>
                    <a:pt x="4943" y="21836"/>
                  </a:cubicBezTo>
                  <a:cubicBezTo>
                    <a:pt x="5428" y="22727"/>
                    <a:pt x="5891" y="23562"/>
                    <a:pt x="7132" y="25650"/>
                  </a:cubicBezTo>
                  <a:cubicBezTo>
                    <a:pt x="9795" y="30141"/>
                    <a:pt x="12549" y="33030"/>
                    <a:pt x="15550" y="34474"/>
                  </a:cubicBezTo>
                  <a:cubicBezTo>
                    <a:pt x="16892" y="35120"/>
                    <a:pt x="18164" y="35644"/>
                    <a:pt x="19620" y="35644"/>
                  </a:cubicBezTo>
                  <a:cubicBezTo>
                    <a:pt x="19817" y="35644"/>
                    <a:pt x="20017" y="35634"/>
                    <a:pt x="20222" y="35614"/>
                  </a:cubicBezTo>
                  <a:cubicBezTo>
                    <a:pt x="21080" y="35524"/>
                    <a:pt x="21926" y="35298"/>
                    <a:pt x="22716" y="34959"/>
                  </a:cubicBezTo>
                  <a:cubicBezTo>
                    <a:pt x="23585" y="34609"/>
                    <a:pt x="24487" y="34621"/>
                    <a:pt x="25187" y="33966"/>
                  </a:cubicBezTo>
                  <a:cubicBezTo>
                    <a:pt x="26282" y="32962"/>
                    <a:pt x="26485" y="32319"/>
                    <a:pt x="26507" y="30841"/>
                  </a:cubicBezTo>
                  <a:cubicBezTo>
                    <a:pt x="27498" y="31094"/>
                    <a:pt x="28450" y="31312"/>
                    <a:pt x="29366" y="31312"/>
                  </a:cubicBezTo>
                  <a:cubicBezTo>
                    <a:pt x="30410" y="31312"/>
                    <a:pt x="31408" y="31028"/>
                    <a:pt x="32364" y="30186"/>
                  </a:cubicBezTo>
                  <a:cubicBezTo>
                    <a:pt x="34034" y="28730"/>
                    <a:pt x="35162" y="26372"/>
                    <a:pt x="35185" y="24307"/>
                  </a:cubicBezTo>
                  <a:lnTo>
                    <a:pt x="35219" y="22332"/>
                  </a:lnTo>
                  <a:cubicBezTo>
                    <a:pt x="35286" y="15810"/>
                    <a:pt x="34970" y="9514"/>
                    <a:pt x="30468" y="4221"/>
                  </a:cubicBezTo>
                  <a:cubicBezTo>
                    <a:pt x="29159" y="2720"/>
                    <a:pt x="27771" y="1321"/>
                    <a:pt x="26304" y="1"/>
                  </a:cubicBezTo>
                  <a:lnTo>
                    <a:pt x="18800" y="1"/>
                  </a:lnTo>
                  <a:cubicBezTo>
                    <a:pt x="19387" y="802"/>
                    <a:pt x="19974" y="1603"/>
                    <a:pt x="20583" y="2393"/>
                  </a:cubicBezTo>
                  <a:cubicBezTo>
                    <a:pt x="22242" y="4526"/>
                    <a:pt x="24341" y="6365"/>
                    <a:pt x="25774" y="8667"/>
                  </a:cubicBezTo>
                  <a:cubicBezTo>
                    <a:pt x="26710" y="10191"/>
                    <a:pt x="27015" y="12007"/>
                    <a:pt x="27579" y="13677"/>
                  </a:cubicBezTo>
                  <a:cubicBezTo>
                    <a:pt x="28617" y="16690"/>
                    <a:pt x="28945" y="20753"/>
                    <a:pt x="28223" y="23867"/>
                  </a:cubicBezTo>
                  <a:cubicBezTo>
                    <a:pt x="27974" y="24950"/>
                    <a:pt x="27466" y="26214"/>
                    <a:pt x="26383" y="26722"/>
                  </a:cubicBezTo>
                  <a:cubicBezTo>
                    <a:pt x="26045" y="26879"/>
                    <a:pt x="25698" y="26937"/>
                    <a:pt x="25347" y="26937"/>
                  </a:cubicBezTo>
                  <a:cubicBezTo>
                    <a:pt x="24377" y="26937"/>
                    <a:pt x="23376" y="26496"/>
                    <a:pt x="22453" y="26496"/>
                  </a:cubicBezTo>
                  <a:cubicBezTo>
                    <a:pt x="22127" y="26496"/>
                    <a:pt x="21810" y="26551"/>
                    <a:pt x="21508" y="26699"/>
                  </a:cubicBezTo>
                  <a:cubicBezTo>
                    <a:pt x="21091" y="26902"/>
                    <a:pt x="20696" y="27523"/>
                    <a:pt x="20312" y="27805"/>
                  </a:cubicBezTo>
                  <a:cubicBezTo>
                    <a:pt x="19850" y="28132"/>
                    <a:pt x="19398" y="28572"/>
                    <a:pt x="18879" y="28809"/>
                  </a:cubicBezTo>
                  <a:cubicBezTo>
                    <a:pt x="18575" y="28944"/>
                    <a:pt x="18225" y="29002"/>
                    <a:pt x="17867" y="29002"/>
                  </a:cubicBezTo>
                  <a:cubicBezTo>
                    <a:pt x="17322" y="29002"/>
                    <a:pt x="16760" y="28867"/>
                    <a:pt x="16318" y="28663"/>
                  </a:cubicBezTo>
                  <a:cubicBezTo>
                    <a:pt x="14727" y="27929"/>
                    <a:pt x="13937" y="26688"/>
                    <a:pt x="13474" y="25018"/>
                  </a:cubicBezTo>
                  <a:cubicBezTo>
                    <a:pt x="13215" y="24115"/>
                    <a:pt x="12876" y="23246"/>
                    <a:pt x="12458" y="22411"/>
                  </a:cubicBezTo>
                  <a:cubicBezTo>
                    <a:pt x="12086" y="21633"/>
                    <a:pt x="11443" y="20820"/>
                    <a:pt x="11228" y="19997"/>
                  </a:cubicBezTo>
                  <a:cubicBezTo>
                    <a:pt x="11003" y="19139"/>
                    <a:pt x="10969" y="18428"/>
                    <a:pt x="10518" y="17616"/>
                  </a:cubicBezTo>
                  <a:cubicBezTo>
                    <a:pt x="10089" y="16837"/>
                    <a:pt x="9536" y="16126"/>
                    <a:pt x="9084" y="15347"/>
                  </a:cubicBezTo>
                  <a:cubicBezTo>
                    <a:pt x="8633" y="14546"/>
                    <a:pt x="8351" y="13632"/>
                    <a:pt x="7990" y="12775"/>
                  </a:cubicBezTo>
                  <a:cubicBezTo>
                    <a:pt x="7369" y="11274"/>
                    <a:pt x="7595" y="9604"/>
                    <a:pt x="6986" y="8114"/>
                  </a:cubicBezTo>
                  <a:cubicBezTo>
                    <a:pt x="6602" y="7166"/>
                    <a:pt x="5835" y="6444"/>
                    <a:pt x="5598" y="5440"/>
                  </a:cubicBezTo>
                  <a:cubicBezTo>
                    <a:pt x="5248" y="3996"/>
                    <a:pt x="5406" y="2653"/>
                    <a:pt x="5586" y="1231"/>
                  </a:cubicBezTo>
                  <a:cubicBezTo>
                    <a:pt x="5632" y="825"/>
                    <a:pt x="5711" y="407"/>
                    <a:pt x="5756" y="1"/>
                  </a:cubicBezTo>
                  <a:close/>
                </a:path>
              </a:pathLst>
            </a:custGeom>
            <a:solidFill>
              <a:srgbClr val="FF84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5531525" y="896425"/>
              <a:ext cx="875" cy="1150"/>
            </a:xfrm>
            <a:custGeom>
              <a:avLst/>
              <a:gdLst/>
              <a:ahLst/>
              <a:cxnLst/>
              <a:rect l="l" t="t" r="r" b="b"/>
              <a:pathLst>
                <a:path w="35" h="46" extrusionOk="0">
                  <a:moveTo>
                    <a:pt x="1" y="1"/>
                  </a:moveTo>
                  <a:lnTo>
                    <a:pt x="1" y="46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5691500" y="896425"/>
              <a:ext cx="44025" cy="70000"/>
            </a:xfrm>
            <a:custGeom>
              <a:avLst/>
              <a:gdLst/>
              <a:ahLst/>
              <a:cxnLst/>
              <a:rect l="l" t="t" r="r" b="b"/>
              <a:pathLst>
                <a:path w="1761" h="2800" extrusionOk="0">
                  <a:moveTo>
                    <a:pt x="271" y="1"/>
                  </a:moveTo>
                  <a:cubicBezTo>
                    <a:pt x="68" y="926"/>
                    <a:pt x="0" y="1863"/>
                    <a:pt x="56" y="2799"/>
                  </a:cubicBezTo>
                  <a:cubicBezTo>
                    <a:pt x="587" y="1851"/>
                    <a:pt x="1162" y="915"/>
                    <a:pt x="1760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5912950" y="896425"/>
              <a:ext cx="82100" cy="172400"/>
            </a:xfrm>
            <a:custGeom>
              <a:avLst/>
              <a:gdLst/>
              <a:ahLst/>
              <a:cxnLst/>
              <a:rect l="l" t="t" r="r" b="b"/>
              <a:pathLst>
                <a:path w="3284" h="6896" extrusionOk="0">
                  <a:moveTo>
                    <a:pt x="688" y="1"/>
                  </a:moveTo>
                  <a:cubicBezTo>
                    <a:pt x="305" y="2280"/>
                    <a:pt x="68" y="4582"/>
                    <a:pt x="0" y="6895"/>
                  </a:cubicBezTo>
                  <a:cubicBezTo>
                    <a:pt x="1061" y="4526"/>
                    <a:pt x="2246" y="2314"/>
                    <a:pt x="328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6099125" y="896425"/>
              <a:ext cx="66600" cy="126425"/>
            </a:xfrm>
            <a:custGeom>
              <a:avLst/>
              <a:gdLst/>
              <a:ahLst/>
              <a:cxnLst/>
              <a:rect l="l" t="t" r="r" b="b"/>
              <a:pathLst>
                <a:path w="2664" h="5057" extrusionOk="0">
                  <a:moveTo>
                    <a:pt x="1" y="1"/>
                  </a:moveTo>
                  <a:cubicBezTo>
                    <a:pt x="215" y="1953"/>
                    <a:pt x="712" y="3736"/>
                    <a:pt x="1603" y="5056"/>
                  </a:cubicBezTo>
                  <a:cubicBezTo>
                    <a:pt x="1942" y="3454"/>
                    <a:pt x="2348" y="1750"/>
                    <a:pt x="2664" y="1"/>
                  </a:cubicBezTo>
                  <a:close/>
                </a:path>
              </a:pathLst>
            </a:custGeom>
            <a:solidFill>
              <a:srgbClr val="437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400"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4" name="Google Shape;1414;p2"/>
            <p:cNvGrpSpPr/>
            <p:nvPr/>
          </p:nvGrpSpPr>
          <p:grpSpPr>
            <a:xfrm>
              <a:off x="1071450" y="3263575"/>
              <a:ext cx="464650" cy="436850"/>
              <a:chOff x="1071450" y="3263575"/>
              <a:chExt cx="464650" cy="436850"/>
            </a:xfrm>
          </p:grpSpPr>
          <p:sp>
            <p:nvSpPr>
              <p:cNvPr id="1415" name="Google Shape;1415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7" name="Google Shape;1417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8" name="Google Shape;1418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23" name="Google Shape;1423;p2"/>
            <p:cNvGrpSpPr/>
            <p:nvPr/>
          </p:nvGrpSpPr>
          <p:grpSpPr>
            <a:xfrm>
              <a:off x="503300" y="1736038"/>
              <a:ext cx="464650" cy="436850"/>
              <a:chOff x="1071450" y="3263575"/>
              <a:chExt cx="464650" cy="436850"/>
            </a:xfrm>
          </p:grpSpPr>
          <p:sp>
            <p:nvSpPr>
              <p:cNvPr id="1424" name="Google Shape;1424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29" name="Google Shape;1429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0" name="Google Shape;1430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32" name="Google Shape;1432;p2"/>
            <p:cNvGrpSpPr/>
            <p:nvPr/>
          </p:nvGrpSpPr>
          <p:grpSpPr>
            <a:xfrm>
              <a:off x="2938314" y="1970450"/>
              <a:ext cx="464650" cy="436850"/>
              <a:chOff x="1071450" y="3263575"/>
              <a:chExt cx="464650" cy="436850"/>
            </a:xfrm>
          </p:grpSpPr>
          <p:sp>
            <p:nvSpPr>
              <p:cNvPr id="1433" name="Google Shape;1433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5" name="Google Shape;1435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6" name="Google Shape;1436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41" name="Google Shape;1441;p2"/>
            <p:cNvGrpSpPr/>
            <p:nvPr/>
          </p:nvGrpSpPr>
          <p:grpSpPr>
            <a:xfrm>
              <a:off x="4285601" y="1736050"/>
              <a:ext cx="464650" cy="436850"/>
              <a:chOff x="1071450" y="3263575"/>
              <a:chExt cx="464650" cy="436850"/>
            </a:xfrm>
          </p:grpSpPr>
          <p:sp>
            <p:nvSpPr>
              <p:cNvPr id="1442" name="Google Shape;1442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3" name="Google Shape;1443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4" name="Google Shape;1444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5" name="Google Shape;1445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6" name="Google Shape;1446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7" name="Google Shape;1447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8" name="Google Shape;1448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49" name="Google Shape;1449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50" name="Google Shape;1450;p2"/>
            <p:cNvGrpSpPr/>
            <p:nvPr/>
          </p:nvGrpSpPr>
          <p:grpSpPr>
            <a:xfrm>
              <a:off x="6727776" y="1974563"/>
              <a:ext cx="464650" cy="436850"/>
              <a:chOff x="1071450" y="3263575"/>
              <a:chExt cx="464650" cy="436850"/>
            </a:xfrm>
          </p:grpSpPr>
          <p:sp>
            <p:nvSpPr>
              <p:cNvPr id="1451" name="Google Shape;1451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2" name="Google Shape;1452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3" name="Google Shape;1453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4" name="Google Shape;1454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5" name="Google Shape;1455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6" name="Google Shape;1456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7" name="Google Shape;1457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58" name="Google Shape;1458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59" name="Google Shape;1459;p2"/>
            <p:cNvGrpSpPr/>
            <p:nvPr/>
          </p:nvGrpSpPr>
          <p:grpSpPr>
            <a:xfrm>
              <a:off x="4861964" y="3265750"/>
              <a:ext cx="464650" cy="436850"/>
              <a:chOff x="1071450" y="3263575"/>
              <a:chExt cx="464650" cy="436850"/>
            </a:xfrm>
          </p:grpSpPr>
          <p:sp>
            <p:nvSpPr>
              <p:cNvPr id="1460" name="Google Shape;1460;p2"/>
              <p:cNvSpPr/>
              <p:nvPr/>
            </p:nvSpPr>
            <p:spPr>
              <a:xfrm>
                <a:off x="1071450" y="3263575"/>
                <a:ext cx="464650" cy="436850"/>
              </a:xfrm>
              <a:custGeom>
                <a:avLst/>
                <a:gdLst/>
                <a:ahLst/>
                <a:cxnLst/>
                <a:rect l="l" t="t" r="r" b="b"/>
                <a:pathLst>
                  <a:path w="18586" h="17474" extrusionOk="0">
                    <a:moveTo>
                      <a:pt x="9634" y="0"/>
                    </a:moveTo>
                    <a:cubicBezTo>
                      <a:pt x="9157" y="0"/>
                      <a:pt x="8682" y="58"/>
                      <a:pt x="8215" y="181"/>
                    </a:cubicBezTo>
                    <a:cubicBezTo>
                      <a:pt x="3826" y="1309"/>
                      <a:pt x="1" y="4164"/>
                      <a:pt x="644" y="9355"/>
                    </a:cubicBezTo>
                    <a:cubicBezTo>
                      <a:pt x="971" y="12040"/>
                      <a:pt x="2630" y="14399"/>
                      <a:pt x="4774" y="15933"/>
                    </a:cubicBezTo>
                    <a:cubicBezTo>
                      <a:pt x="5744" y="16610"/>
                      <a:pt x="6839" y="17073"/>
                      <a:pt x="8001" y="17299"/>
                    </a:cubicBezTo>
                    <a:cubicBezTo>
                      <a:pt x="8560" y="17414"/>
                      <a:pt x="9133" y="17474"/>
                      <a:pt x="9703" y="17474"/>
                    </a:cubicBezTo>
                    <a:cubicBezTo>
                      <a:pt x="10812" y="17474"/>
                      <a:pt x="11906" y="17245"/>
                      <a:pt x="12853" y="16746"/>
                    </a:cubicBezTo>
                    <a:cubicBezTo>
                      <a:pt x="14083" y="16080"/>
                      <a:pt x="15482" y="15177"/>
                      <a:pt x="16306" y="14015"/>
                    </a:cubicBezTo>
                    <a:cubicBezTo>
                      <a:pt x="18337" y="11386"/>
                      <a:pt x="18586" y="7594"/>
                      <a:pt x="17051" y="4706"/>
                    </a:cubicBezTo>
                    <a:cubicBezTo>
                      <a:pt x="15679" y="2244"/>
                      <a:pt x="12621" y="0"/>
                      <a:pt x="9634" y="0"/>
                    </a:cubicBezTo>
                    <a:close/>
                  </a:path>
                </a:pathLst>
              </a:custGeom>
              <a:solidFill>
                <a:srgbClr val="7FB6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1" name="Google Shape;1461;p2"/>
              <p:cNvSpPr/>
              <p:nvPr/>
            </p:nvSpPr>
            <p:spPr>
              <a:xfrm>
                <a:off x="1086675" y="3286200"/>
                <a:ext cx="425450" cy="391625"/>
              </a:xfrm>
              <a:custGeom>
                <a:avLst/>
                <a:gdLst/>
                <a:ahLst/>
                <a:cxnLst/>
                <a:rect l="l" t="t" r="r" b="b"/>
                <a:pathLst>
                  <a:path w="17018" h="15665" extrusionOk="0">
                    <a:moveTo>
                      <a:pt x="8782" y="1"/>
                    </a:moveTo>
                    <a:cubicBezTo>
                      <a:pt x="8168" y="1"/>
                      <a:pt x="7563" y="99"/>
                      <a:pt x="6986" y="314"/>
                    </a:cubicBezTo>
                    <a:cubicBezTo>
                      <a:pt x="3160" y="1713"/>
                      <a:pt x="1" y="4613"/>
                      <a:pt x="1028" y="9194"/>
                    </a:cubicBezTo>
                    <a:cubicBezTo>
                      <a:pt x="1569" y="11553"/>
                      <a:pt x="3262" y="13505"/>
                      <a:pt x="5316" y="14690"/>
                    </a:cubicBezTo>
                    <a:cubicBezTo>
                      <a:pt x="6241" y="15209"/>
                      <a:pt x="7257" y="15525"/>
                      <a:pt x="8306" y="15626"/>
                    </a:cubicBezTo>
                    <a:cubicBezTo>
                      <a:pt x="8565" y="15651"/>
                      <a:pt x="8825" y="15664"/>
                      <a:pt x="9085" y="15664"/>
                    </a:cubicBezTo>
                    <a:cubicBezTo>
                      <a:pt x="10342" y="15664"/>
                      <a:pt x="11584" y="15363"/>
                      <a:pt x="12594" y="14690"/>
                    </a:cubicBezTo>
                    <a:cubicBezTo>
                      <a:pt x="13644" y="14001"/>
                      <a:pt x="14806" y="13065"/>
                      <a:pt x="15438" y="11948"/>
                    </a:cubicBezTo>
                    <a:cubicBezTo>
                      <a:pt x="17017" y="9420"/>
                      <a:pt x="16893" y="6012"/>
                      <a:pt x="15268" y="3575"/>
                    </a:cubicBezTo>
                    <a:cubicBezTo>
                      <a:pt x="13927" y="1635"/>
                      <a:pt x="11289" y="1"/>
                      <a:pt x="8782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2" name="Google Shape;1462;p2"/>
              <p:cNvSpPr/>
              <p:nvPr/>
            </p:nvSpPr>
            <p:spPr>
              <a:xfrm>
                <a:off x="1118000" y="3314325"/>
                <a:ext cx="364775" cy="335800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13432" extrusionOk="0">
                    <a:moveTo>
                      <a:pt x="7534" y="1"/>
                    </a:moveTo>
                    <a:cubicBezTo>
                      <a:pt x="7007" y="1"/>
                      <a:pt x="6488" y="85"/>
                      <a:pt x="5992" y="272"/>
                    </a:cubicBezTo>
                    <a:cubicBezTo>
                      <a:pt x="2709" y="1468"/>
                      <a:pt x="0" y="3951"/>
                      <a:pt x="892" y="7878"/>
                    </a:cubicBezTo>
                    <a:cubicBezTo>
                      <a:pt x="1343" y="9909"/>
                      <a:pt x="2788" y="11590"/>
                      <a:pt x="4559" y="12606"/>
                    </a:cubicBezTo>
                    <a:cubicBezTo>
                      <a:pt x="5349" y="13046"/>
                      <a:pt x="6218" y="13316"/>
                      <a:pt x="7121" y="13395"/>
                    </a:cubicBezTo>
                    <a:cubicBezTo>
                      <a:pt x="7352" y="13420"/>
                      <a:pt x="7584" y="13432"/>
                      <a:pt x="7816" y="13432"/>
                    </a:cubicBezTo>
                    <a:cubicBezTo>
                      <a:pt x="8887" y="13432"/>
                      <a:pt x="9946" y="13169"/>
                      <a:pt x="10799" y="12594"/>
                    </a:cubicBezTo>
                    <a:cubicBezTo>
                      <a:pt x="11691" y="11996"/>
                      <a:pt x="12695" y="11195"/>
                      <a:pt x="13237" y="10247"/>
                    </a:cubicBezTo>
                    <a:cubicBezTo>
                      <a:pt x="14591" y="8081"/>
                      <a:pt x="14489" y="5158"/>
                      <a:pt x="13101" y="3070"/>
                    </a:cubicBezTo>
                    <a:cubicBezTo>
                      <a:pt x="11941" y="1412"/>
                      <a:pt x="9682" y="1"/>
                      <a:pt x="7534" y="1"/>
                    </a:cubicBezTo>
                    <a:close/>
                  </a:path>
                </a:pathLst>
              </a:custGeom>
              <a:solidFill>
                <a:srgbClr val="C3D6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3" name="Google Shape;1463;p2"/>
              <p:cNvSpPr/>
              <p:nvPr/>
            </p:nvSpPr>
            <p:spPr>
              <a:xfrm>
                <a:off x="1241850" y="3308425"/>
                <a:ext cx="106100" cy="347000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3880" extrusionOk="0">
                    <a:moveTo>
                      <a:pt x="4243" y="0"/>
                    </a:moveTo>
                    <a:cubicBezTo>
                      <a:pt x="4243" y="0"/>
                      <a:pt x="4164" y="215"/>
                      <a:pt x="4074" y="598"/>
                    </a:cubicBezTo>
                    <a:cubicBezTo>
                      <a:pt x="3984" y="982"/>
                      <a:pt x="3769" y="1524"/>
                      <a:pt x="3589" y="2167"/>
                    </a:cubicBezTo>
                    <a:cubicBezTo>
                      <a:pt x="3498" y="2494"/>
                      <a:pt x="3374" y="2833"/>
                      <a:pt x="3239" y="3205"/>
                    </a:cubicBezTo>
                    <a:lnTo>
                      <a:pt x="2810" y="4356"/>
                    </a:lnTo>
                    <a:cubicBezTo>
                      <a:pt x="2663" y="4751"/>
                      <a:pt x="2505" y="5168"/>
                      <a:pt x="2359" y="5586"/>
                    </a:cubicBezTo>
                    <a:cubicBezTo>
                      <a:pt x="2201" y="6003"/>
                      <a:pt x="2065" y="6443"/>
                      <a:pt x="1919" y="6872"/>
                    </a:cubicBezTo>
                    <a:cubicBezTo>
                      <a:pt x="1659" y="7741"/>
                      <a:pt x="1366" y="8587"/>
                      <a:pt x="1095" y="9400"/>
                    </a:cubicBezTo>
                    <a:cubicBezTo>
                      <a:pt x="824" y="10212"/>
                      <a:pt x="598" y="10968"/>
                      <a:pt x="406" y="11634"/>
                    </a:cubicBezTo>
                    <a:cubicBezTo>
                      <a:pt x="248" y="12165"/>
                      <a:pt x="136" y="12706"/>
                      <a:pt x="45" y="13248"/>
                    </a:cubicBezTo>
                    <a:cubicBezTo>
                      <a:pt x="11" y="13406"/>
                      <a:pt x="0" y="13564"/>
                      <a:pt x="0" y="13710"/>
                    </a:cubicBezTo>
                    <a:cubicBezTo>
                      <a:pt x="12" y="13767"/>
                      <a:pt x="17" y="13809"/>
                      <a:pt x="20" y="13838"/>
                    </a:cubicBezTo>
                    <a:lnTo>
                      <a:pt x="20" y="13838"/>
                    </a:lnTo>
                    <a:cubicBezTo>
                      <a:pt x="20" y="13808"/>
                      <a:pt x="22" y="13764"/>
                      <a:pt x="34" y="13710"/>
                    </a:cubicBezTo>
                    <a:cubicBezTo>
                      <a:pt x="57" y="13598"/>
                      <a:pt x="79" y="13451"/>
                      <a:pt x="136" y="13259"/>
                    </a:cubicBezTo>
                    <a:cubicBezTo>
                      <a:pt x="237" y="12875"/>
                      <a:pt x="429" y="12356"/>
                      <a:pt x="666" y="11713"/>
                    </a:cubicBezTo>
                    <a:cubicBezTo>
                      <a:pt x="892" y="11070"/>
                      <a:pt x="1185" y="10325"/>
                      <a:pt x="1490" y="9535"/>
                    </a:cubicBezTo>
                    <a:cubicBezTo>
                      <a:pt x="1794" y="8745"/>
                      <a:pt x="2099" y="7877"/>
                      <a:pt x="2381" y="7019"/>
                    </a:cubicBezTo>
                    <a:cubicBezTo>
                      <a:pt x="2517" y="6590"/>
                      <a:pt x="2652" y="6150"/>
                      <a:pt x="2799" y="5733"/>
                    </a:cubicBezTo>
                    <a:lnTo>
                      <a:pt x="3216" y="4491"/>
                    </a:lnTo>
                    <a:cubicBezTo>
                      <a:pt x="3352" y="4085"/>
                      <a:pt x="3464" y="3690"/>
                      <a:pt x="3566" y="3306"/>
                    </a:cubicBezTo>
                    <a:cubicBezTo>
                      <a:pt x="3679" y="2934"/>
                      <a:pt x="3792" y="2584"/>
                      <a:pt x="3848" y="2246"/>
                    </a:cubicBezTo>
                    <a:cubicBezTo>
                      <a:pt x="3995" y="1569"/>
                      <a:pt x="4108" y="1016"/>
                      <a:pt x="4164" y="621"/>
                    </a:cubicBezTo>
                    <a:cubicBezTo>
                      <a:pt x="4209" y="226"/>
                      <a:pt x="4243" y="0"/>
                      <a:pt x="4243" y="0"/>
                    </a:cubicBezTo>
                    <a:close/>
                    <a:moveTo>
                      <a:pt x="20" y="13838"/>
                    </a:moveTo>
                    <a:cubicBezTo>
                      <a:pt x="20" y="13864"/>
                      <a:pt x="23" y="13880"/>
                      <a:pt x="23" y="13880"/>
                    </a:cubicBezTo>
                    <a:cubicBezTo>
                      <a:pt x="23" y="13880"/>
                      <a:pt x="23" y="13866"/>
                      <a:pt x="20" y="13838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2"/>
              <p:cNvSpPr/>
              <p:nvPr/>
            </p:nvSpPr>
            <p:spPr>
              <a:xfrm>
                <a:off x="1144525" y="3386000"/>
                <a:ext cx="306100" cy="212450"/>
              </a:xfrm>
              <a:custGeom>
                <a:avLst/>
                <a:gdLst/>
                <a:ahLst/>
                <a:cxnLst/>
                <a:rect l="l" t="t" r="r" b="b"/>
                <a:pathLst>
                  <a:path w="12244" h="8498" extrusionOk="0">
                    <a:moveTo>
                      <a:pt x="0" y="0"/>
                    </a:moveTo>
                    <a:lnTo>
                      <a:pt x="305" y="316"/>
                    </a:lnTo>
                    <a:cubicBezTo>
                      <a:pt x="406" y="407"/>
                      <a:pt x="531" y="497"/>
                      <a:pt x="643" y="587"/>
                    </a:cubicBezTo>
                    <a:cubicBezTo>
                      <a:pt x="869" y="756"/>
                      <a:pt x="1106" y="914"/>
                      <a:pt x="1332" y="1084"/>
                    </a:cubicBezTo>
                    <a:lnTo>
                      <a:pt x="2720" y="2065"/>
                    </a:lnTo>
                    <a:lnTo>
                      <a:pt x="5484" y="4063"/>
                    </a:lnTo>
                    <a:cubicBezTo>
                      <a:pt x="6410" y="4728"/>
                      <a:pt x="7324" y="5383"/>
                      <a:pt x="8271" y="6015"/>
                    </a:cubicBezTo>
                    <a:cubicBezTo>
                      <a:pt x="8745" y="6342"/>
                      <a:pt x="9231" y="6647"/>
                      <a:pt x="9716" y="6951"/>
                    </a:cubicBezTo>
                    <a:cubicBezTo>
                      <a:pt x="10190" y="7256"/>
                      <a:pt x="10664" y="7561"/>
                      <a:pt x="11160" y="7854"/>
                    </a:cubicBezTo>
                    <a:cubicBezTo>
                      <a:pt x="11341" y="7944"/>
                      <a:pt x="11533" y="8035"/>
                      <a:pt x="11724" y="8136"/>
                    </a:cubicBezTo>
                    <a:lnTo>
                      <a:pt x="12007" y="8294"/>
                    </a:lnTo>
                    <a:cubicBezTo>
                      <a:pt x="12052" y="8317"/>
                      <a:pt x="12097" y="8351"/>
                      <a:pt x="12142" y="8384"/>
                    </a:cubicBezTo>
                    <a:cubicBezTo>
                      <a:pt x="12165" y="8396"/>
                      <a:pt x="12176" y="8418"/>
                      <a:pt x="12198" y="8430"/>
                    </a:cubicBezTo>
                    <a:cubicBezTo>
                      <a:pt x="12210" y="8452"/>
                      <a:pt x="12243" y="8475"/>
                      <a:pt x="12221" y="8497"/>
                    </a:cubicBezTo>
                    <a:lnTo>
                      <a:pt x="12221" y="8497"/>
                    </a:lnTo>
                    <a:cubicBezTo>
                      <a:pt x="12243" y="8475"/>
                      <a:pt x="12221" y="8441"/>
                      <a:pt x="12210" y="8418"/>
                    </a:cubicBezTo>
                    <a:cubicBezTo>
                      <a:pt x="12187" y="8407"/>
                      <a:pt x="12176" y="8384"/>
                      <a:pt x="12153" y="8362"/>
                    </a:cubicBezTo>
                    <a:cubicBezTo>
                      <a:pt x="12119" y="8328"/>
                      <a:pt x="12074" y="8294"/>
                      <a:pt x="12029" y="8249"/>
                    </a:cubicBezTo>
                    <a:cubicBezTo>
                      <a:pt x="11950" y="8181"/>
                      <a:pt x="11860" y="8125"/>
                      <a:pt x="11770" y="8057"/>
                    </a:cubicBezTo>
                    <a:cubicBezTo>
                      <a:pt x="11600" y="7933"/>
                      <a:pt x="11420" y="7820"/>
                      <a:pt x="11239" y="7707"/>
                    </a:cubicBezTo>
                    <a:cubicBezTo>
                      <a:pt x="10799" y="7346"/>
                      <a:pt x="10336" y="7008"/>
                      <a:pt x="9885" y="6669"/>
                    </a:cubicBezTo>
                    <a:cubicBezTo>
                      <a:pt x="9422" y="6342"/>
                      <a:pt x="8971" y="5992"/>
                      <a:pt x="8508" y="5665"/>
                    </a:cubicBezTo>
                    <a:cubicBezTo>
                      <a:pt x="7594" y="4999"/>
                      <a:pt x="6680" y="4322"/>
                      <a:pt x="5744" y="3668"/>
                    </a:cubicBezTo>
                    <a:cubicBezTo>
                      <a:pt x="5281" y="3340"/>
                      <a:pt x="4807" y="3013"/>
                      <a:pt x="4333" y="2697"/>
                    </a:cubicBezTo>
                    <a:cubicBezTo>
                      <a:pt x="3859" y="2381"/>
                      <a:pt x="3397" y="2065"/>
                      <a:pt x="2900" y="1772"/>
                    </a:cubicBezTo>
                    <a:lnTo>
                      <a:pt x="2178" y="1321"/>
                    </a:lnTo>
                    <a:cubicBezTo>
                      <a:pt x="1930" y="1185"/>
                      <a:pt x="1693" y="1016"/>
                      <a:pt x="1445" y="881"/>
                    </a:cubicBezTo>
                    <a:cubicBezTo>
                      <a:pt x="1196" y="756"/>
                      <a:pt x="948" y="610"/>
                      <a:pt x="700" y="474"/>
                    </a:cubicBezTo>
                    <a:cubicBezTo>
                      <a:pt x="452" y="328"/>
                      <a:pt x="215" y="170"/>
                      <a:pt x="0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2"/>
              <p:cNvSpPr/>
              <p:nvPr/>
            </p:nvSpPr>
            <p:spPr>
              <a:xfrm>
                <a:off x="1230550" y="3317450"/>
                <a:ext cx="128950" cy="341650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13666" extrusionOk="0">
                    <a:moveTo>
                      <a:pt x="1" y="0"/>
                    </a:moveTo>
                    <a:lnTo>
                      <a:pt x="80" y="136"/>
                    </a:lnTo>
                    <a:cubicBezTo>
                      <a:pt x="148" y="271"/>
                      <a:pt x="215" y="418"/>
                      <a:pt x="272" y="565"/>
                    </a:cubicBezTo>
                    <a:cubicBezTo>
                      <a:pt x="430" y="926"/>
                      <a:pt x="576" y="1479"/>
                      <a:pt x="779" y="2133"/>
                    </a:cubicBezTo>
                    <a:cubicBezTo>
                      <a:pt x="983" y="2788"/>
                      <a:pt x="1208" y="3555"/>
                      <a:pt x="1468" y="4367"/>
                    </a:cubicBezTo>
                    <a:cubicBezTo>
                      <a:pt x="1727" y="5180"/>
                      <a:pt x="2009" y="6060"/>
                      <a:pt x="2292" y="6929"/>
                    </a:cubicBezTo>
                    <a:cubicBezTo>
                      <a:pt x="2438" y="7358"/>
                      <a:pt x="2585" y="7786"/>
                      <a:pt x="2720" y="8215"/>
                    </a:cubicBezTo>
                    <a:cubicBezTo>
                      <a:pt x="2856" y="8644"/>
                      <a:pt x="3048" y="9061"/>
                      <a:pt x="3206" y="9456"/>
                    </a:cubicBezTo>
                    <a:cubicBezTo>
                      <a:pt x="3533" y="10246"/>
                      <a:pt x="3849" y="10991"/>
                      <a:pt x="4142" y="11612"/>
                    </a:cubicBezTo>
                    <a:cubicBezTo>
                      <a:pt x="4424" y="12232"/>
                      <a:pt x="4684" y="12740"/>
                      <a:pt x="4864" y="13101"/>
                    </a:cubicBezTo>
                    <a:cubicBezTo>
                      <a:pt x="5056" y="13462"/>
                      <a:pt x="5158" y="13665"/>
                      <a:pt x="5158" y="13665"/>
                    </a:cubicBezTo>
                    <a:lnTo>
                      <a:pt x="4943" y="13067"/>
                    </a:lnTo>
                    <a:cubicBezTo>
                      <a:pt x="4819" y="12695"/>
                      <a:pt x="4639" y="12153"/>
                      <a:pt x="4379" y="11510"/>
                    </a:cubicBezTo>
                    <a:cubicBezTo>
                      <a:pt x="4131" y="10878"/>
                      <a:pt x="3894" y="10111"/>
                      <a:pt x="3601" y="9310"/>
                    </a:cubicBezTo>
                    <a:cubicBezTo>
                      <a:pt x="3454" y="8904"/>
                      <a:pt x="3296" y="8509"/>
                      <a:pt x="3160" y="8080"/>
                    </a:cubicBezTo>
                    <a:cubicBezTo>
                      <a:pt x="3025" y="7651"/>
                      <a:pt x="2890" y="7211"/>
                      <a:pt x="2743" y="6771"/>
                    </a:cubicBezTo>
                    <a:cubicBezTo>
                      <a:pt x="2596" y="6342"/>
                      <a:pt x="2450" y="5913"/>
                      <a:pt x="2314" y="5484"/>
                    </a:cubicBezTo>
                    <a:cubicBezTo>
                      <a:pt x="2179" y="5056"/>
                      <a:pt x="2009" y="4638"/>
                      <a:pt x="1874" y="4232"/>
                    </a:cubicBezTo>
                    <a:cubicBezTo>
                      <a:pt x="1581" y="3431"/>
                      <a:pt x="1276" y="2686"/>
                      <a:pt x="1028" y="2043"/>
                    </a:cubicBezTo>
                    <a:cubicBezTo>
                      <a:pt x="847" y="1524"/>
                      <a:pt x="610" y="1016"/>
                      <a:pt x="351" y="519"/>
                    </a:cubicBezTo>
                    <a:cubicBezTo>
                      <a:pt x="283" y="384"/>
                      <a:pt x="193" y="249"/>
                      <a:pt x="102" y="1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2"/>
              <p:cNvSpPr/>
              <p:nvPr/>
            </p:nvSpPr>
            <p:spPr>
              <a:xfrm>
                <a:off x="1163700" y="3358075"/>
                <a:ext cx="2731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0924" h="9592" extrusionOk="0">
                    <a:moveTo>
                      <a:pt x="10924" y="0"/>
                    </a:moveTo>
                    <a:cubicBezTo>
                      <a:pt x="10867" y="113"/>
                      <a:pt x="10799" y="203"/>
                      <a:pt x="10709" y="282"/>
                    </a:cubicBezTo>
                    <a:cubicBezTo>
                      <a:pt x="10619" y="361"/>
                      <a:pt x="10529" y="429"/>
                      <a:pt x="10438" y="497"/>
                    </a:cubicBezTo>
                    <a:cubicBezTo>
                      <a:pt x="10247" y="643"/>
                      <a:pt x="10043" y="756"/>
                      <a:pt x="9852" y="926"/>
                    </a:cubicBezTo>
                    <a:cubicBezTo>
                      <a:pt x="9423" y="1264"/>
                      <a:pt x="9005" y="1614"/>
                      <a:pt x="8588" y="1975"/>
                    </a:cubicBezTo>
                    <a:cubicBezTo>
                      <a:pt x="8170" y="2336"/>
                      <a:pt x="7741" y="2675"/>
                      <a:pt x="7335" y="3036"/>
                    </a:cubicBezTo>
                    <a:cubicBezTo>
                      <a:pt x="6500" y="3758"/>
                      <a:pt x="5710" y="4503"/>
                      <a:pt x="4909" y="5259"/>
                    </a:cubicBezTo>
                    <a:lnTo>
                      <a:pt x="4311" y="5823"/>
                    </a:lnTo>
                    <a:lnTo>
                      <a:pt x="3713" y="6342"/>
                    </a:lnTo>
                    <a:cubicBezTo>
                      <a:pt x="3284" y="6669"/>
                      <a:pt x="2833" y="6996"/>
                      <a:pt x="2404" y="7346"/>
                    </a:cubicBezTo>
                    <a:cubicBezTo>
                      <a:pt x="2201" y="7527"/>
                      <a:pt x="1975" y="7685"/>
                      <a:pt x="1783" y="7877"/>
                    </a:cubicBezTo>
                    <a:cubicBezTo>
                      <a:pt x="1580" y="8080"/>
                      <a:pt x="1377" y="8260"/>
                      <a:pt x="1197" y="8475"/>
                    </a:cubicBezTo>
                    <a:cubicBezTo>
                      <a:pt x="1005" y="8678"/>
                      <a:pt x="824" y="8870"/>
                      <a:pt x="632" y="9061"/>
                    </a:cubicBezTo>
                    <a:cubicBezTo>
                      <a:pt x="542" y="9163"/>
                      <a:pt x="441" y="9253"/>
                      <a:pt x="328" y="9332"/>
                    </a:cubicBezTo>
                    <a:lnTo>
                      <a:pt x="0" y="9592"/>
                    </a:lnTo>
                    <a:cubicBezTo>
                      <a:pt x="249" y="9468"/>
                      <a:pt x="486" y="9321"/>
                      <a:pt x="700" y="9163"/>
                    </a:cubicBezTo>
                    <a:cubicBezTo>
                      <a:pt x="915" y="8982"/>
                      <a:pt x="1140" y="8813"/>
                      <a:pt x="1343" y="8633"/>
                    </a:cubicBezTo>
                    <a:cubicBezTo>
                      <a:pt x="1546" y="8441"/>
                      <a:pt x="1750" y="8272"/>
                      <a:pt x="1964" y="8102"/>
                    </a:cubicBezTo>
                    <a:cubicBezTo>
                      <a:pt x="2167" y="7933"/>
                      <a:pt x="2393" y="7775"/>
                      <a:pt x="2618" y="7617"/>
                    </a:cubicBezTo>
                    <a:cubicBezTo>
                      <a:pt x="2844" y="7459"/>
                      <a:pt x="3070" y="7312"/>
                      <a:pt x="3295" y="7166"/>
                    </a:cubicBezTo>
                    <a:lnTo>
                      <a:pt x="3973" y="6692"/>
                    </a:lnTo>
                    <a:lnTo>
                      <a:pt x="4627" y="6161"/>
                    </a:lnTo>
                    <a:lnTo>
                      <a:pt x="5225" y="5597"/>
                    </a:lnTo>
                    <a:cubicBezTo>
                      <a:pt x="6038" y="4852"/>
                      <a:pt x="6827" y="4096"/>
                      <a:pt x="7617" y="3340"/>
                    </a:cubicBezTo>
                    <a:cubicBezTo>
                      <a:pt x="8024" y="2979"/>
                      <a:pt x="8407" y="2596"/>
                      <a:pt x="8802" y="2212"/>
                    </a:cubicBezTo>
                    <a:cubicBezTo>
                      <a:pt x="9186" y="1828"/>
                      <a:pt x="9592" y="1456"/>
                      <a:pt x="9976" y="1061"/>
                    </a:cubicBezTo>
                    <a:cubicBezTo>
                      <a:pt x="10122" y="903"/>
                      <a:pt x="10314" y="756"/>
                      <a:pt x="10495" y="598"/>
                    </a:cubicBezTo>
                    <a:cubicBezTo>
                      <a:pt x="10574" y="508"/>
                      <a:pt x="10664" y="429"/>
                      <a:pt x="10743" y="339"/>
                    </a:cubicBezTo>
                    <a:cubicBezTo>
                      <a:pt x="10822" y="237"/>
                      <a:pt x="10878" y="124"/>
                      <a:pt x="10924" y="0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2"/>
              <p:cNvSpPr/>
              <p:nvPr/>
            </p:nvSpPr>
            <p:spPr>
              <a:xfrm>
                <a:off x="1115450" y="3480500"/>
                <a:ext cx="374400" cy="16475"/>
              </a:xfrm>
              <a:custGeom>
                <a:avLst/>
                <a:gdLst/>
                <a:ahLst/>
                <a:cxnLst/>
                <a:rect l="l" t="t" r="r" b="b"/>
                <a:pathLst>
                  <a:path w="14976" h="659" extrusionOk="0">
                    <a:moveTo>
                      <a:pt x="10236" y="1"/>
                    </a:moveTo>
                    <a:cubicBezTo>
                      <a:pt x="9344" y="1"/>
                      <a:pt x="8396" y="12"/>
                      <a:pt x="7471" y="57"/>
                    </a:cubicBezTo>
                    <a:lnTo>
                      <a:pt x="6072" y="136"/>
                    </a:lnTo>
                    <a:cubicBezTo>
                      <a:pt x="5609" y="159"/>
                      <a:pt x="5169" y="226"/>
                      <a:pt x="4729" y="226"/>
                    </a:cubicBezTo>
                    <a:cubicBezTo>
                      <a:pt x="4289" y="238"/>
                      <a:pt x="3860" y="260"/>
                      <a:pt x="3454" y="271"/>
                    </a:cubicBezTo>
                    <a:lnTo>
                      <a:pt x="3172" y="271"/>
                    </a:lnTo>
                    <a:lnTo>
                      <a:pt x="2890" y="249"/>
                    </a:lnTo>
                    <a:lnTo>
                      <a:pt x="2348" y="192"/>
                    </a:lnTo>
                    <a:cubicBezTo>
                      <a:pt x="1648" y="113"/>
                      <a:pt x="1062" y="102"/>
                      <a:pt x="655" y="68"/>
                    </a:cubicBezTo>
                    <a:lnTo>
                      <a:pt x="1" y="46"/>
                    </a:lnTo>
                    <a:lnTo>
                      <a:pt x="622" y="181"/>
                    </a:lnTo>
                    <a:lnTo>
                      <a:pt x="2303" y="474"/>
                    </a:lnTo>
                    <a:lnTo>
                      <a:pt x="2856" y="565"/>
                    </a:lnTo>
                    <a:lnTo>
                      <a:pt x="3138" y="610"/>
                    </a:lnTo>
                    <a:cubicBezTo>
                      <a:pt x="3262" y="632"/>
                      <a:pt x="3341" y="632"/>
                      <a:pt x="3443" y="632"/>
                    </a:cubicBezTo>
                    <a:cubicBezTo>
                      <a:pt x="3771" y="642"/>
                      <a:pt x="4115" y="658"/>
                      <a:pt x="4467" y="658"/>
                    </a:cubicBezTo>
                    <a:cubicBezTo>
                      <a:pt x="4550" y="658"/>
                      <a:pt x="4634" y="657"/>
                      <a:pt x="4718" y="655"/>
                    </a:cubicBezTo>
                    <a:cubicBezTo>
                      <a:pt x="5158" y="655"/>
                      <a:pt x="5609" y="632"/>
                      <a:pt x="6083" y="610"/>
                    </a:cubicBezTo>
                    <a:lnTo>
                      <a:pt x="7482" y="553"/>
                    </a:lnTo>
                    <a:cubicBezTo>
                      <a:pt x="7945" y="520"/>
                      <a:pt x="8419" y="497"/>
                      <a:pt x="8882" y="486"/>
                    </a:cubicBezTo>
                    <a:cubicBezTo>
                      <a:pt x="9333" y="474"/>
                      <a:pt x="9784" y="429"/>
                      <a:pt x="10224" y="429"/>
                    </a:cubicBezTo>
                    <a:cubicBezTo>
                      <a:pt x="10676" y="429"/>
                      <a:pt x="11093" y="429"/>
                      <a:pt x="11499" y="396"/>
                    </a:cubicBezTo>
                    <a:cubicBezTo>
                      <a:pt x="11631" y="388"/>
                      <a:pt x="11760" y="385"/>
                      <a:pt x="11887" y="385"/>
                    </a:cubicBezTo>
                    <a:cubicBezTo>
                      <a:pt x="12141" y="385"/>
                      <a:pt x="12387" y="396"/>
                      <a:pt x="12628" y="396"/>
                    </a:cubicBezTo>
                    <a:cubicBezTo>
                      <a:pt x="12861" y="396"/>
                      <a:pt x="13079" y="401"/>
                      <a:pt x="13289" y="401"/>
                    </a:cubicBezTo>
                    <a:cubicBezTo>
                      <a:pt x="13394" y="401"/>
                      <a:pt x="13497" y="399"/>
                      <a:pt x="13598" y="396"/>
                    </a:cubicBezTo>
                    <a:lnTo>
                      <a:pt x="14332" y="339"/>
                    </a:lnTo>
                    <a:cubicBezTo>
                      <a:pt x="14490" y="328"/>
                      <a:pt x="14648" y="328"/>
                      <a:pt x="14806" y="328"/>
                    </a:cubicBezTo>
                    <a:lnTo>
                      <a:pt x="14975" y="328"/>
                    </a:lnTo>
                    <a:lnTo>
                      <a:pt x="14806" y="294"/>
                    </a:lnTo>
                    <a:cubicBezTo>
                      <a:pt x="14648" y="260"/>
                      <a:pt x="14490" y="249"/>
                      <a:pt x="14332" y="249"/>
                    </a:cubicBezTo>
                    <a:lnTo>
                      <a:pt x="13598" y="215"/>
                    </a:lnTo>
                    <a:lnTo>
                      <a:pt x="12639" y="125"/>
                    </a:lnTo>
                    <a:cubicBezTo>
                      <a:pt x="12289" y="102"/>
                      <a:pt x="11894" y="57"/>
                      <a:pt x="11499" y="46"/>
                    </a:cubicBezTo>
                    <a:cubicBezTo>
                      <a:pt x="11105" y="23"/>
                      <a:pt x="10676" y="12"/>
                      <a:pt x="10236" y="1"/>
                    </a:cubicBezTo>
                    <a:close/>
                  </a:path>
                </a:pathLst>
              </a:custGeom>
              <a:solidFill>
                <a:srgbClr val="EADE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914400"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468" name="Google Shape;1468;p2"/>
          <p:cNvSpPr/>
          <p:nvPr/>
        </p:nvSpPr>
        <p:spPr>
          <a:xfrm rot="-10618058">
            <a:off x="1050592" y="1191814"/>
            <a:ext cx="9684201" cy="4619668"/>
          </a:xfrm>
          <a:custGeom>
            <a:avLst/>
            <a:gdLst/>
            <a:ahLst/>
            <a:cxnLst/>
            <a:rect l="l" t="t" r="r" b="b"/>
            <a:pathLst>
              <a:path w="290526" h="138590" extrusionOk="0">
                <a:moveTo>
                  <a:pt x="74803" y="1"/>
                </a:moveTo>
                <a:cubicBezTo>
                  <a:pt x="72471" y="1"/>
                  <a:pt x="70134" y="169"/>
                  <a:pt x="67811" y="508"/>
                </a:cubicBezTo>
                <a:cubicBezTo>
                  <a:pt x="56714" y="2100"/>
                  <a:pt x="46435" y="7512"/>
                  <a:pt x="37430" y="14243"/>
                </a:cubicBezTo>
                <a:cubicBezTo>
                  <a:pt x="25605" y="23203"/>
                  <a:pt x="15645" y="34709"/>
                  <a:pt x="9278" y="48126"/>
                </a:cubicBezTo>
                <a:cubicBezTo>
                  <a:pt x="3957" y="59268"/>
                  <a:pt x="1228" y="71502"/>
                  <a:pt x="591" y="83782"/>
                </a:cubicBezTo>
                <a:cubicBezTo>
                  <a:pt x="0" y="95516"/>
                  <a:pt x="182" y="108614"/>
                  <a:pt x="6913" y="118710"/>
                </a:cubicBezTo>
                <a:cubicBezTo>
                  <a:pt x="12280" y="126669"/>
                  <a:pt x="22467" y="131763"/>
                  <a:pt x="31336" y="134719"/>
                </a:cubicBezTo>
                <a:cubicBezTo>
                  <a:pt x="39533" y="137472"/>
                  <a:pt x="47945" y="138590"/>
                  <a:pt x="56454" y="138590"/>
                </a:cubicBezTo>
                <a:cubicBezTo>
                  <a:pt x="60314" y="138590"/>
                  <a:pt x="64194" y="138360"/>
                  <a:pt x="68084" y="137948"/>
                </a:cubicBezTo>
                <a:cubicBezTo>
                  <a:pt x="79999" y="136629"/>
                  <a:pt x="91597" y="130399"/>
                  <a:pt x="103330" y="127442"/>
                </a:cubicBezTo>
                <a:cubicBezTo>
                  <a:pt x="109858" y="125817"/>
                  <a:pt x="116643" y="124741"/>
                  <a:pt x="123379" y="124741"/>
                </a:cubicBezTo>
                <a:cubicBezTo>
                  <a:pt x="127954" y="124741"/>
                  <a:pt x="132507" y="125237"/>
                  <a:pt x="136940" y="126396"/>
                </a:cubicBezTo>
                <a:cubicBezTo>
                  <a:pt x="147218" y="129034"/>
                  <a:pt x="156269" y="135265"/>
                  <a:pt x="166820" y="137084"/>
                </a:cubicBezTo>
                <a:cubicBezTo>
                  <a:pt x="169369" y="137534"/>
                  <a:pt x="171962" y="137762"/>
                  <a:pt x="174556" y="137762"/>
                </a:cubicBezTo>
                <a:cubicBezTo>
                  <a:pt x="182187" y="137762"/>
                  <a:pt x="189819" y="135791"/>
                  <a:pt x="196337" y="131718"/>
                </a:cubicBezTo>
                <a:cubicBezTo>
                  <a:pt x="206251" y="125578"/>
                  <a:pt x="213392" y="115072"/>
                  <a:pt x="224307" y="110842"/>
                </a:cubicBezTo>
                <a:cubicBezTo>
                  <a:pt x="228616" y="109186"/>
                  <a:pt x="233100" y="108862"/>
                  <a:pt x="237611" y="108862"/>
                </a:cubicBezTo>
                <a:cubicBezTo>
                  <a:pt x="240515" y="108862"/>
                  <a:pt x="243431" y="108996"/>
                  <a:pt x="246319" y="108996"/>
                </a:cubicBezTo>
                <a:cubicBezTo>
                  <a:pt x="250399" y="108996"/>
                  <a:pt x="254423" y="108728"/>
                  <a:pt x="258280" y="107431"/>
                </a:cubicBezTo>
                <a:cubicBezTo>
                  <a:pt x="280293" y="100109"/>
                  <a:pt x="290526" y="76005"/>
                  <a:pt x="281475" y="54857"/>
                </a:cubicBezTo>
                <a:cubicBezTo>
                  <a:pt x="275654" y="41122"/>
                  <a:pt x="263829" y="30752"/>
                  <a:pt x="251276" y="22657"/>
                </a:cubicBezTo>
                <a:cubicBezTo>
                  <a:pt x="233948" y="11457"/>
                  <a:pt x="213760" y="1705"/>
                  <a:pt x="192778" y="1705"/>
                </a:cubicBezTo>
                <a:cubicBezTo>
                  <a:pt x="190245" y="1705"/>
                  <a:pt x="187701" y="1847"/>
                  <a:pt x="185149" y="2146"/>
                </a:cubicBezTo>
                <a:cubicBezTo>
                  <a:pt x="175325" y="3283"/>
                  <a:pt x="165865" y="6557"/>
                  <a:pt x="156178" y="8604"/>
                </a:cubicBezTo>
                <a:cubicBezTo>
                  <a:pt x="148252" y="10276"/>
                  <a:pt x="140199" y="11104"/>
                  <a:pt x="132120" y="11104"/>
                </a:cubicBezTo>
                <a:cubicBezTo>
                  <a:pt x="128332" y="11104"/>
                  <a:pt x="124538" y="10922"/>
                  <a:pt x="120749" y="10559"/>
                </a:cubicBezTo>
                <a:cubicBezTo>
                  <a:pt x="114746" y="9968"/>
                  <a:pt x="108833" y="8877"/>
                  <a:pt x="103012" y="7285"/>
                </a:cubicBezTo>
                <a:cubicBezTo>
                  <a:pt x="97327" y="5738"/>
                  <a:pt x="92097" y="2782"/>
                  <a:pt x="86457" y="1418"/>
                </a:cubicBezTo>
                <a:cubicBezTo>
                  <a:pt x="82636" y="477"/>
                  <a:pt x="78725" y="1"/>
                  <a:pt x="7480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69" name="Google Shape;1469;p2"/>
          <p:cNvSpPr txBox="1">
            <a:spLocks noGrp="1"/>
          </p:cNvSpPr>
          <p:nvPr>
            <p:ph type="ctrTitle"/>
          </p:nvPr>
        </p:nvSpPr>
        <p:spPr>
          <a:xfrm>
            <a:off x="960000" y="1858633"/>
            <a:ext cx="102720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2pPr>
            <a:lvl3pPr lvl="2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3pPr>
            <a:lvl4pPr lvl="3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4pPr>
            <a:lvl5pPr lvl="4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5pPr>
            <a:lvl6pPr lvl="5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6pPr>
            <a:lvl7pPr lvl="6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7pPr>
            <a:lvl8pPr lvl="7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8pPr>
            <a:lvl9pPr lvl="8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10666"/>
            </a:lvl9pPr>
          </a:lstStyle>
          <a:p>
            <a:endParaRPr/>
          </a:p>
        </p:txBody>
      </p:sp>
      <p:sp>
        <p:nvSpPr>
          <p:cNvPr id="1470" name="Google Shape;1470;p2"/>
          <p:cNvSpPr txBox="1">
            <a:spLocks noGrp="1"/>
          </p:cNvSpPr>
          <p:nvPr>
            <p:ph type="subTitle" idx="1"/>
          </p:nvPr>
        </p:nvSpPr>
        <p:spPr>
          <a:xfrm>
            <a:off x="960000" y="4493833"/>
            <a:ext cx="10272000" cy="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276714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0856563" y="-1197142"/>
            <a:ext cx="3577780" cy="28513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0520875" y="5587355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438759" y="5911355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815287" y="-1197154"/>
            <a:ext cx="3577784" cy="285139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965500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965500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965516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4551995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4551999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4552011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8138488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8138496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8138505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965500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965500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965516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4551995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4551999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4552011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8138488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8138496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8138505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64997" y="121902"/>
            <a:ext cx="1298641" cy="1005131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0580249" y="68314"/>
            <a:ext cx="1556092" cy="1112243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0914026" y="5503795"/>
            <a:ext cx="1176593" cy="1268417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597900" y="5390167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626863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139829" y="-451338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0761261" y="-507831"/>
            <a:ext cx="2142640" cy="302905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10735" y="-507849"/>
            <a:ext cx="1999552" cy="2595356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0808452" y="-643760"/>
            <a:ext cx="1614453" cy="2091095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555521" y="93226"/>
            <a:ext cx="1679648" cy="1129385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0741723" y="5519936"/>
            <a:ext cx="2350496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460835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1860493" y="6365648"/>
            <a:ext cx="95508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1755950" y="6207222"/>
            <a:ext cx="105047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1618749" y="6089602"/>
            <a:ext cx="11692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1454450" y="6312523"/>
            <a:ext cx="129871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1617611" y="6362298"/>
            <a:ext cx="120396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1375867" y="6126744"/>
            <a:ext cx="117869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1764223" y="6540244"/>
            <a:ext cx="70052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1587921" y="6610549"/>
            <a:ext cx="142883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1549892" y="6187450"/>
            <a:ext cx="52365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1461586" y="6537149"/>
            <a:ext cx="82369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474844" y="377607"/>
            <a:ext cx="210085" cy="56864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654625" y="519685"/>
            <a:ext cx="173985" cy="5414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513338" y="610559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654633" y="696343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771128" y="536275"/>
            <a:ext cx="197192" cy="67857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897183" y="858618"/>
            <a:ext cx="143179" cy="6554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634973" y="916167"/>
            <a:ext cx="133407" cy="51028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870567" y="1021744"/>
            <a:ext cx="125400" cy="57815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98020" y="668607"/>
            <a:ext cx="151185" cy="57272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39985" y="384795"/>
            <a:ext cx="163400" cy="5903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438182" y="827999"/>
            <a:ext cx="160957" cy="7016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644951" y="1113646"/>
            <a:ext cx="130285" cy="5591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605207" y="218608"/>
            <a:ext cx="171407" cy="7043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424468" y="1073172"/>
            <a:ext cx="125943" cy="62564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80813" y="197231"/>
            <a:ext cx="163536" cy="6541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79776" y="812859"/>
            <a:ext cx="143179" cy="57815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15259" y="476040"/>
            <a:ext cx="160957" cy="56864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0836263" y="144920"/>
            <a:ext cx="1232467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44271" y="5673578"/>
            <a:ext cx="1093269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64828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344267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344267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344283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6759233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6759229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6759239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617067" y="4196674"/>
            <a:ext cx="2142640" cy="302905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36068" y="5466327"/>
            <a:ext cx="1614453" cy="2091095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0485706" y="5517035"/>
            <a:ext cx="2418199" cy="1604863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0756985" y="4703121"/>
            <a:ext cx="1999552" cy="2595356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9800850" y="-271495"/>
            <a:ext cx="2497300" cy="2438687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42824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113500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295500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6313168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6495168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489893" y="-419058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2" y="-449291"/>
            <a:ext cx="1515987" cy="1968008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0742186" y="-320033"/>
            <a:ext cx="1821087" cy="2358676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0520875" y="5587355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438759" y="5911355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09051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212535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9733715" y="4485906"/>
            <a:ext cx="2497300" cy="2438687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0699718" y="-1301996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623701" y="5536832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2797" y="5760117"/>
            <a:ext cx="1171367" cy="83730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1248835" y="144032"/>
            <a:ext cx="837300" cy="1171367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28768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486489" y="-1328893"/>
            <a:ext cx="3577831" cy="285143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4322" y="-208933"/>
            <a:ext cx="2124852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64681" y="-123460"/>
            <a:ext cx="17636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851379" y="513053"/>
            <a:ext cx="617500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264712" y="46461"/>
            <a:ext cx="631889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1045622" y="367459"/>
            <a:ext cx="73655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1219310" y="353414"/>
            <a:ext cx="715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1217255" y="664646"/>
            <a:ext cx="715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1063779" y="1137921"/>
            <a:ext cx="73484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1022496" y="1279749"/>
            <a:ext cx="71771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528153" y="576946"/>
            <a:ext cx="74168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377077" y="966801"/>
            <a:ext cx="73484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1096153" y="-12634"/>
            <a:ext cx="70743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427092" y="-67619"/>
            <a:ext cx="74168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2169796" y="861631"/>
            <a:ext cx="114421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2247734" y="724257"/>
            <a:ext cx="114421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2311454" y="875848"/>
            <a:ext cx="114421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10808452" y="5362494"/>
            <a:ext cx="1614453" cy="2091095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2026325" y="5642788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416974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50111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5493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Google Shape;2381;p4"/>
          <p:cNvSpPr txBox="1">
            <a:spLocks noGrp="1"/>
          </p:cNvSpPr>
          <p:nvPr>
            <p:ph type="body" idx="1"/>
          </p:nvPr>
        </p:nvSpPr>
        <p:spPr>
          <a:xfrm>
            <a:off x="3483400" y="2437967"/>
            <a:ext cx="6349200" cy="3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4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2" name="Google Shape;2382;p4"/>
          <p:cNvSpPr/>
          <p:nvPr/>
        </p:nvSpPr>
        <p:spPr>
          <a:xfrm rot="6442663">
            <a:off x="-1663759" y="-1755338"/>
            <a:ext cx="4576397" cy="3848441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3" name="Google Shape;2383;p4"/>
          <p:cNvSpPr/>
          <p:nvPr/>
        </p:nvSpPr>
        <p:spPr>
          <a:xfrm rot="-9899979">
            <a:off x="9543257" y="3567540"/>
            <a:ext cx="7112237" cy="4612720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4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879692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910864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40338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96068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81829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3D83D3F4-CC23-40FE-8479-3B87E8C10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27773737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206051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62503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87498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65277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1860491" y="6365647"/>
            <a:ext cx="95508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1755949" y="6207221"/>
            <a:ext cx="105047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1618748" y="6089601"/>
            <a:ext cx="11692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1454449" y="6312522"/>
            <a:ext cx="129871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1617610" y="6362298"/>
            <a:ext cx="120396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1375867" y="6126743"/>
            <a:ext cx="117869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1764222" y="6540244"/>
            <a:ext cx="70052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1587921" y="6610548"/>
            <a:ext cx="142883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1549892" y="6187450"/>
            <a:ext cx="52365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1461585" y="6537149"/>
            <a:ext cx="82369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474843" y="377607"/>
            <a:ext cx="210085" cy="56864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654624" y="519684"/>
            <a:ext cx="173985" cy="5414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513337" y="610558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654632" y="696342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771128" y="536274"/>
            <a:ext cx="197192" cy="67857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897181" y="858618"/>
            <a:ext cx="143179" cy="6554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634971" y="916166"/>
            <a:ext cx="133407" cy="51028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870567" y="1021743"/>
            <a:ext cx="125400" cy="57815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98018" y="668607"/>
            <a:ext cx="151185" cy="57272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39985" y="384794"/>
            <a:ext cx="163400" cy="5903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438180" y="827998"/>
            <a:ext cx="160957" cy="7016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644950" y="1113645"/>
            <a:ext cx="130285" cy="5591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605207" y="218607"/>
            <a:ext cx="171407" cy="7043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424467" y="1073171"/>
            <a:ext cx="125943" cy="62564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80813" y="197231"/>
            <a:ext cx="163536" cy="6541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79775" y="812858"/>
            <a:ext cx="143179" cy="57815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15258" y="476040"/>
            <a:ext cx="160957" cy="56864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0836263" y="144919"/>
            <a:ext cx="1232467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44271" y="5673577"/>
            <a:ext cx="1093269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330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5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7" name="Google Shape;2387;p5"/>
          <p:cNvSpPr/>
          <p:nvPr/>
        </p:nvSpPr>
        <p:spPr>
          <a:xfrm>
            <a:off x="-1306783" y="4986901"/>
            <a:ext cx="3923955" cy="3299783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5"/>
          <p:cNvSpPr/>
          <p:nvPr/>
        </p:nvSpPr>
        <p:spPr>
          <a:xfrm rot="-8100000">
            <a:off x="10404400" y="-505398"/>
            <a:ext cx="3923984" cy="329980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5"/>
          <p:cNvSpPr txBox="1">
            <a:spLocks noGrp="1"/>
          </p:cNvSpPr>
          <p:nvPr>
            <p:ph type="subTitle" idx="1"/>
          </p:nvPr>
        </p:nvSpPr>
        <p:spPr>
          <a:xfrm>
            <a:off x="7779800" y="2739233"/>
            <a:ext cx="32872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2390" name="Google Shape;2390;p5"/>
          <p:cNvSpPr txBox="1">
            <a:spLocks noGrp="1"/>
          </p:cNvSpPr>
          <p:nvPr>
            <p:ph type="subTitle" idx="2"/>
          </p:nvPr>
        </p:nvSpPr>
        <p:spPr>
          <a:xfrm>
            <a:off x="7779800" y="3887392"/>
            <a:ext cx="32872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5"/>
          <p:cNvSpPr txBox="1">
            <a:spLocks noGrp="1"/>
          </p:cNvSpPr>
          <p:nvPr>
            <p:ph type="subTitle" idx="3"/>
          </p:nvPr>
        </p:nvSpPr>
        <p:spPr>
          <a:xfrm>
            <a:off x="1125000" y="2739233"/>
            <a:ext cx="32872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2392" name="Google Shape;2392;p5"/>
          <p:cNvSpPr txBox="1">
            <a:spLocks noGrp="1"/>
          </p:cNvSpPr>
          <p:nvPr>
            <p:ph type="subTitle" idx="4"/>
          </p:nvPr>
        </p:nvSpPr>
        <p:spPr>
          <a:xfrm>
            <a:off x="1125000" y="3887392"/>
            <a:ext cx="32872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134060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9619055" y="5836979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832896" y="5497263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273617" y="6198233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631617" y="6078809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996605" y="5950460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379315" y="5902966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864428" y="5984917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665509" y="6131521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1103376" y="5855657"/>
            <a:ext cx="1255376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9619055" y="-685288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832896" y="-756107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7725934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7"/>
          <p:cNvSpPr/>
          <p:nvPr/>
        </p:nvSpPr>
        <p:spPr>
          <a:xfrm rot="4614439">
            <a:off x="7028562" y="2194089"/>
            <a:ext cx="5308233" cy="3651495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9" name="Google Shape;2399;p7"/>
          <p:cNvSpPr/>
          <p:nvPr/>
        </p:nvSpPr>
        <p:spPr>
          <a:xfrm rot="10800000">
            <a:off x="5967133" y="1258634"/>
            <a:ext cx="7112355" cy="4612796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00" name="Google Shape;2400;p7"/>
          <p:cNvSpPr txBox="1">
            <a:spLocks noGrp="1"/>
          </p:cNvSpPr>
          <p:nvPr>
            <p:ph type="subTitle" idx="1"/>
          </p:nvPr>
        </p:nvSpPr>
        <p:spPr>
          <a:xfrm>
            <a:off x="816848" y="2833800"/>
            <a:ext cx="3178400" cy="11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7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5776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98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10437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7" name="Google Shape;3987;p14"/>
          <p:cNvSpPr/>
          <p:nvPr/>
        </p:nvSpPr>
        <p:spPr>
          <a:xfrm rot="-2559395">
            <a:off x="3240792" y="5266295"/>
            <a:ext cx="5860829" cy="4928564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988" name="Google Shape;3988;p14"/>
          <p:cNvSpPr txBox="1">
            <a:spLocks noGrp="1"/>
          </p:cNvSpPr>
          <p:nvPr>
            <p:ph type="title"/>
          </p:nvPr>
        </p:nvSpPr>
        <p:spPr>
          <a:xfrm>
            <a:off x="890016" y="1125728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89" name="Google Shape;3989;p14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2568000" cy="5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0" name="Google Shape;3990;p14"/>
          <p:cNvSpPr txBox="1">
            <a:spLocks noGrp="1"/>
          </p:cNvSpPr>
          <p:nvPr>
            <p:ph type="subTitle" idx="2"/>
          </p:nvPr>
        </p:nvSpPr>
        <p:spPr>
          <a:xfrm>
            <a:off x="960000" y="3977789"/>
            <a:ext cx="25680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1" name="Google Shape;3991;p14"/>
          <p:cNvSpPr txBox="1">
            <a:spLocks noGrp="1"/>
          </p:cNvSpPr>
          <p:nvPr>
            <p:ph type="subTitle" idx="3"/>
          </p:nvPr>
        </p:nvSpPr>
        <p:spPr>
          <a:xfrm>
            <a:off x="8664000" y="3429000"/>
            <a:ext cx="2568000" cy="5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2" name="Google Shape;3992;p14"/>
          <p:cNvSpPr txBox="1">
            <a:spLocks noGrp="1"/>
          </p:cNvSpPr>
          <p:nvPr>
            <p:ph type="subTitle" idx="4"/>
          </p:nvPr>
        </p:nvSpPr>
        <p:spPr>
          <a:xfrm>
            <a:off x="8664000" y="3977789"/>
            <a:ext cx="25680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3" name="Google Shape;3993;p14"/>
          <p:cNvSpPr txBox="1">
            <a:spLocks noGrp="1"/>
          </p:cNvSpPr>
          <p:nvPr>
            <p:ph type="subTitle" idx="5"/>
          </p:nvPr>
        </p:nvSpPr>
        <p:spPr>
          <a:xfrm>
            <a:off x="4812000" y="3429000"/>
            <a:ext cx="2568000" cy="5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>
                <a:latin typeface="Lato Black"/>
                <a:ea typeface="Lato Black"/>
                <a:cs typeface="Lato Black"/>
                <a:sym typeface="Lato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Lato Black"/>
              <a:buNone/>
              <a:defRPr sz="2133">
                <a:latin typeface="Lato Black"/>
                <a:ea typeface="Lato Black"/>
                <a:cs typeface="Lato Black"/>
                <a:sym typeface="Lato Black"/>
              </a:defRPr>
            </a:lvl9pPr>
          </a:lstStyle>
          <a:p>
            <a:endParaRPr/>
          </a:p>
        </p:txBody>
      </p:sp>
      <p:sp>
        <p:nvSpPr>
          <p:cNvPr id="3994" name="Google Shape;3994;p14"/>
          <p:cNvSpPr txBox="1">
            <a:spLocks noGrp="1"/>
          </p:cNvSpPr>
          <p:nvPr>
            <p:ph type="subTitle" idx="6"/>
          </p:nvPr>
        </p:nvSpPr>
        <p:spPr>
          <a:xfrm>
            <a:off x="4812000" y="3977789"/>
            <a:ext cx="2568000" cy="11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64179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5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7" name="Google Shape;5087;p17"/>
          <p:cNvSpPr/>
          <p:nvPr/>
        </p:nvSpPr>
        <p:spPr>
          <a:xfrm rot="10479678">
            <a:off x="9561451" y="-1079204"/>
            <a:ext cx="4576376" cy="3848424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88" name="Google Shape;5088;p17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089" name="Google Shape;5089;p17"/>
          <p:cNvSpPr txBox="1">
            <a:spLocks noGrp="1"/>
          </p:cNvSpPr>
          <p:nvPr>
            <p:ph type="subTitle" idx="1"/>
          </p:nvPr>
        </p:nvSpPr>
        <p:spPr>
          <a:xfrm>
            <a:off x="960200" y="3887400"/>
            <a:ext cx="1973600" cy="13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0" name="Google Shape;5090;p17"/>
          <p:cNvSpPr txBox="1">
            <a:spLocks noGrp="1"/>
          </p:cNvSpPr>
          <p:nvPr>
            <p:ph type="subTitle" idx="2"/>
          </p:nvPr>
        </p:nvSpPr>
        <p:spPr>
          <a:xfrm>
            <a:off x="9258400" y="3887400"/>
            <a:ext cx="1973600" cy="13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1" name="Google Shape;5091;p17"/>
          <p:cNvSpPr txBox="1">
            <a:spLocks noGrp="1"/>
          </p:cNvSpPr>
          <p:nvPr>
            <p:ph type="subTitle" idx="3"/>
          </p:nvPr>
        </p:nvSpPr>
        <p:spPr>
          <a:xfrm>
            <a:off x="960000" y="2777833"/>
            <a:ext cx="3080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2" name="Google Shape;5092;p17"/>
          <p:cNvSpPr txBox="1">
            <a:spLocks noGrp="1"/>
          </p:cNvSpPr>
          <p:nvPr>
            <p:ph type="subTitle" idx="4"/>
          </p:nvPr>
        </p:nvSpPr>
        <p:spPr>
          <a:xfrm>
            <a:off x="8151200" y="2777833"/>
            <a:ext cx="3080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3" name="Google Shape;5093;p17"/>
          <p:cNvSpPr txBox="1">
            <a:spLocks noGrp="1"/>
          </p:cNvSpPr>
          <p:nvPr>
            <p:ph type="subTitle" idx="5"/>
          </p:nvPr>
        </p:nvSpPr>
        <p:spPr>
          <a:xfrm>
            <a:off x="4555600" y="2147500"/>
            <a:ext cx="3080800" cy="8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9101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5" name="Google Shape;5115;p20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116" name="Google Shape;5116;p20"/>
          <p:cNvSpPr/>
          <p:nvPr/>
        </p:nvSpPr>
        <p:spPr>
          <a:xfrm rot="10800000" flipH="1">
            <a:off x="-1103583" y="-1744100"/>
            <a:ext cx="3923955" cy="3299783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FFE7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17" name="Google Shape;5117;p20"/>
          <p:cNvSpPr/>
          <p:nvPr/>
        </p:nvSpPr>
        <p:spPr>
          <a:xfrm rot="-2700000" flipH="1">
            <a:off x="10404400" y="4473002"/>
            <a:ext cx="3923984" cy="329980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707776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EE8AFE-A49F-3347-91BC-9E8CE1BCC4B4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508888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ntroduction">
  <p:cSld name="Introduction">
    <p:spTree>
      <p:nvGrpSpPr>
        <p:cNvPr id="1" name="Shape 5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9" name="Google Shape;5119;p21"/>
          <p:cNvSpPr txBox="1">
            <a:spLocks noGrp="1"/>
          </p:cNvSpPr>
          <p:nvPr>
            <p:ph type="title"/>
          </p:nvPr>
        </p:nvSpPr>
        <p:spPr>
          <a:xfrm>
            <a:off x="1143600" y="2371200"/>
            <a:ext cx="9904800" cy="19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endParaRPr/>
          </a:p>
        </p:txBody>
      </p:sp>
      <p:sp>
        <p:nvSpPr>
          <p:cNvPr id="5120" name="Google Shape;5120;p21"/>
          <p:cNvSpPr/>
          <p:nvPr/>
        </p:nvSpPr>
        <p:spPr>
          <a:xfrm rot="10800000" flipH="1">
            <a:off x="-1103583" y="-1744100"/>
            <a:ext cx="3923955" cy="3299783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FFE7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21" name="Google Shape;5121;p21"/>
          <p:cNvSpPr/>
          <p:nvPr/>
        </p:nvSpPr>
        <p:spPr>
          <a:xfrm rot="-2700000" flipH="1">
            <a:off x="10404400" y="4473002"/>
            <a:ext cx="3923984" cy="329980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22" name="Google Shape;5122;p21"/>
          <p:cNvSpPr txBox="1">
            <a:spLocks noGrp="1"/>
          </p:cNvSpPr>
          <p:nvPr>
            <p:ph type="subTitle" idx="1"/>
          </p:nvPr>
        </p:nvSpPr>
        <p:spPr>
          <a:xfrm>
            <a:off x="3528000" y="4366167"/>
            <a:ext cx="5136000" cy="11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2431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dk2"/>
        </a:solidFill>
        <a:effectLst/>
      </p:bgPr>
    </p:bg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28"/>
          <p:cNvSpPr/>
          <p:nvPr/>
        </p:nvSpPr>
        <p:spPr>
          <a:xfrm rot="10183958" flipH="1">
            <a:off x="-3419769" y="1741163"/>
            <a:ext cx="5890471" cy="4051932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2" name="Google Shape;5872;p28"/>
          <p:cNvSpPr txBox="1">
            <a:spLocks noGrp="1"/>
          </p:cNvSpPr>
          <p:nvPr>
            <p:ph type="subTitle" idx="1"/>
          </p:nvPr>
        </p:nvSpPr>
        <p:spPr>
          <a:xfrm>
            <a:off x="6818200" y="2997533"/>
            <a:ext cx="4422800" cy="17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5873" name="Google Shape;5873;p28"/>
          <p:cNvSpPr/>
          <p:nvPr/>
        </p:nvSpPr>
        <p:spPr>
          <a:xfrm rot="10077096" flipH="1">
            <a:off x="-1371360" y="3443561"/>
            <a:ext cx="6694197" cy="4341596"/>
          </a:xfrm>
          <a:custGeom>
            <a:avLst/>
            <a:gdLst/>
            <a:ahLst/>
            <a:cxnLst/>
            <a:rect l="l" t="t" r="r" b="b"/>
            <a:pathLst>
              <a:path w="133716" h="86723" extrusionOk="0">
                <a:moveTo>
                  <a:pt x="115219" y="0"/>
                </a:moveTo>
                <a:cubicBezTo>
                  <a:pt x="113623" y="0"/>
                  <a:pt x="112042" y="168"/>
                  <a:pt x="110513" y="525"/>
                </a:cubicBezTo>
                <a:cubicBezTo>
                  <a:pt x="106150" y="1541"/>
                  <a:pt x="102456" y="4516"/>
                  <a:pt x="98316" y="6103"/>
                </a:cubicBezTo>
                <a:cubicBezTo>
                  <a:pt x="93879" y="7813"/>
                  <a:pt x="90284" y="8557"/>
                  <a:pt x="85550" y="8557"/>
                </a:cubicBezTo>
                <a:cubicBezTo>
                  <a:pt x="76725" y="8557"/>
                  <a:pt x="68271" y="10069"/>
                  <a:pt x="60314" y="14085"/>
                </a:cubicBezTo>
                <a:cubicBezTo>
                  <a:pt x="55753" y="16390"/>
                  <a:pt x="51935" y="19960"/>
                  <a:pt x="47151" y="21869"/>
                </a:cubicBezTo>
                <a:cubicBezTo>
                  <a:pt x="43708" y="23249"/>
                  <a:pt x="40032" y="23608"/>
                  <a:pt x="36359" y="23608"/>
                </a:cubicBezTo>
                <a:cubicBezTo>
                  <a:pt x="34424" y="23608"/>
                  <a:pt x="32490" y="23508"/>
                  <a:pt x="30591" y="23406"/>
                </a:cubicBezTo>
                <a:cubicBezTo>
                  <a:pt x="28230" y="23260"/>
                  <a:pt x="25807" y="22991"/>
                  <a:pt x="23416" y="22991"/>
                </a:cubicBezTo>
                <a:cubicBezTo>
                  <a:pt x="20535" y="22991"/>
                  <a:pt x="17700" y="23381"/>
                  <a:pt x="15073" y="24844"/>
                </a:cubicBezTo>
                <a:cubicBezTo>
                  <a:pt x="10858" y="27199"/>
                  <a:pt x="4636" y="30620"/>
                  <a:pt x="1612" y="34363"/>
                </a:cubicBezTo>
                <a:cubicBezTo>
                  <a:pt x="1785" y="38255"/>
                  <a:pt x="472" y="42097"/>
                  <a:pt x="273" y="46088"/>
                </a:cubicBezTo>
                <a:cubicBezTo>
                  <a:pt x="1" y="51716"/>
                  <a:pt x="397" y="57368"/>
                  <a:pt x="521" y="63020"/>
                </a:cubicBezTo>
                <a:cubicBezTo>
                  <a:pt x="620" y="67606"/>
                  <a:pt x="1215" y="72217"/>
                  <a:pt x="1686" y="76778"/>
                </a:cubicBezTo>
                <a:cubicBezTo>
                  <a:pt x="1860" y="78439"/>
                  <a:pt x="2108" y="83768"/>
                  <a:pt x="3546" y="84264"/>
                </a:cubicBezTo>
                <a:cubicBezTo>
                  <a:pt x="8219" y="85863"/>
                  <a:pt x="13789" y="86722"/>
                  <a:pt x="19552" y="86722"/>
                </a:cubicBezTo>
                <a:cubicBezTo>
                  <a:pt x="34425" y="86722"/>
                  <a:pt x="50584" y="81003"/>
                  <a:pt x="55926" y="67531"/>
                </a:cubicBezTo>
                <a:lnTo>
                  <a:pt x="61950" y="57913"/>
                </a:lnTo>
                <a:cubicBezTo>
                  <a:pt x="70056" y="45469"/>
                  <a:pt x="88673" y="53327"/>
                  <a:pt x="99581" y="47204"/>
                </a:cubicBezTo>
                <a:cubicBezTo>
                  <a:pt x="105158" y="44080"/>
                  <a:pt x="109596" y="36990"/>
                  <a:pt x="111306" y="31041"/>
                </a:cubicBezTo>
                <a:cubicBezTo>
                  <a:pt x="112669" y="26331"/>
                  <a:pt x="114132" y="21993"/>
                  <a:pt x="118421" y="19192"/>
                </a:cubicBezTo>
                <a:cubicBezTo>
                  <a:pt x="122486" y="16539"/>
                  <a:pt x="127469" y="15746"/>
                  <a:pt x="131460" y="12920"/>
                </a:cubicBezTo>
                <a:cubicBezTo>
                  <a:pt x="132650" y="12077"/>
                  <a:pt x="133666" y="10837"/>
                  <a:pt x="133691" y="9375"/>
                </a:cubicBezTo>
                <a:cubicBezTo>
                  <a:pt x="133716" y="7540"/>
                  <a:pt x="132204" y="6078"/>
                  <a:pt x="130716" y="5037"/>
                </a:cubicBezTo>
                <a:cubicBezTo>
                  <a:pt x="126375" y="1983"/>
                  <a:pt x="120710" y="0"/>
                  <a:pt x="11521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4" name="Google Shape;5874;p28"/>
          <p:cNvSpPr/>
          <p:nvPr/>
        </p:nvSpPr>
        <p:spPr>
          <a:xfrm rot="919594">
            <a:off x="9381582" y="-2030781"/>
            <a:ext cx="4950068" cy="3404985"/>
          </a:xfrm>
          <a:custGeom>
            <a:avLst/>
            <a:gdLst/>
            <a:ahLst/>
            <a:cxnLst/>
            <a:rect l="l" t="t" r="r" b="b"/>
            <a:pathLst>
              <a:path w="75138" h="43162" extrusionOk="0">
                <a:moveTo>
                  <a:pt x="34335" y="1"/>
                </a:moveTo>
                <a:cubicBezTo>
                  <a:pt x="31923" y="1"/>
                  <a:pt x="29531" y="409"/>
                  <a:pt x="27616" y="1197"/>
                </a:cubicBezTo>
                <a:cubicBezTo>
                  <a:pt x="23030" y="7667"/>
                  <a:pt x="0" y="28292"/>
                  <a:pt x="16114" y="33870"/>
                </a:cubicBezTo>
                <a:cubicBezTo>
                  <a:pt x="22013" y="35903"/>
                  <a:pt x="28682" y="34440"/>
                  <a:pt x="34656" y="36820"/>
                </a:cubicBezTo>
                <a:cubicBezTo>
                  <a:pt x="40961" y="39342"/>
                  <a:pt x="46056" y="43161"/>
                  <a:pt x="52903" y="43161"/>
                </a:cubicBezTo>
                <a:cubicBezTo>
                  <a:pt x="53325" y="43161"/>
                  <a:pt x="53754" y="43147"/>
                  <a:pt x="54190" y="43116"/>
                </a:cubicBezTo>
                <a:cubicBezTo>
                  <a:pt x="60487" y="42695"/>
                  <a:pt x="62817" y="37539"/>
                  <a:pt x="63487" y="31936"/>
                </a:cubicBezTo>
                <a:cubicBezTo>
                  <a:pt x="64181" y="26086"/>
                  <a:pt x="66213" y="24797"/>
                  <a:pt x="69932" y="20533"/>
                </a:cubicBezTo>
                <a:cubicBezTo>
                  <a:pt x="73006" y="16988"/>
                  <a:pt x="75138" y="12253"/>
                  <a:pt x="71394" y="8560"/>
                </a:cubicBezTo>
                <a:cubicBezTo>
                  <a:pt x="69239" y="6431"/>
                  <a:pt x="66312" y="5987"/>
                  <a:pt x="63270" y="5987"/>
                </a:cubicBezTo>
                <a:cubicBezTo>
                  <a:pt x="61097" y="5987"/>
                  <a:pt x="58865" y="6213"/>
                  <a:pt x="56812" y="6213"/>
                </a:cubicBezTo>
                <a:cubicBezTo>
                  <a:pt x="56384" y="6213"/>
                  <a:pt x="55964" y="6204"/>
                  <a:pt x="55554" y="6180"/>
                </a:cubicBezTo>
                <a:cubicBezTo>
                  <a:pt x="52034" y="5982"/>
                  <a:pt x="48315" y="5461"/>
                  <a:pt x="45341" y="3750"/>
                </a:cubicBezTo>
                <a:cubicBezTo>
                  <a:pt x="43680" y="2784"/>
                  <a:pt x="41944" y="1470"/>
                  <a:pt x="40085" y="850"/>
                </a:cubicBezTo>
                <a:cubicBezTo>
                  <a:pt x="38326" y="279"/>
                  <a:pt x="36324" y="1"/>
                  <a:pt x="343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75" name="Google Shape;5875;p28"/>
          <p:cNvSpPr txBox="1">
            <a:spLocks noGrp="1"/>
          </p:cNvSpPr>
          <p:nvPr>
            <p:ph type="title"/>
          </p:nvPr>
        </p:nvSpPr>
        <p:spPr>
          <a:xfrm>
            <a:off x="890016" y="1121664"/>
            <a:ext cx="10412000" cy="65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63400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7" name="Google Shape;5887;p31"/>
          <p:cNvSpPr/>
          <p:nvPr/>
        </p:nvSpPr>
        <p:spPr>
          <a:xfrm rot="10800000" flipH="1">
            <a:off x="-1103583" y="-1744100"/>
            <a:ext cx="3923955" cy="3299783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FFE76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8" name="Google Shape;5888;p31"/>
          <p:cNvSpPr/>
          <p:nvPr/>
        </p:nvSpPr>
        <p:spPr>
          <a:xfrm rot="-2700000" flipH="1">
            <a:off x="10404400" y="4473002"/>
            <a:ext cx="3923984" cy="3299807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rgbClr val="D2F2E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641894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dk2"/>
        </a:solidFill>
        <a:effectLst/>
      </p:bgPr>
    </p:bg>
    <p:spTree>
      <p:nvGrpSpPr>
        <p:cNvPr id="1" name="Shape 5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3" name="Google Shape;5893;p33"/>
          <p:cNvSpPr/>
          <p:nvPr/>
        </p:nvSpPr>
        <p:spPr>
          <a:xfrm rot="-8473469">
            <a:off x="10074161" y="-1038937"/>
            <a:ext cx="3924096" cy="3299900"/>
          </a:xfrm>
          <a:custGeom>
            <a:avLst/>
            <a:gdLst/>
            <a:ahLst/>
            <a:cxnLst/>
            <a:rect l="l" t="t" r="r" b="b"/>
            <a:pathLst>
              <a:path w="63426" h="53337" extrusionOk="0">
                <a:moveTo>
                  <a:pt x="22087" y="1"/>
                </a:moveTo>
                <a:cubicBezTo>
                  <a:pt x="11577" y="1"/>
                  <a:pt x="0" y="9469"/>
                  <a:pt x="2542" y="20378"/>
                </a:cubicBezTo>
                <a:lnTo>
                  <a:pt x="6682" y="28658"/>
                </a:lnTo>
                <a:cubicBezTo>
                  <a:pt x="12136" y="36020"/>
                  <a:pt x="4500" y="46060"/>
                  <a:pt x="14714" y="51142"/>
                </a:cubicBezTo>
                <a:cubicBezTo>
                  <a:pt x="17772" y="52664"/>
                  <a:pt x="21706" y="53337"/>
                  <a:pt x="25946" y="53337"/>
                </a:cubicBezTo>
                <a:cubicBezTo>
                  <a:pt x="36138" y="53337"/>
                  <a:pt x="48101" y="49449"/>
                  <a:pt x="53931" y="44126"/>
                </a:cubicBezTo>
                <a:cubicBezTo>
                  <a:pt x="58021" y="40383"/>
                  <a:pt x="63425" y="33640"/>
                  <a:pt x="62012" y="27517"/>
                </a:cubicBezTo>
                <a:cubicBezTo>
                  <a:pt x="61021" y="23254"/>
                  <a:pt x="56608" y="21370"/>
                  <a:pt x="52741" y="20080"/>
                </a:cubicBezTo>
                <a:cubicBezTo>
                  <a:pt x="47981" y="18494"/>
                  <a:pt x="43247" y="18841"/>
                  <a:pt x="39528" y="15172"/>
                </a:cubicBezTo>
                <a:cubicBezTo>
                  <a:pt x="37148" y="12792"/>
                  <a:pt x="36330" y="10065"/>
                  <a:pt x="34669" y="7190"/>
                </a:cubicBezTo>
                <a:cubicBezTo>
                  <a:pt x="31782" y="2115"/>
                  <a:pt x="27054" y="1"/>
                  <a:pt x="2208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400"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78045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êu đề bản chiếu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790953" y="5062538"/>
            <a:ext cx="7871883" cy="1109662"/>
          </a:xfrm>
          <a:effectLst>
            <a:outerShdw dist="17961" dir="2700000" algn="ctr" rotWithShape="0">
              <a:schemeClr val="bg2"/>
            </a:outerShdw>
          </a:effectLst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vi-VN" noProof="0"/>
              <a:t>Bấm &amp; sửa kiểu tiêu đề</a:t>
            </a:r>
            <a:endParaRPr lang="ru-RU" noProof="0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790953" y="5734055"/>
            <a:ext cx="7871883" cy="696913"/>
          </a:xfrm>
          <a:effectLst>
            <a:outerShdw dist="17961" dir="2700000" algn="ctr" rotWithShape="0">
              <a:schemeClr val="bg2"/>
            </a:outerShdw>
          </a:effectLst>
        </p:spPr>
        <p:txBody>
          <a:bodyPr/>
          <a:lstStyle>
            <a:lvl1pPr marL="0" indent="0" algn="r">
              <a:buFontTx/>
              <a:buNone/>
              <a:defRPr sz="1800" b="1"/>
            </a:lvl1pPr>
          </a:lstStyle>
          <a:p>
            <a:pPr lvl="0"/>
            <a:r>
              <a:rPr lang="vi-VN" noProof="0"/>
              <a:t>Bấm &amp; sửa kiểu phụ đề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2731952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24663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Đầu trang của Phầ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892" indent="0">
              <a:buNone/>
              <a:defRPr sz="1350"/>
            </a:lvl2pPr>
            <a:lvl3pPr marL="685783" indent="0">
              <a:buNone/>
              <a:defRPr sz="1200"/>
            </a:lvl3pPr>
            <a:lvl4pPr marL="1028675" indent="0">
              <a:buNone/>
              <a:defRPr sz="1050"/>
            </a:lvl4pPr>
            <a:lvl5pPr marL="1371566" indent="0">
              <a:buNone/>
              <a:defRPr sz="1050"/>
            </a:lvl5pPr>
            <a:lvl6pPr marL="1714457" indent="0">
              <a:buNone/>
              <a:defRPr sz="1050"/>
            </a:lvl6pPr>
            <a:lvl7pPr marL="2057348" indent="0">
              <a:buNone/>
              <a:defRPr sz="1050"/>
            </a:lvl7pPr>
            <a:lvl8pPr marL="2400240" indent="0">
              <a:buNone/>
              <a:defRPr sz="1050"/>
            </a:lvl8pPr>
            <a:lvl9pPr marL="2743132" indent="0">
              <a:buNone/>
              <a:defRPr sz="1050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18126945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Hai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sz="half" idx="1"/>
          </p:nvPr>
        </p:nvSpPr>
        <p:spPr>
          <a:xfrm>
            <a:off x="719668" y="1844675"/>
            <a:ext cx="4842933" cy="48958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ội dung 3"/>
          <p:cNvSpPr>
            <a:spLocks noGrp="1"/>
          </p:cNvSpPr>
          <p:nvPr>
            <p:ph sz="half" idx="2"/>
          </p:nvPr>
        </p:nvSpPr>
        <p:spPr>
          <a:xfrm>
            <a:off x="5765800" y="1844675"/>
            <a:ext cx="4842933" cy="48958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3962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hép so sá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  <p:sp>
        <p:nvSpPr>
          <p:cNvPr id="4" name="Chỗ dành sẵn cho Nội dung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Văn bản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  <p:sp>
        <p:nvSpPr>
          <p:cNvPr id="6" name="Chỗ dành sẵn cho Nội dung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317776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hỉ Tiêu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93210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4917989"/>
            <a:ext cx="12192000" cy="1940010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7128" y="1225296"/>
            <a:ext cx="9281160" cy="3520440"/>
          </a:xfrm>
        </p:spPr>
        <p:txBody>
          <a:bodyPr anchor="ctr">
            <a:normAutofit/>
          </a:bodyPr>
          <a:lstStyle>
            <a:lvl1pPr>
              <a:lnSpc>
                <a:spcPct val="80000"/>
              </a:lnSpc>
              <a:defRPr sz="80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165774" y="5020056"/>
            <a:ext cx="9052560" cy="1066800"/>
          </a:xfrm>
        </p:spPr>
        <p:txBody>
          <a:bodyPr anchor="t">
            <a:normAutofit/>
          </a:bodyPr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593667" y="6272784"/>
            <a:ext cx="2644309" cy="365125"/>
          </a:xfrm>
        </p:spPr>
        <p:txBody>
          <a:bodyPr/>
          <a:lstStyle/>
          <a:p>
            <a:fld id="{5EA109CB-DDDB-7949-A85C-355CAB3D7576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182708" y="6272784"/>
            <a:ext cx="6327648" cy="365125"/>
          </a:xfrm>
        </p:spPr>
        <p:txBody>
          <a:bodyPr/>
          <a:lstStyle/>
          <a:p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897399" y="2325848"/>
            <a:ext cx="1080904" cy="1080902"/>
            <a:chOff x="9685338" y="4460675"/>
            <a:chExt cx="1080904" cy="1080902"/>
          </a:xfrm>
        </p:grpSpPr>
        <p:sp>
          <p:nvSpPr>
            <p:cNvPr id="9" name="Oval 8"/>
            <p:cNvSpPr/>
            <p:nvPr/>
          </p:nvSpPr>
          <p:spPr>
            <a:xfrm>
              <a:off x="9685338" y="4460675"/>
              <a:ext cx="1080904" cy="1080902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</a14:imgLayer>
                    </a14:imgProps>
                  </a:ext>
                </a:extLst>
              </a:blip>
              <a:srcRect/>
              <a:tile tx="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9793429" y="4568765"/>
              <a:ext cx="864723" cy="864722"/>
            </a:xfrm>
            <a:prstGeom prst="ellipse">
              <a:avLst/>
            </a:prstGeom>
            <a:noFill/>
            <a:ln w="254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43702" y="2506133"/>
            <a:ext cx="1188298" cy="720332"/>
          </a:xfrm>
        </p:spPr>
        <p:txBody>
          <a:bodyPr/>
          <a:lstStyle>
            <a:lvl1pPr>
              <a:defRPr sz="2800"/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56613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rố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18818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Nội dung với Phụ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idx="1"/>
          </p:nvPr>
        </p:nvSpPr>
        <p:spPr>
          <a:xfrm>
            <a:off x="4766733" y="273055"/>
            <a:ext cx="6815667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Văn bản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21712714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Ảnh với Phụ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Hình ảnh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r>
              <a:rPr lang="vi-VN"/>
              <a:t>Bấm biểu tượng để thêm hình ảnh</a:t>
            </a:r>
            <a:endParaRPr lang="en-US"/>
          </a:p>
        </p:txBody>
      </p:sp>
      <p:sp>
        <p:nvSpPr>
          <p:cNvPr id="4" name="Chỗ dành sẵn cho Văn bản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20280002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êu đề và Văn bản dọ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Dọc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27176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êu đề dọc và Văn bả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Dọc 1"/>
          <p:cNvSpPr>
            <a:spLocks noGrp="1"/>
          </p:cNvSpPr>
          <p:nvPr>
            <p:ph type="title" orient="vert"/>
          </p:nvPr>
        </p:nvSpPr>
        <p:spPr>
          <a:xfrm>
            <a:off x="8113184" y="1268413"/>
            <a:ext cx="2495549" cy="5472112"/>
          </a:xfrm>
        </p:spPr>
        <p:txBody>
          <a:bodyPr vert="eaVert"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Dọc 2"/>
          <p:cNvSpPr>
            <a:spLocks noGrp="1"/>
          </p:cNvSpPr>
          <p:nvPr>
            <p:ph type="body" orient="vert" idx="1"/>
          </p:nvPr>
        </p:nvSpPr>
        <p:spPr>
          <a:xfrm>
            <a:off x="624421" y="1268413"/>
            <a:ext cx="7285567" cy="5472112"/>
          </a:xfrm>
        </p:spPr>
        <p:txBody>
          <a:bodyPr vert="eaVert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027378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êu đề bản chiếu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95703" y="3141663"/>
            <a:ext cx="7871884" cy="1109662"/>
          </a:xfrm>
          <a:effectLst>
            <a:outerShdw dist="17961" dir="2700000" algn="ctr" rotWithShape="0">
              <a:schemeClr val="bg2"/>
            </a:outerShdw>
          </a:effectLst>
        </p:spPr>
        <p:txBody>
          <a:bodyPr/>
          <a:lstStyle>
            <a:lvl1pPr>
              <a:defRPr sz="2400"/>
            </a:lvl1pPr>
          </a:lstStyle>
          <a:p>
            <a:pPr lvl="0"/>
            <a:r>
              <a:rPr lang="vi-VN" noProof="0"/>
              <a:t>Bấm &amp; sửa kiểu tiêu đề</a:t>
            </a:r>
            <a:endParaRPr lang="ru-RU" noProof="0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95703" y="3813180"/>
            <a:ext cx="7871884" cy="696913"/>
          </a:xfrm>
          <a:effectLst>
            <a:outerShdw dist="17961" dir="2700000" algn="ctr" rotWithShape="0">
              <a:schemeClr val="bg2"/>
            </a:outerShdw>
          </a:effectLst>
        </p:spPr>
        <p:txBody>
          <a:bodyPr/>
          <a:lstStyle>
            <a:lvl1pPr marL="0" indent="0" algn="r">
              <a:buFontTx/>
              <a:buNone/>
              <a:defRPr sz="1800" b="1"/>
            </a:lvl1pPr>
          </a:lstStyle>
          <a:p>
            <a:pPr lvl="0"/>
            <a:r>
              <a:rPr lang="vi-VN" noProof="0"/>
              <a:t>Bấm &amp; sửa kiểu phụ đề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7777732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3379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Đầu trang của Phầ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892" indent="0">
              <a:buNone/>
              <a:defRPr sz="1350"/>
            </a:lvl2pPr>
            <a:lvl3pPr marL="685783" indent="0">
              <a:buNone/>
              <a:defRPr sz="1200"/>
            </a:lvl3pPr>
            <a:lvl4pPr marL="1028675" indent="0">
              <a:buNone/>
              <a:defRPr sz="1050"/>
            </a:lvl4pPr>
            <a:lvl5pPr marL="1371566" indent="0">
              <a:buNone/>
              <a:defRPr sz="1050"/>
            </a:lvl5pPr>
            <a:lvl6pPr marL="1714457" indent="0">
              <a:buNone/>
              <a:defRPr sz="1050"/>
            </a:lvl6pPr>
            <a:lvl7pPr marL="2057348" indent="0">
              <a:buNone/>
              <a:defRPr sz="1050"/>
            </a:lvl7pPr>
            <a:lvl8pPr marL="2400240" indent="0">
              <a:buNone/>
              <a:defRPr sz="1050"/>
            </a:lvl8pPr>
            <a:lvl9pPr marL="2743132" indent="0">
              <a:buNone/>
              <a:defRPr sz="1050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94755417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Hai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sz="half" idx="1"/>
          </p:nvPr>
        </p:nvSpPr>
        <p:spPr>
          <a:xfrm>
            <a:off x="719668" y="1844675"/>
            <a:ext cx="4842933" cy="48958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Nội dung 3"/>
          <p:cNvSpPr>
            <a:spLocks noGrp="1"/>
          </p:cNvSpPr>
          <p:nvPr>
            <p:ph sz="half" idx="2"/>
          </p:nvPr>
        </p:nvSpPr>
        <p:spPr>
          <a:xfrm>
            <a:off x="5765800" y="1844675"/>
            <a:ext cx="4842933" cy="489585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77581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hép so sán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  <p:sp>
        <p:nvSpPr>
          <p:cNvPr id="4" name="Chỗ dành sẵn cho Nội dung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5" name="Chỗ dành sẵn cho Văn bản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  <p:sp>
        <p:nvSpPr>
          <p:cNvPr id="6" name="Chỗ dành sẵn cho Nội dung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2476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9848" y="2194560"/>
            <a:ext cx="475488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64224" y="2194560"/>
            <a:ext cx="4754880" cy="39776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E56BB9-C860-D945-A0DA-AC84E1154E6B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81778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hỉ Tiêu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79348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rố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76613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Nội dung với Phụ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Nội dung 2"/>
          <p:cNvSpPr>
            <a:spLocks noGrp="1"/>
          </p:cNvSpPr>
          <p:nvPr>
            <p:ph idx="1"/>
          </p:nvPr>
        </p:nvSpPr>
        <p:spPr>
          <a:xfrm>
            <a:off x="4766733" y="273055"/>
            <a:ext cx="6815667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  <p:sp>
        <p:nvSpPr>
          <p:cNvPr id="4" name="Chỗ dành sẵn cho Văn bản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327667850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Ảnh với Phụ đ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Hình ảnh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r>
              <a:rPr lang="vi-VN"/>
              <a:t>Bấm biểu tượng để thêm hình ảnh</a:t>
            </a:r>
            <a:endParaRPr lang="en-US"/>
          </a:p>
        </p:txBody>
      </p:sp>
      <p:sp>
        <p:nvSpPr>
          <p:cNvPr id="4" name="Chỗ dành sẵn cho Văn bản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vi-VN"/>
              <a:t>Bấm &amp; sửa kiểu tiêu đề</a:t>
            </a:r>
          </a:p>
        </p:txBody>
      </p:sp>
    </p:spTree>
    <p:extLst>
      <p:ext uri="{BB962C8B-B14F-4D97-AF65-F5344CB8AC3E}">
        <p14:creationId xmlns:p14="http://schemas.microsoft.com/office/powerpoint/2010/main" val="29657218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êu đề và Văn bản dọ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Dọc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33736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êu đề dọc và Văn bả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Dọc 1"/>
          <p:cNvSpPr>
            <a:spLocks noGrp="1"/>
          </p:cNvSpPr>
          <p:nvPr>
            <p:ph type="title" orient="vert"/>
          </p:nvPr>
        </p:nvSpPr>
        <p:spPr>
          <a:xfrm>
            <a:off x="8113184" y="1268413"/>
            <a:ext cx="2495549" cy="5472112"/>
          </a:xfrm>
        </p:spPr>
        <p:txBody>
          <a:bodyPr vert="eaVert"/>
          <a:lstStyle/>
          <a:p>
            <a:r>
              <a:rPr lang="vi-VN"/>
              <a:t>Bấm &amp; sửa kiểu tiêu đề</a:t>
            </a:r>
            <a:endParaRPr lang="en-US"/>
          </a:p>
        </p:txBody>
      </p:sp>
      <p:sp>
        <p:nvSpPr>
          <p:cNvPr id="3" name="Chỗ dành sẵn cho Văn bản Dọc 2"/>
          <p:cNvSpPr>
            <a:spLocks noGrp="1"/>
          </p:cNvSpPr>
          <p:nvPr>
            <p:ph type="body" orient="vert" idx="1"/>
          </p:nvPr>
        </p:nvSpPr>
        <p:spPr>
          <a:xfrm>
            <a:off x="624421" y="1268413"/>
            <a:ext cx="7285567" cy="5472112"/>
          </a:xfrm>
        </p:spPr>
        <p:txBody>
          <a:bodyPr vert="eaVert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789151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2800" y="3124200"/>
            <a:ext cx="10566400" cy="838200"/>
          </a:xfrm>
        </p:spPr>
        <p:txBody>
          <a:bodyPr/>
          <a:lstStyle>
            <a:lvl1pPr algn="ctr">
              <a:defRPr sz="5400">
                <a:gradFill>
                  <a:gsLst>
                    <a:gs pos="44000">
                      <a:srgbClr val="F7CA65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5400000"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12800" y="4038600"/>
            <a:ext cx="10566400" cy="457200"/>
          </a:xfrm>
        </p:spPr>
        <p:txBody>
          <a:bodyPr>
            <a:noAutofit/>
          </a:bodyPr>
          <a:lstStyle>
            <a:lvl1pPr marL="0" indent="0" algn="ctr">
              <a:buNone/>
              <a:defRPr sz="1800" i="1">
                <a:solidFill>
                  <a:schemeClr val="bg1"/>
                </a:solidFill>
              </a:defRPr>
            </a:lvl1pPr>
            <a:lvl2pPr marL="3428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6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3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AC442E-6DCD-4744-A250-064EF71D9268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1CA29-DD4D-4ECC-8A17-DAF48781D8C6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88750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9BF731-9AAA-4F8B-9953-5BBBCD0433F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D3B592-2A1B-4491-8764-FA0B46EECE7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5891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28803" y="2514605"/>
            <a:ext cx="8583084" cy="1362075"/>
          </a:xfrm>
        </p:spPr>
        <p:txBody>
          <a:bodyPr anchor="t"/>
          <a:lstStyle>
            <a:lvl1pPr algn="ctr" defTabSz="685783" rtl="0" eaLnBrk="1" latinLnBrk="0" hangingPunct="1">
              <a:spcBef>
                <a:spcPct val="0"/>
              </a:spcBef>
              <a:buNone/>
              <a:defRPr lang="en-US" sz="3600" strike="noStrike" kern="1200" dirty="0">
                <a:gradFill>
                  <a:gsLst>
                    <a:gs pos="44000">
                      <a:srgbClr val="F7CA65"/>
                    </a:gs>
                    <a:gs pos="13000">
                      <a:srgbClr val="BD922A"/>
                    </a:gs>
                    <a:gs pos="21001">
                      <a:srgbClr val="BD922A"/>
                    </a:gs>
                    <a:gs pos="69000">
                      <a:srgbClr val="835E17"/>
                    </a:gs>
                    <a:gs pos="82001">
                      <a:srgbClr val="A28949"/>
                    </a:gs>
                    <a:gs pos="100000">
                      <a:srgbClr val="FAE3B7"/>
                    </a:gs>
                  </a:gsLst>
                  <a:lin ang="5400000"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+mj-ea"/>
                <a:cs typeface="Times New Roman" pitchFamily="18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828803" y="3962400"/>
            <a:ext cx="8583084" cy="838200"/>
          </a:xfrm>
        </p:spPr>
        <p:txBody>
          <a:bodyPr anchor="b"/>
          <a:lstStyle>
            <a:lvl1pPr marL="0" indent="0" algn="ctr">
              <a:buNone/>
              <a:defRPr sz="1500" i="1">
                <a:solidFill>
                  <a:schemeClr val="bg1"/>
                </a:solidFill>
              </a:defRPr>
            </a:lvl1pPr>
            <a:lvl2pPr marL="342892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CE2C7E-1509-4B8F-8BC9-5F1306E27D3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375C4C-2585-473D-8636-362D1BA865E1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06557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12800" y="2209802"/>
            <a:ext cx="5181600" cy="39163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2209802"/>
            <a:ext cx="5181600" cy="39163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6D7C0-1824-47BE-ADDD-72C1274454C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DE66CB-E535-4C7F-87B5-B1D242D51DC4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4403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6800" y="2048256"/>
            <a:ext cx="475488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69848" y="2743200"/>
            <a:ext cx="475488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64224" y="2048256"/>
            <a:ext cx="4754880" cy="640080"/>
          </a:xfrm>
        </p:spPr>
        <p:txBody>
          <a:bodyPr anchor="ctr">
            <a:normAutofit/>
          </a:bodyPr>
          <a:lstStyle>
            <a:lvl1pPr marL="0" indent="0">
              <a:buNone/>
              <a:defRPr sz="2000" b="1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64224" y="2743200"/>
            <a:ext cx="4754880" cy="3291840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C5F966-147F-B24F-8855-ADF4B9638779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26864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2800" y="2179638"/>
            <a:ext cx="5183717" cy="639762"/>
          </a:xfrm>
        </p:spPr>
        <p:txBody>
          <a:bodyPr anchor="b">
            <a:normAutofit/>
          </a:bodyPr>
          <a:lstStyle>
            <a:lvl1pPr marL="0" indent="0">
              <a:buNone/>
              <a:defRPr sz="15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2800" y="2895604"/>
            <a:ext cx="5183717" cy="3230563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2179638"/>
            <a:ext cx="5185833" cy="639762"/>
          </a:xfrm>
        </p:spPr>
        <p:txBody>
          <a:bodyPr anchor="b">
            <a:normAutofit/>
          </a:bodyPr>
          <a:lstStyle>
            <a:lvl1pPr marL="0" indent="0">
              <a:buNone/>
              <a:defRPr sz="15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895604"/>
            <a:ext cx="5185833" cy="3230563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3F58D6-F415-4F39-BC4E-F83D244E22E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FB22ED-BE18-4799-9807-CBA7B8B03B3A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40516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90939F-C255-484D-BEF2-B418FA3251E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9C99-F5D7-4B80-AD79-EAFA92552BDB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40120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1D775A-FA59-4472-87FC-5FA68B218A05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A890A5-5AEB-4CEB-A5FC-431ED5599DA5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678768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1203" y="1219200"/>
            <a:ext cx="3909484" cy="1162050"/>
          </a:xfrm>
        </p:spPr>
        <p:txBody>
          <a:bodyPr anchor="b"/>
          <a:lstStyle>
            <a:lvl1pPr algn="l">
              <a:defRPr lang="en-US" sz="1500" strike="noStrike" kern="1200" dirty="0">
                <a:solidFill>
                  <a:schemeClr val="bg1"/>
                </a:solidFill>
                <a:effectLst/>
                <a:latin typeface="Arial Black" pitchFamily="34" charset="0"/>
                <a:ea typeface="+mj-ea"/>
                <a:cs typeface="+mj-cs"/>
              </a:defRPr>
            </a:lvl1pPr>
          </a:lstStyle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1447800"/>
            <a:ext cx="6815667" cy="467836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11203" y="2438405"/>
            <a:ext cx="3909484" cy="3687763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2D9380-21E1-4179-B0FA-964C01DADF0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6897A5-714C-4189-B516-A4CE3B539E97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7412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>
            <a:normAutofit/>
          </a:bodyPr>
          <a:lstStyle>
            <a:lvl1pPr algn="l">
              <a:defRPr lang="en-US" sz="1500" strike="noStrike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itchFamily="34" charset="0"/>
                <a:ea typeface="+mj-ea"/>
                <a:cs typeface="+mj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1371604"/>
            <a:ext cx="7315200" cy="335597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892" indent="0">
              <a:buNone/>
              <a:defRPr sz="900"/>
            </a:lvl2pPr>
            <a:lvl3pPr marL="685783" indent="0">
              <a:buNone/>
              <a:defRPr sz="750"/>
            </a:lvl3pPr>
            <a:lvl4pPr marL="1028675" indent="0">
              <a:buNone/>
              <a:defRPr sz="675"/>
            </a:lvl4pPr>
            <a:lvl5pPr marL="1371566" indent="0">
              <a:buNone/>
              <a:defRPr sz="675"/>
            </a:lvl5pPr>
            <a:lvl6pPr marL="1714457" indent="0">
              <a:buNone/>
              <a:defRPr sz="675"/>
            </a:lvl6pPr>
            <a:lvl7pPr marL="2057348" indent="0">
              <a:buNone/>
              <a:defRPr sz="675"/>
            </a:lvl7pPr>
            <a:lvl8pPr marL="2400240" indent="0">
              <a:buNone/>
              <a:defRPr sz="675"/>
            </a:lvl8pPr>
            <a:lvl9pPr marL="2743132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0AFCD-A1E3-4C05-A11F-681AE77E2087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17B223-088C-4328-B9C4-AFA3611A36F2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7392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/>
              <a:t>Bấm &amp; sửa kiểu tiêu đề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7B9416-52A4-4A8C-8123-1B325530FC5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A95F52-5ED6-4EC1-8DAF-D75A4CFE2839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657867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1264029"/>
            <a:ext cx="2641600" cy="4862139"/>
          </a:xfrm>
        </p:spPr>
        <p:txBody>
          <a:bodyPr vert="eaVert">
            <a:normAutofit/>
          </a:bodyPr>
          <a:lstStyle>
            <a:lvl1pPr algn="l" defTabSz="685783" rtl="0" eaLnBrk="1" latinLnBrk="0" hangingPunct="1">
              <a:spcBef>
                <a:spcPct val="0"/>
              </a:spcBef>
              <a:buNone/>
              <a:defRPr lang="en-US" sz="2400" strike="noStrike" kern="1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itchFamily="34" charset="0"/>
                <a:ea typeface="+mj-ea"/>
                <a:cs typeface="+mj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295403"/>
            <a:ext cx="8026400" cy="4830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E7F45D-FC32-4F03-858A-EFBB3F1D6522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99BD7E-66F3-4D62-B93B-9DE4914E623C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40509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085EFF-E8F2-4174-B3F4-E71F75C0222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68B653A-7E6E-48AF-9183-DD92B6549E4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7AD2DCF-F299-4CC6-B798-55D426CFAA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09C181-C9B9-4315-B670-3640D4F697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BB1004-31C0-4C41-832D-F3FC76793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4201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84812D-82B5-4108-90F1-8FB77643EA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3AE515-D879-4687-8D76-B7F0C9BE47D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97B92F-D5C2-463C-99A4-E891C02B61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D28DD5-8E07-4935-968E-774D08D307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2B1774D-FE93-429A-BC44-CB07BAFEE9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6640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031DB-E6F3-41E1-8C39-7A89E878A9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9AD03D-E85F-4882-8C50-BAA503F8D7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477E25A-C786-4615-8867-BAC16B9D1C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7E09EE-5CE0-46FB-BC9B-0C8B4B4325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F2B2D0-C679-4227-8F4D-5465E5009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4676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32BB21E-6508-274A-8215-090AB0A8BFD7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146797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080F15-DEF4-45D5-B375-2D3994A52E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B9CFB5-3322-41D2-9A8D-0C9BE2582DF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C03E4C6-FF5D-4F3C-A146-21D52BB8D7D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D7267F9-02D6-4EEA-84EC-28812E3E1F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8B254AC-2D16-4481-8248-C657179ABF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93E4B60-5A2F-4BC1-A29E-1DF3B7681D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47736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A161DB-5590-4BB9-AA1E-014C944B0D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28D04D-23ED-4B21-A8DB-6257EA4CAFB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342398-BA04-4F33-B85F-E8D9AD7894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803B15E-1FD4-48F4-BBB2-0BF14076D4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0246631-32B0-4243-BF98-819601764D7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5A03008-B979-497A-ADDF-68F6707404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E4828F0-99E2-454E-84ED-0B2BEC611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472A512-67E2-4539-87E4-DF0A6E479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246924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9ED7D4-9749-4E34-BEDF-94ADFCD983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21EA4B1-9AF5-47DD-80D1-CF43B25219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6A62E14-11D5-4498-BEB9-1058D21CD4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5838113-3DB3-4CB2-9F89-DF220B734B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72862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D08E228-3C50-46F2-9F0A-E13DE81A2D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22EFF30-D919-4CCF-BB5F-E72188EBE0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D12A176-0452-47A6-A1F1-7C96944C0A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9728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4CD9D2-1567-4688-8C21-978ED0D3ED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64ABAF8-6F97-42D6-B995-74CAA00687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9352E8D-AF69-4A56-B8EB-BFCF27B919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092A873-5E5F-4071-B3D9-7AA1B68A85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37FC34F-5AC7-4F9E-83D9-2856FEC8E7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0673931-F895-464F-B2A2-0686651173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35011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C54C91-79A1-4ABC-813B-43ADFA7E1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0A811C7-3BD3-4725-A1ED-C87B3D06EE6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6CA99D-E77E-4D00-BC16-732FB3743F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639D03-E6E0-4F2F-8C7D-9073388749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A6517F4-5F46-4D3A-AC71-087CFFB14B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A3C7C69-7BE1-4341-AB30-A23471A51A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17789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55B3C7-9A3D-442C-A269-5287FF1D09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5E9CB65-B9B6-4C84-ABE1-20DEB0001C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595866-BCE1-44BE-9A62-594A1D4DB3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02E92C-2F94-48BD-8A26-3C90C95331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6EFB61-EB7B-4F50-ABAD-7DF207DEA6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7729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6AA64EE-DA94-42EB-9B92-7C39E8AD88C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FA207D7-39CF-4BA5-B015-4E07D513993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C50623-4AE5-4A10-A88E-4F2606F040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1AD4CF-B445-4B7B-9FA0-C4D7129843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DD1FF8-A143-4F56-9213-288EB05D8B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499664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37755BA-696A-4EA0-AD8F-5E517027CFB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32C1B58-78C5-4F87-A14B-8A3881F351A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64619EF-B09E-4166-BA16-78AEFF1B51C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8C8069-AF80-423A-873D-08657D12C3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3957908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0BF7A64-8C01-4BF0-8D37-8C1F5BBDD73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D624C2-233E-4D37-843C-A055A0DEE2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1DC466D-147F-4F7C-9F4C-4B5A19BCC5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0D65BB-BAE9-469E-A90A-346A1DE211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3551500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5E3B75-9C36-5140-9B2C-4AB02DB5CE55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7671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8884D71-0017-4646-8E8C-F8268278DB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4280A05-9CF8-48B2-9A05-A4D2EF42296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F9931E6-F520-424B-AB36-B95544728D8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84EC8A-135A-4465-8DCD-45543FF4DB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7828379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5336990-C9E0-4480-9D2E-BD80626275E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E4ABBD-1144-49DF-875E-D7CD960F99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3C8522-F274-41AB-93BF-724947F1B74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BA5D17-D293-48A4-8677-74BB97F2952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2263486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2C97416-4663-4D14-807D-BEF63442D16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9C022F0-F95B-4F9B-988E-4F72DA3584A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67005DAF-FC90-4101-8397-E99D8F47AE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8C71D2-D7B4-409E-9B33-77F45CDEC7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4165571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1BB28C5-AF96-47C0-B1B4-998B9F42EB3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50CC6D7-4DB5-4A05-9F55-D6BB4E84D0D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4181A4C-31E3-496D-A03B-824A08E3C0C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1F94E4-2A8A-4F0E-95B7-5CB3B16016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3335115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D43B7252-D199-41A0-897B-67F78B23394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2D6E000-47B0-4793-AC55-DA437CA6EE3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88769A38-72F6-4069-B0C0-F8831D944CE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FE2EF4-EE17-4A18-8DEA-21C871B11BB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0668757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D6BB8EC-76F8-463E-83AC-7D96F15B407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AA93D0-BC72-41AB-B20B-FDDDBFD558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572D16-B808-48D9-BC39-B88532C0581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04AE444-0829-4D8B-B45E-FA3DEC9205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6142459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A151834-6C39-4C7D-A197-400FC0D1E53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1F703C-979C-468C-A153-92360C8EB74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8E6D118-ACE9-4D4D-9AC2-3FC5CBE8CB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420B48F-42C7-4B0E-B60A-E6BE277523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8895189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27B2B6F-AB1F-436E-BC82-CDDFB3313A9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89B0ED3-9771-4C3B-9D91-57C1ED477F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7CDF97C-5BAB-4CCF-B3AB-F94313E115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AD7EB8A-E4C7-4F69-A313-994EC533C5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8189856"/>
      </p:ext>
    </p:extLst>
  </p:cSld>
  <p:clrMapOvr>
    <a:masterClrMapping/>
  </p:clrMapOvr>
  <p:transition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510FC10-E37A-4289-ADD5-6D6D96CB058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1E81244-CEC7-404F-B9F9-12E352DCE4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02F7F4A-C521-4BB0-B8D8-D5BCEDB75C6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548D9BE-6C1E-4553-AECA-CBF70039285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17758343"/>
      </p:ext>
    </p:extLst>
  </p:cSld>
  <p:clrMapOvr>
    <a:masterClrMapping/>
  </p:clrMapOvr>
  <p:transition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55F3A9E7-5463-4A59-8A81-DDC4B41CC6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2A1D3D1-8A81-4EDB-998F-0F44BD17E83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07310C0-B200-4CC3-B1B2-112DB5EF76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9A4A4BA-C7EF-43F6-AF05-EFC0E4311C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323570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8303740" y="0"/>
            <a:ext cx="3888259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49640" y="685800"/>
            <a:ext cx="3200400" cy="1737360"/>
          </a:xfrm>
        </p:spPr>
        <p:txBody>
          <a:bodyPr anchor="b">
            <a:normAutofit/>
          </a:bodyPr>
          <a:lstStyle>
            <a:lvl1pPr>
              <a:defRPr sz="32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685800"/>
            <a:ext cx="6711696" cy="5020056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49640" y="2423160"/>
            <a:ext cx="32004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40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7E5107-D26A-8749-91B4-BDF6C1B6361A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10" name="Oval 9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1" name="Oval 10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67408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14"/>
          <p:cNvSpPr txBox="1">
            <a:spLocks noGrp="1"/>
          </p:cNvSpPr>
          <p:nvPr>
            <p:ph type="title"/>
          </p:nvPr>
        </p:nvSpPr>
        <p:spPr>
          <a:xfrm>
            <a:off x="950967" y="4457551"/>
            <a:ext cx="5153200" cy="8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180" name="Google Shape;1180;p14"/>
          <p:cNvSpPr txBox="1">
            <a:spLocks noGrp="1"/>
          </p:cNvSpPr>
          <p:nvPr>
            <p:ph type="subTitle" idx="1"/>
          </p:nvPr>
        </p:nvSpPr>
        <p:spPr>
          <a:xfrm>
            <a:off x="950967" y="1885667"/>
            <a:ext cx="5153200" cy="25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5774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592216" y="114985"/>
            <a:ext cx="6913853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180918" y="2470397"/>
            <a:ext cx="9819733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03186" y="5484881"/>
            <a:ext cx="2203497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03196" y="-203215"/>
            <a:ext cx="1630631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0754797" y="-203215"/>
            <a:ext cx="1640391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0098142" y="5457681"/>
            <a:ext cx="2297053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960000" y="3267251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960000" y="4157267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209301" y="4863134"/>
            <a:ext cx="23433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111119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641935" y="263083"/>
            <a:ext cx="8495968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4411951" y="2788533"/>
            <a:ext cx="32512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4411951" y="3324100"/>
            <a:ext cx="32512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68358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4" name="Google Shape;904;p7"/>
          <p:cNvGrpSpPr/>
          <p:nvPr/>
        </p:nvGrpSpPr>
        <p:grpSpPr>
          <a:xfrm>
            <a:off x="361340" y="1514621"/>
            <a:ext cx="11467283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8854512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939300" y="-3456697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8"/>
          <p:cNvSpPr/>
          <p:nvPr/>
        </p:nvSpPr>
        <p:spPr>
          <a:xfrm>
            <a:off x="-2939300" y="4609636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8"/>
          <p:cNvSpPr/>
          <p:nvPr/>
        </p:nvSpPr>
        <p:spPr>
          <a:xfrm>
            <a:off x="1901797" y="4609640"/>
            <a:ext cx="6832584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157200" y="1754967"/>
            <a:ext cx="78776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4492585" y="446289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34" name="Google Shape;934;p8"/>
          <p:cNvGrpSpPr/>
          <p:nvPr/>
        </p:nvGrpSpPr>
        <p:grpSpPr>
          <a:xfrm>
            <a:off x="3765287" y="4479656"/>
            <a:ext cx="658828" cy="46632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4793476" y="5327317"/>
            <a:ext cx="24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8"/>
          <p:cNvSpPr/>
          <p:nvPr/>
        </p:nvSpPr>
        <p:spPr>
          <a:xfrm>
            <a:off x="4687245" y="4966087"/>
            <a:ext cx="3419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8"/>
          <p:cNvSpPr/>
          <p:nvPr/>
        </p:nvSpPr>
        <p:spPr>
          <a:xfrm>
            <a:off x="4676179" y="4930383"/>
            <a:ext cx="24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8"/>
          <p:cNvSpPr/>
          <p:nvPr/>
        </p:nvSpPr>
        <p:spPr>
          <a:xfrm>
            <a:off x="4700845" y="5008579"/>
            <a:ext cx="4255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8"/>
          <p:cNvSpPr/>
          <p:nvPr/>
        </p:nvSpPr>
        <p:spPr>
          <a:xfrm>
            <a:off x="4779041" y="5284827"/>
            <a:ext cx="24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8"/>
          <p:cNvSpPr/>
          <p:nvPr/>
        </p:nvSpPr>
        <p:spPr>
          <a:xfrm>
            <a:off x="4662580" y="4891284"/>
            <a:ext cx="102037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8"/>
          <p:cNvSpPr/>
          <p:nvPr/>
        </p:nvSpPr>
        <p:spPr>
          <a:xfrm>
            <a:off x="6422043" y="5705541"/>
            <a:ext cx="24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8"/>
          <p:cNvSpPr/>
          <p:nvPr/>
        </p:nvSpPr>
        <p:spPr>
          <a:xfrm>
            <a:off x="6365952" y="5723394"/>
            <a:ext cx="34873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8"/>
          <p:cNvSpPr/>
          <p:nvPr/>
        </p:nvSpPr>
        <p:spPr>
          <a:xfrm>
            <a:off x="6418648" y="5713213"/>
            <a:ext cx="3419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8"/>
          <p:cNvSpPr/>
          <p:nvPr/>
        </p:nvSpPr>
        <p:spPr>
          <a:xfrm>
            <a:off x="4790083" y="4703439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8"/>
          <p:cNvSpPr/>
          <p:nvPr/>
        </p:nvSpPr>
        <p:spPr>
          <a:xfrm>
            <a:off x="4807075" y="4711087"/>
            <a:ext cx="427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8"/>
          <p:cNvSpPr/>
          <p:nvPr/>
        </p:nvSpPr>
        <p:spPr>
          <a:xfrm>
            <a:off x="4807075" y="4735751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77" name="Google Shape;977;p8"/>
          <p:cNvGrpSpPr/>
          <p:nvPr/>
        </p:nvGrpSpPr>
        <p:grpSpPr>
          <a:xfrm>
            <a:off x="4637649" y="4395442"/>
            <a:ext cx="1835319" cy="1842116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6616313" y="4271090"/>
            <a:ext cx="1461907" cy="1773633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9438989" y="3427555"/>
            <a:ext cx="1337004" cy="2015175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8527081" y="5416988"/>
            <a:ext cx="849671" cy="658968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651277" y="4127568"/>
            <a:ext cx="2044375" cy="1775373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68358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8" name="Google Shape;1688;p8"/>
          <p:cNvSpPr/>
          <p:nvPr/>
        </p:nvSpPr>
        <p:spPr>
          <a:xfrm>
            <a:off x="1333212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9" name="Google Shape;1689;p8"/>
          <p:cNvSpPr/>
          <p:nvPr/>
        </p:nvSpPr>
        <p:spPr>
          <a:xfrm>
            <a:off x="1624211" y="44700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0" name="Google Shape;1690;p8"/>
          <p:cNvSpPr/>
          <p:nvPr/>
        </p:nvSpPr>
        <p:spPr>
          <a:xfrm>
            <a:off x="1743350" y="45087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1" name="Google Shape;1691;p8"/>
          <p:cNvSpPr/>
          <p:nvPr/>
        </p:nvSpPr>
        <p:spPr>
          <a:xfrm>
            <a:off x="50970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2" name="Google Shape;1692;p8"/>
          <p:cNvSpPr/>
          <p:nvPr/>
        </p:nvSpPr>
        <p:spPr>
          <a:xfrm>
            <a:off x="573768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3" name="Google Shape;1693;p8"/>
          <p:cNvSpPr/>
          <p:nvPr/>
        </p:nvSpPr>
        <p:spPr>
          <a:xfrm>
            <a:off x="65424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4" name="Google Shape;1694;p8"/>
          <p:cNvSpPr/>
          <p:nvPr/>
        </p:nvSpPr>
        <p:spPr>
          <a:xfrm>
            <a:off x="1109578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5" name="Google Shape;1695;p8"/>
          <p:cNvSpPr/>
          <p:nvPr/>
        </p:nvSpPr>
        <p:spPr>
          <a:xfrm>
            <a:off x="1506177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6" name="Google Shape;1696;p8"/>
          <p:cNvSpPr/>
          <p:nvPr/>
        </p:nvSpPr>
        <p:spPr>
          <a:xfrm>
            <a:off x="43349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7" name="Google Shape;1697;p8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8" name="Google Shape;1698;p8"/>
          <p:cNvSpPr/>
          <p:nvPr/>
        </p:nvSpPr>
        <p:spPr>
          <a:xfrm>
            <a:off x="38269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9" name="Google Shape;1699;p8"/>
          <p:cNvSpPr/>
          <p:nvPr/>
        </p:nvSpPr>
        <p:spPr>
          <a:xfrm flipH="1">
            <a:off x="1044704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0" name="Google Shape;1700;p8"/>
          <p:cNvSpPr/>
          <p:nvPr/>
        </p:nvSpPr>
        <p:spPr>
          <a:xfrm flipH="1">
            <a:off x="10801680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1" name="Google Shape;1701;p8"/>
          <p:cNvSpPr/>
          <p:nvPr/>
        </p:nvSpPr>
        <p:spPr>
          <a:xfrm flipH="1">
            <a:off x="10080734" y="4536022"/>
            <a:ext cx="53533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2" name="Google Shape;1702;p8"/>
          <p:cNvSpPr/>
          <p:nvPr/>
        </p:nvSpPr>
        <p:spPr>
          <a:xfrm flipH="1">
            <a:off x="9977116" y="4570900"/>
            <a:ext cx="4968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3" name="Google Shape;1703;p8"/>
          <p:cNvSpPr/>
          <p:nvPr/>
        </p:nvSpPr>
        <p:spPr>
          <a:xfrm flipH="1">
            <a:off x="1162518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4" name="Google Shape;1704;p8"/>
          <p:cNvSpPr/>
          <p:nvPr/>
        </p:nvSpPr>
        <p:spPr>
          <a:xfrm flipH="1">
            <a:off x="11561124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5" name="Google Shape;1705;p8"/>
          <p:cNvSpPr/>
          <p:nvPr/>
        </p:nvSpPr>
        <p:spPr>
          <a:xfrm flipH="1">
            <a:off x="1148064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6" name="Google Shape;1706;p8"/>
          <p:cNvSpPr/>
          <p:nvPr/>
        </p:nvSpPr>
        <p:spPr>
          <a:xfrm flipH="1">
            <a:off x="10965294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7" name="Google Shape;1707;p8"/>
          <p:cNvSpPr/>
          <p:nvPr/>
        </p:nvSpPr>
        <p:spPr>
          <a:xfrm flipH="1">
            <a:off x="10446636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8" name="Google Shape;1708;p8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9" name="Google Shape;1709;p8"/>
          <p:cNvSpPr/>
          <p:nvPr/>
        </p:nvSpPr>
        <p:spPr>
          <a:xfrm flipH="1">
            <a:off x="11709484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0" name="Google Shape;1710;p8"/>
          <p:cNvSpPr/>
          <p:nvPr/>
        </p:nvSpPr>
        <p:spPr>
          <a:xfrm flipH="1">
            <a:off x="1169217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1" name="Google Shape;1711;p8"/>
          <p:cNvSpPr/>
          <p:nvPr/>
        </p:nvSpPr>
        <p:spPr>
          <a:xfrm>
            <a:off x="11540224" y="1074301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2" name="Google Shape;1712;p8"/>
          <p:cNvSpPr/>
          <p:nvPr/>
        </p:nvSpPr>
        <p:spPr>
          <a:xfrm>
            <a:off x="9490267" y="5608260"/>
            <a:ext cx="403621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3689866" y="5608251"/>
            <a:ext cx="403628" cy="467709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4" name="Google Shape;1714;p8"/>
          <p:cNvSpPr/>
          <p:nvPr/>
        </p:nvSpPr>
        <p:spPr>
          <a:xfrm flipH="1">
            <a:off x="11115502" y="4271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5" name="Google Shape;1715;p8"/>
          <p:cNvSpPr/>
          <p:nvPr/>
        </p:nvSpPr>
        <p:spPr>
          <a:xfrm flipH="1">
            <a:off x="709302" y="3090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6" name="Google Shape;1716;p8"/>
          <p:cNvSpPr/>
          <p:nvPr/>
        </p:nvSpPr>
        <p:spPr>
          <a:xfrm flipH="1">
            <a:off x="4492585" y="6980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7" name="Google Shape;1717;p8"/>
          <p:cNvSpPr/>
          <p:nvPr/>
        </p:nvSpPr>
        <p:spPr>
          <a:xfrm flipH="1">
            <a:off x="6185541" y="111925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8"/>
          <p:cNvSpPr/>
          <p:nvPr/>
        </p:nvSpPr>
        <p:spPr>
          <a:xfrm>
            <a:off x="7470841" y="549501"/>
            <a:ext cx="336937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9" name="Google Shape;1719;p8"/>
          <p:cNvSpPr/>
          <p:nvPr/>
        </p:nvSpPr>
        <p:spPr>
          <a:xfrm flipH="1">
            <a:off x="2685169" y="4694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0" name="Google Shape;1720;p8"/>
          <p:cNvSpPr/>
          <p:nvPr/>
        </p:nvSpPr>
        <p:spPr>
          <a:xfrm flipH="1">
            <a:off x="8387330" y="464645"/>
            <a:ext cx="119133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1" name="Google Shape;1721;p8"/>
          <p:cNvSpPr/>
          <p:nvPr/>
        </p:nvSpPr>
        <p:spPr>
          <a:xfrm flipH="1">
            <a:off x="5342469" y="420665"/>
            <a:ext cx="115099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2235374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10314135" y="-1438931"/>
            <a:ext cx="2789416" cy="3652105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784895" y="4739375"/>
            <a:ext cx="3900405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967167" y="-820512"/>
            <a:ext cx="3900413" cy="3108917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4534987" y="3580500"/>
            <a:ext cx="31220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4534987" y="4372067"/>
            <a:ext cx="31220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4534987" y="2044767"/>
            <a:ext cx="31220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86035" y="4028155"/>
            <a:ext cx="3222160" cy="2990363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92431" y="-208934"/>
            <a:ext cx="3469333" cy="3446355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201033" y="3603886"/>
            <a:ext cx="29972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7" name="Google Shape;1817;p9"/>
          <p:cNvSpPr/>
          <p:nvPr/>
        </p:nvSpPr>
        <p:spPr>
          <a:xfrm>
            <a:off x="2833561" y="3955330"/>
            <a:ext cx="124588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9"/>
          <p:cNvSpPr/>
          <p:nvPr/>
        </p:nvSpPr>
        <p:spPr>
          <a:xfrm>
            <a:off x="2373177" y="1887926"/>
            <a:ext cx="13655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9"/>
          <p:cNvSpPr/>
          <p:nvPr/>
        </p:nvSpPr>
        <p:spPr>
          <a:xfrm>
            <a:off x="3101954" y="5869767"/>
            <a:ext cx="45391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10424321" y="-453683"/>
            <a:ext cx="2712071" cy="2844353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10206500" y="719994"/>
            <a:ext cx="270091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10964765" y="1455627"/>
            <a:ext cx="336956" cy="326379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7451483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9781649" y="-271495"/>
            <a:ext cx="2497300" cy="2438687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10463949" y="5497959"/>
            <a:ext cx="3349079" cy="308609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739259" y="5930569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084152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054304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758751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758751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758800" y="1972081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6345244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6345248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6345261" y="19719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758751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758751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758767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6345244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6345248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6345261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2020493" y="4498429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13"/>
          <p:cNvSpPr/>
          <p:nvPr/>
        </p:nvSpPr>
        <p:spPr>
          <a:xfrm>
            <a:off x="159000" y="3670202"/>
            <a:ext cx="845225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9514602" y="-2215355"/>
            <a:ext cx="5004593" cy="5361388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432867" y="5431001"/>
            <a:ext cx="1475359" cy="697167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787083" y="-1220400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13"/>
          <p:cNvSpPr/>
          <p:nvPr/>
        </p:nvSpPr>
        <p:spPr>
          <a:xfrm>
            <a:off x="10820401" y="5057067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10582771" y="5252067"/>
            <a:ext cx="1298464" cy="1399836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385072" y="585371"/>
            <a:ext cx="935191" cy="697157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4898463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689200" y="1969333"/>
            <a:ext cx="88136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4214133" y="4395667"/>
            <a:ext cx="3763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489893" y="-393257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10496170" y="-289642"/>
            <a:ext cx="2736428" cy="1816073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10773970" y="5222136"/>
            <a:ext cx="2179415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10611129" y="4706648"/>
            <a:ext cx="1187553" cy="1280264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2499092" y="5340692"/>
            <a:ext cx="4302779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823701" y="5842563"/>
            <a:ext cx="1623961" cy="767403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4213039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2406167" y="5006404"/>
            <a:ext cx="36900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2406167" y="3337067"/>
            <a:ext cx="36900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596908" y="2579710"/>
            <a:ext cx="1378453" cy="3558285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424917" y="-1078790"/>
            <a:ext cx="5314289" cy="284557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5419995" y="20790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5070105" y="2261978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4452633" y="560547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3078772" y="130281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3463295" y="17599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2110669" y="265431"/>
            <a:ext cx="595072" cy="641528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814324" y="1641017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5"/>
          <p:cNvSpPr/>
          <p:nvPr/>
        </p:nvSpPr>
        <p:spPr>
          <a:xfrm>
            <a:off x="6097051" y="650400"/>
            <a:ext cx="55572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717922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8303740" y="0"/>
            <a:ext cx="3888259" cy="6857999"/>
          </a:xfrm>
          <a:prstGeom prst="rect">
            <a:avLst/>
          </a:prstGeom>
          <a:blipFill dpi="0" rotWithShape="1">
            <a:blip r:embed="rId2">
              <a:alphaModFix amt="60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49640" y="685800"/>
            <a:ext cx="3200400" cy="1737360"/>
          </a:xfrm>
        </p:spPr>
        <p:txBody>
          <a:bodyPr anchor="b">
            <a:normAutofit/>
          </a:bodyPr>
          <a:lstStyle>
            <a:lvl1pPr>
              <a:defRPr sz="3200" b="1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0"/>
            <a:ext cx="830374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49640" y="2423160"/>
            <a:ext cx="3200400" cy="3291840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1000"/>
              </a:spcBef>
              <a:buNone/>
              <a:defRPr sz="1400">
                <a:solidFill>
                  <a:schemeClr val="accent1">
                    <a:lumMod val="7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CC6945-859D-154B-9E61-3980F2B5BC84}" type="datetime1">
              <a:rPr lang="en-US" smtClean="0"/>
              <a:t>11/5/2022</a:t>
            </a:fld>
            <a:endParaRPr lang="en-US" dirty="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9" name="Oval 8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10" name="Oval 9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</p:sp>
      </p:grp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37286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342834" y="2286434"/>
            <a:ext cx="93115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16"/>
          <p:cNvSpPr/>
          <p:nvPr/>
        </p:nvSpPr>
        <p:spPr>
          <a:xfrm>
            <a:off x="1342834" y="2440234"/>
            <a:ext cx="9506463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10377257" y="-657065"/>
            <a:ext cx="2350484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16"/>
          <p:cNvSpPr/>
          <p:nvPr/>
        </p:nvSpPr>
        <p:spPr>
          <a:xfrm>
            <a:off x="263270" y="1984767"/>
            <a:ext cx="503737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16"/>
          <p:cNvSpPr/>
          <p:nvPr/>
        </p:nvSpPr>
        <p:spPr>
          <a:xfrm>
            <a:off x="11212533" y="2044309"/>
            <a:ext cx="679931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16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603233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603233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480507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4805076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800691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03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8006919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263267" y="865601"/>
            <a:ext cx="12987596" cy="7393935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4031458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90634" y="158334"/>
            <a:ext cx="1171367" cy="837300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10724091" y="88421"/>
            <a:ext cx="1341699" cy="1168913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89373" y="5584685"/>
            <a:ext cx="1026500" cy="1106633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89951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9619055" y="5836979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832896" y="5497263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1273617" y="6198233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631617" y="6078809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996605" y="5950460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379315" y="5902966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864428" y="5984917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665509" y="6131521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11103376" y="5855657"/>
            <a:ext cx="1255376" cy="1197696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9619055" y="-685288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832896" y="-756107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0684146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10856563" y="-1197142"/>
            <a:ext cx="3577780" cy="28513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815287" y="-1197153"/>
            <a:ext cx="3577784" cy="285139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965500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965500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965516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4551995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4551999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4552011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8138488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8138496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8138505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965500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965500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965516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4551995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4551999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4552011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8138488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8138496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8138505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64995" y="121901"/>
            <a:ext cx="1298641" cy="1005131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10580247" y="68313"/>
            <a:ext cx="1556092" cy="1112243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10914025" y="5503794"/>
            <a:ext cx="1176593" cy="1268417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597900" y="5390166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6256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2139829" y="-451338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10761261" y="-507831"/>
            <a:ext cx="2142640" cy="3029052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210735" y="-507849"/>
            <a:ext cx="1999552" cy="2595356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10808452" y="-643760"/>
            <a:ext cx="1614453" cy="2091095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555521" y="93225"/>
            <a:ext cx="1679648" cy="1129385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10741723" y="5519936"/>
            <a:ext cx="2350496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3077494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11860491" y="6365647"/>
            <a:ext cx="95508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11755949" y="6207221"/>
            <a:ext cx="105047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11618748" y="6089601"/>
            <a:ext cx="11692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11454449" y="6312522"/>
            <a:ext cx="129871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11617610" y="6362298"/>
            <a:ext cx="120396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11375867" y="6126743"/>
            <a:ext cx="117869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11764222" y="6540244"/>
            <a:ext cx="70052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11587921" y="6610548"/>
            <a:ext cx="142883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11549892" y="6187450"/>
            <a:ext cx="52365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1461585" y="6537149"/>
            <a:ext cx="82369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474843" y="377607"/>
            <a:ext cx="210085" cy="56864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654624" y="519684"/>
            <a:ext cx="173985" cy="5414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513337" y="610558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654632" y="696342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771128" y="536274"/>
            <a:ext cx="197192" cy="67857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897181" y="858618"/>
            <a:ext cx="143179" cy="6554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634971" y="916166"/>
            <a:ext cx="133407" cy="51028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870567" y="1021743"/>
            <a:ext cx="125400" cy="57815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98018" y="668607"/>
            <a:ext cx="151185" cy="57272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239985" y="384794"/>
            <a:ext cx="163400" cy="5903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438180" y="827998"/>
            <a:ext cx="160957" cy="7016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644950" y="1113645"/>
            <a:ext cx="130285" cy="5591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605207" y="218607"/>
            <a:ext cx="171407" cy="7043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424467" y="1073171"/>
            <a:ext cx="125943" cy="62564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80813" y="197231"/>
            <a:ext cx="163536" cy="6541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79775" y="812858"/>
            <a:ext cx="143179" cy="57815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115258" y="476040"/>
            <a:ext cx="160957" cy="56864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10836263" y="144919"/>
            <a:ext cx="1232467" cy="880933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44271" y="5673577"/>
            <a:ext cx="1093269" cy="107068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1525181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2344267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2344267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2344283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6759233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6759229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6759239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617067" y="4196674"/>
            <a:ext cx="2142640" cy="3029052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36068" y="5466326"/>
            <a:ext cx="1614453" cy="2091095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10485705" y="5517034"/>
            <a:ext cx="2418199" cy="1604863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10756985" y="4703121"/>
            <a:ext cx="1999552" cy="2595356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9800849" y="-271495"/>
            <a:ext cx="2497300" cy="2438687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5323111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3113500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3295500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6313168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6495168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489893" y="-419058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12" y="-449291"/>
            <a:ext cx="1515987" cy="1968008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10742185" y="-320033"/>
            <a:ext cx="1821087" cy="2358676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4585061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883746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9733715" y="4485905"/>
            <a:ext cx="2497300" cy="2438687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10699717" y="-1301996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623701" y="5536832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32797" y="5760117"/>
            <a:ext cx="1171367" cy="837300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11248834" y="144031"/>
            <a:ext cx="837300" cy="1171367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810790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microsoft.com/office/2007/relationships/hdphoto" Target="../media/hdphoto1.wdp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34.xml"/><Relationship Id="rId12" Type="http://schemas.openxmlformats.org/officeDocument/2006/relationships/slideLayout" Target="../slideLayouts/slideLayout139.xml"/><Relationship Id="rId2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33.xml"/><Relationship Id="rId11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1.xml"/><Relationship Id="rId9" Type="http://schemas.openxmlformats.org/officeDocument/2006/relationships/slideLayout" Target="../slideLayouts/slideLayout136.xml"/><Relationship Id="rId14" Type="http://schemas.openxmlformats.org/officeDocument/2006/relationships/theme" Target="../theme/theme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image" Target="../media/image7.jpeg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image" Target="../media/image9.jpeg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image" Target="../media/image11.png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83.xml"/><Relationship Id="rId21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105.xml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24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103.xml"/><Relationship Id="rId28" Type="http://schemas.openxmlformats.org/officeDocument/2006/relationships/theme" Target="../theme/theme8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102.xml"/><Relationship Id="rId27" Type="http://schemas.openxmlformats.org/officeDocument/2006/relationships/slideLayout" Target="../slideLayouts/slideLayout10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13" Type="http://schemas.openxmlformats.org/officeDocument/2006/relationships/slideLayout" Target="../slideLayouts/slideLayout120.xml"/><Relationship Id="rId18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10.xml"/><Relationship Id="rId21" Type="http://schemas.openxmlformats.org/officeDocument/2006/relationships/theme" Target="../theme/theme9.xml"/><Relationship Id="rId7" Type="http://schemas.openxmlformats.org/officeDocument/2006/relationships/slideLayout" Target="../slideLayouts/slideLayout114.xml"/><Relationship Id="rId12" Type="http://schemas.openxmlformats.org/officeDocument/2006/relationships/slideLayout" Target="../slideLayouts/slideLayout119.xml"/><Relationship Id="rId17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09.xml"/><Relationship Id="rId16" Type="http://schemas.openxmlformats.org/officeDocument/2006/relationships/slideLayout" Target="../slideLayouts/slideLayout123.xml"/><Relationship Id="rId20" Type="http://schemas.openxmlformats.org/officeDocument/2006/relationships/slideLayout" Target="../slideLayouts/slideLayout127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5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17.xml"/><Relationship Id="rId19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Relationship Id="rId14" Type="http://schemas.openxmlformats.org/officeDocument/2006/relationships/slideLayout" Target="../slideLayouts/slideLayout1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69848" y="484632"/>
            <a:ext cx="10058400" cy="16093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69848" y="2121408"/>
            <a:ext cx="10058400" cy="40507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964424" y="6272784"/>
            <a:ext cx="32735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tx2"/>
                </a:solidFill>
              </a:defRPr>
            </a:lvl1pPr>
          </a:lstStyle>
          <a:p>
            <a:fld id="{3E2B6D2D-DD65-7542-B616-C09BD0686257}" type="datetime1">
              <a:rPr lang="en-US" smtClean="0"/>
              <a:t>11/5/2022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88136" y="6272784"/>
            <a:ext cx="632764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8" name="Oval 7"/>
            <p:cNvSpPr/>
            <p:nvPr/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13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aturation sat="95000"/>
                        </a14:imgEffect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</a:extLst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</p:sp>
        <p:sp>
          <p:nvSpPr>
            <p:cNvPr id="9" name="Oval 8"/>
            <p:cNvSpPr/>
            <p:nvPr/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</p:sp>
      </p:grp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 b="1">
                <a:solidFill>
                  <a:srgbClr val="FFFFFF"/>
                </a:solidFill>
                <a:latin typeface="+mj-lt"/>
              </a:defRPr>
            </a:lvl1pPr>
          </a:lstStyle>
          <a:p>
            <a:fld id="{4FAB73BC-B049-4115-A692-8D63A059BFB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5904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400" kern="1200" cap="all" baseline="0">
          <a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tile tx="6350" ty="-127000" sx="65000" sy="64000" flip="none" algn="tl"/>
          </a:blip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280160" indent="-18288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9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2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500000" indent="-228600" algn="l" defTabSz="914400" rtl="0" eaLnBrk="1" latinLnBrk="0" hangingPunct="1">
        <a:lnSpc>
          <a:spcPct val="90000"/>
        </a:lnSpc>
        <a:spcBef>
          <a:spcPts val="400"/>
        </a:spcBef>
        <a:spcAft>
          <a:spcPts val="200"/>
        </a:spcAft>
        <a:buClr>
          <a:schemeClr val="accent1">
            <a:lumMod val="75000"/>
          </a:schemeClr>
        </a:buClr>
        <a:buSzPct val="85000"/>
        <a:buFont typeface="Wingdings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9DB248-951B-4A08-89C0-1A04759655F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F1B469-8EDD-4792-997A-6E7E30531BA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1287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  <p:sldLayoutId id="2147484008" r:id="rId9"/>
    <p:sldLayoutId id="2147484009" r:id="rId10"/>
    <p:sldLayoutId id="2147484010" r:id="rId11"/>
    <p:sldLayoutId id="2147484011" r:id="rId12"/>
    <p:sldLayoutId id="2147484012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cifico"/>
              <a:buNone/>
              <a:defRPr sz="2800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3461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76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24417" y="1268413"/>
            <a:ext cx="9889067" cy="5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vi-VN"/>
              <a:t>Bấm &amp; sửa kiểu tiêu đề</a:t>
            </a:r>
            <a:endParaRPr lang="ru-RU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19669" y="1844675"/>
            <a:ext cx="9889067" cy="4895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457508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5pPr>
      <a:lvl6pPr marL="342892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6pPr>
      <a:lvl7pPr marL="685783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7pPr>
      <a:lvl8pPr marL="1028675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8pPr>
      <a:lvl9pPr marL="1371566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bg1"/>
          </a:solidFill>
          <a:latin typeface="Bell Gothic Std Black" pitchFamily="34" charset="0"/>
        </a:defRPr>
      </a:lvl9pPr>
    </p:titleStyle>
    <p:bodyStyle>
      <a:lvl1pPr marL="257168" indent="-257168" algn="l" rtl="0" eaLnBrk="1" fontAlgn="base" hangingPunct="1">
        <a:spcBef>
          <a:spcPct val="20000"/>
        </a:spcBef>
        <a:spcAft>
          <a:spcPct val="0"/>
        </a:spcAft>
        <a:buChar char="•"/>
        <a:defRPr sz="2100">
          <a:solidFill>
            <a:schemeClr val="bg1"/>
          </a:solidFill>
          <a:latin typeface="+mn-lt"/>
          <a:ea typeface="+mn-ea"/>
          <a:cs typeface="+mn-cs"/>
        </a:defRPr>
      </a:lvl1pPr>
      <a:lvl2pPr marL="557199" indent="-214308" algn="l" rtl="0" eaLnBrk="1" fontAlgn="base" hangingPunct="1">
        <a:spcBef>
          <a:spcPct val="20000"/>
        </a:spcBef>
        <a:spcAft>
          <a:spcPct val="0"/>
        </a:spcAft>
        <a:buChar char="–"/>
        <a:defRPr sz="1800" b="1">
          <a:solidFill>
            <a:schemeClr val="bg1"/>
          </a:solidFill>
          <a:latin typeface="+mn-lt"/>
        </a:defRPr>
      </a:lvl2pPr>
      <a:lvl3pPr marL="857228" indent="-171446" algn="l" rtl="0" eaLnBrk="1" fontAlgn="base" hangingPunct="1">
        <a:spcBef>
          <a:spcPct val="20000"/>
        </a:spcBef>
        <a:spcAft>
          <a:spcPct val="0"/>
        </a:spcAft>
        <a:buChar char="•"/>
        <a:defRPr sz="1800">
          <a:solidFill>
            <a:schemeClr val="bg1"/>
          </a:solidFill>
          <a:latin typeface="+mn-lt"/>
        </a:defRPr>
      </a:lvl3pPr>
      <a:lvl4pPr marL="1200120" indent="-171446" algn="l" rtl="0" eaLnBrk="1" fontAlgn="base" hangingPunct="1">
        <a:spcBef>
          <a:spcPct val="20000"/>
        </a:spcBef>
        <a:spcAft>
          <a:spcPct val="0"/>
        </a:spcAft>
        <a:buChar char="–"/>
        <a:defRPr sz="1500">
          <a:solidFill>
            <a:schemeClr val="bg1"/>
          </a:solidFill>
          <a:latin typeface="+mn-lt"/>
        </a:defRPr>
      </a:lvl4pPr>
      <a:lvl5pPr marL="1543012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bg1"/>
          </a:solidFill>
          <a:latin typeface="+mn-lt"/>
        </a:defRPr>
      </a:lvl5pPr>
      <a:lvl6pPr marL="1885903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bg1"/>
          </a:solidFill>
          <a:latin typeface="+mn-lt"/>
        </a:defRPr>
      </a:lvl6pPr>
      <a:lvl7pPr marL="2228795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bg1"/>
          </a:solidFill>
          <a:latin typeface="+mn-lt"/>
        </a:defRPr>
      </a:lvl7pPr>
      <a:lvl8pPr marL="2571686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bg1"/>
          </a:solidFill>
          <a:latin typeface="+mn-lt"/>
        </a:defRPr>
      </a:lvl8pPr>
      <a:lvl9pPr marL="2914577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24417" y="1268413"/>
            <a:ext cx="9889067" cy="5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796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vi-VN"/>
              <a:t>Bấm &amp; sửa kiểu tiêu đề</a:t>
            </a:r>
            <a:endParaRPr lang="ru-RU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19669" y="1844675"/>
            <a:ext cx="9889067" cy="4895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17734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txStyles>
    <p:titleStyle>
      <a:lvl1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5pPr>
      <a:lvl6pPr marL="342892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6pPr>
      <a:lvl7pPr marL="685783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7pPr>
      <a:lvl8pPr marL="1028675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8pPr>
      <a:lvl9pPr marL="1371566" algn="r" rtl="0" eaLnBrk="1" fontAlgn="base" hangingPunct="1">
        <a:spcBef>
          <a:spcPct val="0"/>
        </a:spcBef>
        <a:spcAft>
          <a:spcPct val="0"/>
        </a:spcAft>
        <a:defRPr sz="2700" b="1">
          <a:solidFill>
            <a:schemeClr val="tx2"/>
          </a:solidFill>
          <a:latin typeface="Verdana" pitchFamily="34" charset="0"/>
        </a:defRPr>
      </a:lvl9pPr>
    </p:titleStyle>
    <p:bodyStyle>
      <a:lvl1pPr marL="257168" indent="-257168" algn="l" rtl="0" eaLnBrk="1" fontAlgn="base" hangingPunct="1">
        <a:spcBef>
          <a:spcPct val="20000"/>
        </a:spcBef>
        <a:spcAft>
          <a:spcPct val="0"/>
        </a:spcAft>
        <a:buChar char="•"/>
        <a:defRPr sz="2100">
          <a:solidFill>
            <a:schemeClr val="tx2"/>
          </a:solidFill>
          <a:latin typeface="+mn-lt"/>
          <a:ea typeface="+mn-ea"/>
          <a:cs typeface="+mn-cs"/>
        </a:defRPr>
      </a:lvl1pPr>
      <a:lvl2pPr marL="557199" indent="-214308" algn="l" rtl="0" eaLnBrk="1" fontAlgn="base" hangingPunct="1">
        <a:spcBef>
          <a:spcPct val="20000"/>
        </a:spcBef>
        <a:spcAft>
          <a:spcPct val="0"/>
        </a:spcAft>
        <a:buChar char="–"/>
        <a:defRPr sz="1800" b="1">
          <a:solidFill>
            <a:schemeClr val="tx2"/>
          </a:solidFill>
          <a:latin typeface="+mn-lt"/>
        </a:defRPr>
      </a:lvl2pPr>
      <a:lvl3pPr marL="857228" indent="-171446" algn="l" rtl="0" eaLnBrk="1" fontAlgn="base" hangingPunct="1">
        <a:spcBef>
          <a:spcPct val="20000"/>
        </a:spcBef>
        <a:spcAft>
          <a:spcPct val="0"/>
        </a:spcAft>
        <a:buChar char="•"/>
        <a:defRPr sz="1800">
          <a:solidFill>
            <a:schemeClr val="tx2"/>
          </a:solidFill>
          <a:latin typeface="+mn-lt"/>
        </a:defRPr>
      </a:lvl3pPr>
      <a:lvl4pPr marL="1200120" indent="-171446" algn="l" rtl="0" eaLnBrk="1" fontAlgn="base" hangingPunct="1">
        <a:spcBef>
          <a:spcPct val="20000"/>
        </a:spcBef>
        <a:spcAft>
          <a:spcPct val="0"/>
        </a:spcAft>
        <a:buChar char="–"/>
        <a:defRPr sz="1500">
          <a:solidFill>
            <a:schemeClr val="tx2"/>
          </a:solidFill>
          <a:latin typeface="+mn-lt"/>
        </a:defRPr>
      </a:lvl4pPr>
      <a:lvl5pPr marL="1543012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tx2"/>
          </a:solidFill>
          <a:latin typeface="+mn-lt"/>
        </a:defRPr>
      </a:lvl5pPr>
      <a:lvl6pPr marL="1885903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tx2"/>
          </a:solidFill>
          <a:latin typeface="+mn-lt"/>
        </a:defRPr>
      </a:lvl6pPr>
      <a:lvl7pPr marL="2228795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tx2"/>
          </a:solidFill>
          <a:latin typeface="+mn-lt"/>
        </a:defRPr>
      </a:lvl7pPr>
      <a:lvl8pPr marL="2571686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tx2"/>
          </a:solidFill>
          <a:latin typeface="+mn-lt"/>
        </a:defRPr>
      </a:lvl8pPr>
      <a:lvl9pPr marL="2914577" indent="-171446" algn="l" rtl="0" eaLnBrk="1" fontAlgn="base" hangingPunct="1">
        <a:spcBef>
          <a:spcPct val="20000"/>
        </a:spcBef>
        <a:spcAft>
          <a:spcPct val="0"/>
        </a:spcAft>
        <a:buChar char="»"/>
        <a:defRPr sz="15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12800" y="1295400"/>
            <a:ext cx="1056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12800" y="2133603"/>
            <a:ext cx="10566400" cy="399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400">
              <a:defRPr/>
            </a:pPr>
            <a:fld id="{A46076FA-3ED9-4E29-9ACA-B3E5F8306385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>
                <a:defRPr/>
              </a:pPr>
              <a:t>11/5/2022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5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4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5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 defTabSz="914400">
              <a:defRPr/>
            </a:pPr>
            <a:fld id="{837EE5AD-0076-4B5A-A735-D945D536D8F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44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698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lang="en-US" sz="3000" kern="1200" dirty="0">
          <a:gradFill>
            <a:gsLst>
              <a:gs pos="44000">
                <a:srgbClr val="F7CA65"/>
              </a:gs>
              <a:gs pos="13000">
                <a:srgbClr val="BD922A"/>
              </a:gs>
              <a:gs pos="21001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Times New Roman" pitchFamily="18" charset="0"/>
          <a:ea typeface="+mj-ea"/>
          <a:cs typeface="Times New Roman" pitchFamily="18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5pPr>
      <a:lvl6pPr marL="342892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6pPr>
      <a:lvl7pPr marL="685783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7pPr>
      <a:lvl8pPr marL="1028675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8pPr>
      <a:lvl9pPr marL="1371566" algn="l" rtl="0" fontAlgn="base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Times New Roman" pitchFamily="18" charset="0"/>
          <a:cs typeface="Times New Roman" pitchFamily="18" charset="0"/>
        </a:defRPr>
      </a:lvl9pPr>
    </p:titleStyle>
    <p:bodyStyle>
      <a:lvl1pPr marL="257168" indent="-257168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100" kern="1200">
          <a:solidFill>
            <a:schemeClr val="bg1"/>
          </a:solidFill>
          <a:latin typeface="+mn-lt"/>
          <a:ea typeface="+mn-ea"/>
          <a:cs typeface="+mn-cs"/>
        </a:defRPr>
      </a:lvl1pPr>
      <a:lvl2pPr marL="557199" indent="-214308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800" kern="1200">
          <a:solidFill>
            <a:schemeClr val="bg1"/>
          </a:solidFill>
          <a:latin typeface="+mn-lt"/>
          <a:ea typeface="+mn-ea"/>
          <a:cs typeface="+mn-cs"/>
        </a:defRPr>
      </a:lvl2pPr>
      <a:lvl3pPr marL="857228" indent="-171446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500" kern="1200">
          <a:solidFill>
            <a:schemeClr val="bg1"/>
          </a:solidFill>
          <a:latin typeface="+mn-lt"/>
          <a:ea typeface="+mn-ea"/>
          <a:cs typeface="+mn-cs"/>
        </a:defRPr>
      </a:lvl3pPr>
      <a:lvl4pPr marL="1200120" indent="-171446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ern="1200">
          <a:solidFill>
            <a:schemeClr val="bg1"/>
          </a:solidFill>
          <a:latin typeface="+mn-lt"/>
          <a:ea typeface="+mn-ea"/>
          <a:cs typeface="+mn-cs"/>
        </a:defRPr>
      </a:lvl4pPr>
      <a:lvl5pPr marL="1543012" indent="-171446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kern="1200">
          <a:solidFill>
            <a:schemeClr val="bg1"/>
          </a:solidFill>
          <a:latin typeface="+mn-lt"/>
          <a:ea typeface="+mn-ea"/>
          <a:cs typeface="+mn-cs"/>
        </a:defRPr>
      </a:lvl5pPr>
      <a:lvl6pPr marL="1885903" indent="-171446" algn="l" defTabSz="68578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68578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68578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685783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FEAE0E-CE54-45F4-B1D2-2778A61757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C45AA42-BCB1-4F31-90AB-6AF5B4A8C8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4E743C-7E13-46EA-8362-2B7357C51C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924F6A-9505-4C7B-A222-1C30F8CFFBBA}" type="datetimeFigureOut">
              <a:rPr lang="en-US" smtClean="0"/>
              <a:t>11/5/2022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A02210-AD11-4DA0-81C2-7351BDE4838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3EC489-F67B-4FD3-89DE-60A50229B9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6DA33B-88BE-4035-AB20-8973F061A1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1542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  <p:sldLayoutId id="2147483933" r:id="rId8"/>
    <p:sldLayoutId id="2147483934" r:id="rId9"/>
    <p:sldLayoutId id="2147483935" r:id="rId10"/>
    <p:sldLayoutId id="21474839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5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A2BC1EB0-250C-42F6-982D-5F7CCC2AC7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D856F4B-A76C-43E4-8E9C-E95AE2E904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DB56604-1356-4CCF-B150-91204F6C2F49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4EF5CF1-9293-4709-AE83-4B9F2DCCB72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B80AE42D-5092-4E39-BCB7-6D9D8569352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latin typeface="Arial" panose="020B0604020202020204" pitchFamily="34" charset="0"/>
              </a:defRPr>
            </a:lvl1pPr>
          </a:lstStyle>
          <a:p>
            <a:fld id="{2A571BD9-C074-4321-8ECF-6FCC9BD74A9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7027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8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  <p:sldLayoutId id="2147483949" r:id="rId12"/>
    <p:sldLayoutId id="2147483950" r:id="rId13"/>
  </p:sldLayoutIdLst>
  <p:transition/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43862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3962" r:id="rId11"/>
    <p:sldLayoutId id="2147483963" r:id="rId12"/>
    <p:sldLayoutId id="2147483964" r:id="rId13"/>
    <p:sldLayoutId id="2147483965" r:id="rId14"/>
    <p:sldLayoutId id="2147483966" r:id="rId15"/>
    <p:sldLayoutId id="2147483967" r:id="rId16"/>
    <p:sldLayoutId id="2147483968" r:id="rId17"/>
    <p:sldLayoutId id="2147483969" r:id="rId18"/>
    <p:sldLayoutId id="2147483970" r:id="rId19"/>
    <p:sldLayoutId id="2147483971" r:id="rId20"/>
    <p:sldLayoutId id="2147483972" r:id="rId21"/>
    <p:sldLayoutId id="2147483973" r:id="rId22"/>
    <p:sldLayoutId id="2147483974" r:id="rId23"/>
    <p:sldLayoutId id="2147483975" r:id="rId24"/>
    <p:sldLayoutId id="2147483976" r:id="rId25"/>
    <p:sldLayoutId id="2147483977" r:id="rId26"/>
    <p:sldLayoutId id="2147484013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0777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79" r:id="rId1"/>
    <p:sldLayoutId id="2147483980" r:id="rId2"/>
    <p:sldLayoutId id="2147483981" r:id="rId3"/>
    <p:sldLayoutId id="2147483982" r:id="rId4"/>
    <p:sldLayoutId id="2147483983" r:id="rId5"/>
    <p:sldLayoutId id="2147483984" r:id="rId6"/>
    <p:sldLayoutId id="2147483985" r:id="rId7"/>
    <p:sldLayoutId id="2147483986" r:id="rId8"/>
    <p:sldLayoutId id="2147483987" r:id="rId9"/>
    <p:sldLayoutId id="2147483988" r:id="rId10"/>
    <p:sldLayoutId id="2147483989" r:id="rId11"/>
    <p:sldLayoutId id="2147483990" r:id="rId12"/>
    <p:sldLayoutId id="2147483991" r:id="rId13"/>
    <p:sldLayoutId id="2147483992" r:id="rId14"/>
    <p:sldLayoutId id="2147483993" r:id="rId15"/>
    <p:sldLayoutId id="2147483994" r:id="rId16"/>
    <p:sldLayoutId id="2147483995" r:id="rId17"/>
    <p:sldLayoutId id="2147483996" r:id="rId18"/>
    <p:sldLayoutId id="2147483997" r:id="rId19"/>
    <p:sldLayoutId id="2147483998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gif"/><Relationship Id="rId13" Type="http://schemas.openxmlformats.org/officeDocument/2006/relationships/image" Target="../media/image20.jpeg"/><Relationship Id="rId3" Type="http://schemas.openxmlformats.org/officeDocument/2006/relationships/image" Target="../media/image4.png"/><Relationship Id="rId7" Type="http://schemas.openxmlformats.org/officeDocument/2006/relationships/image" Target="../media/image14.gif"/><Relationship Id="rId12" Type="http://schemas.openxmlformats.org/officeDocument/2006/relationships/image" Target="../media/image19.jpe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gif"/><Relationship Id="rId11" Type="http://schemas.openxmlformats.org/officeDocument/2006/relationships/image" Target="../media/image18.jpeg"/><Relationship Id="rId5" Type="http://schemas.openxmlformats.org/officeDocument/2006/relationships/image" Target="../media/image12.gif"/><Relationship Id="rId15" Type="http://schemas.openxmlformats.org/officeDocument/2006/relationships/image" Target="../media/image22.jpeg"/><Relationship Id="rId10" Type="http://schemas.openxmlformats.org/officeDocument/2006/relationships/image" Target="../media/image17.jpeg"/><Relationship Id="rId4" Type="http://schemas.microsoft.com/office/2007/relationships/hdphoto" Target="../media/hdphoto2.wdp"/><Relationship Id="rId9" Type="http://schemas.openxmlformats.org/officeDocument/2006/relationships/image" Target="../media/image16.png"/><Relationship Id="rId14" Type="http://schemas.openxmlformats.org/officeDocument/2006/relationships/image" Target="../media/image2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9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7" Type="http://schemas.openxmlformats.org/officeDocument/2006/relationships/image" Target="../media/image61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60.png"/><Relationship Id="rId5" Type="http://schemas.openxmlformats.org/officeDocument/2006/relationships/image" Target="../media/image59.svg"/><Relationship Id="rId4" Type="http://schemas.openxmlformats.org/officeDocument/2006/relationships/image" Target="../media/image5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10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g"/><Relationship Id="rId1" Type="http://schemas.openxmlformats.org/officeDocument/2006/relationships/slideLayout" Target="../slideLayouts/slideLayout10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g"/><Relationship Id="rId1" Type="http://schemas.openxmlformats.org/officeDocument/2006/relationships/slideLayout" Target="../slideLayouts/slideLayout10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10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fif"/><Relationship Id="rId7" Type="http://schemas.openxmlformats.org/officeDocument/2006/relationships/image" Target="../media/image71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0.xml"/><Relationship Id="rId4" Type="http://schemas.openxmlformats.org/officeDocument/2006/relationships/image" Target="../media/image73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5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png"/><Relationship Id="rId5" Type="http://schemas.openxmlformats.org/officeDocument/2006/relationships/image" Target="../media/image76.gif"/><Relationship Id="rId4" Type="http://schemas.microsoft.com/office/2007/relationships/hdphoto" Target="../media/hdphoto2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jpeg"/><Relationship Id="rId13" Type="http://schemas.openxmlformats.org/officeDocument/2006/relationships/image" Target="../media/image90.jpeg"/><Relationship Id="rId3" Type="http://schemas.openxmlformats.org/officeDocument/2006/relationships/image" Target="../media/image80.png"/><Relationship Id="rId7" Type="http://schemas.openxmlformats.org/officeDocument/2006/relationships/image" Target="../media/image84.jpeg"/><Relationship Id="rId12" Type="http://schemas.openxmlformats.org/officeDocument/2006/relationships/image" Target="../media/image89.jpeg"/><Relationship Id="rId2" Type="http://schemas.openxmlformats.org/officeDocument/2006/relationships/image" Target="../media/image79.png"/><Relationship Id="rId16" Type="http://schemas.openxmlformats.org/officeDocument/2006/relationships/image" Target="../media/image93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jpeg"/><Relationship Id="rId11" Type="http://schemas.openxmlformats.org/officeDocument/2006/relationships/image" Target="../media/image88.jpeg"/><Relationship Id="rId5" Type="http://schemas.openxmlformats.org/officeDocument/2006/relationships/image" Target="../media/image82.jpeg"/><Relationship Id="rId15" Type="http://schemas.openxmlformats.org/officeDocument/2006/relationships/image" Target="../media/image92.jpeg"/><Relationship Id="rId10" Type="http://schemas.openxmlformats.org/officeDocument/2006/relationships/image" Target="../media/image87.jpeg"/><Relationship Id="rId4" Type="http://schemas.openxmlformats.org/officeDocument/2006/relationships/image" Target="../media/image81.jpeg"/><Relationship Id="rId9" Type="http://schemas.openxmlformats.org/officeDocument/2006/relationships/image" Target="../media/image86.jpeg"/><Relationship Id="rId14" Type="http://schemas.openxmlformats.org/officeDocument/2006/relationships/image" Target="../media/image91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4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4.jpeg"/><Relationship Id="rId5" Type="http://schemas.openxmlformats.org/officeDocument/2006/relationships/image" Target="../media/image92.jpeg"/><Relationship Id="rId4" Type="http://schemas.openxmlformats.org/officeDocument/2006/relationships/image" Target="../media/image40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jpeg"/><Relationship Id="rId13" Type="http://schemas.openxmlformats.org/officeDocument/2006/relationships/image" Target="../media/image86.jpeg"/><Relationship Id="rId3" Type="http://schemas.openxmlformats.org/officeDocument/2006/relationships/image" Target="../media/image80.png"/><Relationship Id="rId7" Type="http://schemas.openxmlformats.org/officeDocument/2006/relationships/image" Target="../media/image87.jpeg"/><Relationship Id="rId12" Type="http://schemas.openxmlformats.org/officeDocument/2006/relationships/image" Target="../media/image91.jpeg"/><Relationship Id="rId2" Type="http://schemas.openxmlformats.org/officeDocument/2006/relationships/image" Target="../media/image79.png"/><Relationship Id="rId16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jpeg"/><Relationship Id="rId11" Type="http://schemas.openxmlformats.org/officeDocument/2006/relationships/image" Target="../media/image90.jpeg"/><Relationship Id="rId5" Type="http://schemas.openxmlformats.org/officeDocument/2006/relationships/image" Target="../media/image82.jpeg"/><Relationship Id="rId15" Type="http://schemas.openxmlformats.org/officeDocument/2006/relationships/image" Target="../media/image96.png"/><Relationship Id="rId10" Type="http://schemas.openxmlformats.org/officeDocument/2006/relationships/image" Target="../media/image85.jpeg"/><Relationship Id="rId4" Type="http://schemas.openxmlformats.org/officeDocument/2006/relationships/image" Target="../media/image81.jpeg"/><Relationship Id="rId9" Type="http://schemas.openxmlformats.org/officeDocument/2006/relationships/image" Target="../media/image84.jpeg"/><Relationship Id="rId14" Type="http://schemas.openxmlformats.org/officeDocument/2006/relationships/image" Target="../media/image95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1.xml"/><Relationship Id="rId13" Type="http://schemas.openxmlformats.org/officeDocument/2006/relationships/image" Target="../media/image1.jpeg"/><Relationship Id="rId3" Type="http://schemas.openxmlformats.org/officeDocument/2006/relationships/image" Target="../media/image25.jpeg"/><Relationship Id="rId7" Type="http://schemas.openxmlformats.org/officeDocument/2006/relationships/image" Target="../media/image2.png"/><Relationship Id="rId12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jpeg"/><Relationship Id="rId11" Type="http://schemas.openxmlformats.org/officeDocument/2006/relationships/diagramColors" Target="../diagrams/colors1.xml"/><Relationship Id="rId5" Type="http://schemas.openxmlformats.org/officeDocument/2006/relationships/image" Target="../media/image27.png"/><Relationship Id="rId15" Type="http://schemas.openxmlformats.org/officeDocument/2006/relationships/image" Target="../media/image30.svg"/><Relationship Id="rId10" Type="http://schemas.openxmlformats.org/officeDocument/2006/relationships/diagramQuickStyle" Target="../diagrams/quickStyle1.xml"/><Relationship Id="rId4" Type="http://schemas.openxmlformats.org/officeDocument/2006/relationships/image" Target="../media/image26.jpeg"/><Relationship Id="rId9" Type="http://schemas.openxmlformats.org/officeDocument/2006/relationships/diagramLayout" Target="../diagrams/layout1.xml"/><Relationship Id="rId14" Type="http://schemas.openxmlformats.org/officeDocument/2006/relationships/image" Target="../media/image29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0.png"/><Relationship Id="rId5" Type="http://schemas.openxmlformats.org/officeDocument/2006/relationships/image" Target="../media/image2.png"/><Relationship Id="rId4" Type="http://schemas.microsoft.com/office/2007/relationships/hdphoto" Target="../media/hdphoto3.wdp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jpeg"/><Relationship Id="rId5" Type="http://schemas.openxmlformats.org/officeDocument/2006/relationships/image" Target="../media/image105.png"/><Relationship Id="rId4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5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111.jpeg"/><Relationship Id="rId4" Type="http://schemas.openxmlformats.org/officeDocument/2006/relationships/image" Target="../media/image110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microsoft.com/office/2007/relationships/hdphoto" Target="../media/hdphoto2.wdp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jpg"/><Relationship Id="rId1" Type="http://schemas.openxmlformats.org/officeDocument/2006/relationships/slideLayout" Target="../slideLayouts/slideLayout13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9.xml"/><Relationship Id="rId4" Type="http://schemas.openxmlformats.org/officeDocument/2006/relationships/image" Target="../media/image116.sv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g"/><Relationship Id="rId1" Type="http://schemas.openxmlformats.org/officeDocument/2006/relationships/slideLayout" Target="../slideLayouts/slideLayout13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g"/><Relationship Id="rId1" Type="http://schemas.openxmlformats.org/officeDocument/2006/relationships/slideLayout" Target="../slideLayouts/slideLayout13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g"/><Relationship Id="rId1" Type="http://schemas.openxmlformats.org/officeDocument/2006/relationships/slideLayout" Target="../slideLayouts/slideLayout13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g"/><Relationship Id="rId1" Type="http://schemas.openxmlformats.org/officeDocument/2006/relationships/slideLayout" Target="../slideLayouts/slideLayout134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sv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4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13" Type="http://schemas.openxmlformats.org/officeDocument/2006/relationships/image" Target="../media/image43.jpeg"/><Relationship Id="rId3" Type="http://schemas.openxmlformats.org/officeDocument/2006/relationships/image" Target="../media/image33.jpeg"/><Relationship Id="rId7" Type="http://schemas.openxmlformats.org/officeDocument/2006/relationships/image" Target="../media/image37.png"/><Relationship Id="rId12" Type="http://schemas.openxmlformats.org/officeDocument/2006/relationships/image" Target="../media/image42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46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6.jpeg"/><Relationship Id="rId11" Type="http://schemas.openxmlformats.org/officeDocument/2006/relationships/image" Target="../media/image41.jpeg"/><Relationship Id="rId5" Type="http://schemas.openxmlformats.org/officeDocument/2006/relationships/image" Target="../media/image35.jpeg"/><Relationship Id="rId15" Type="http://schemas.openxmlformats.org/officeDocument/2006/relationships/image" Target="../media/image45.jpeg"/><Relationship Id="rId10" Type="http://schemas.openxmlformats.org/officeDocument/2006/relationships/image" Target="../media/image40.jpeg"/><Relationship Id="rId4" Type="http://schemas.openxmlformats.org/officeDocument/2006/relationships/image" Target="../media/image34.jpeg"/><Relationship Id="rId9" Type="http://schemas.openxmlformats.org/officeDocument/2006/relationships/image" Target="../media/image39.jpeg"/><Relationship Id="rId14" Type="http://schemas.openxmlformats.org/officeDocument/2006/relationships/image" Target="../media/image44.jpe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jpeg"/><Relationship Id="rId3" Type="http://schemas.openxmlformats.org/officeDocument/2006/relationships/image" Target="../media/image125.jpeg"/><Relationship Id="rId7" Type="http://schemas.openxmlformats.org/officeDocument/2006/relationships/image" Target="../media/image129.jpe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8.jpeg"/><Relationship Id="rId11" Type="http://schemas.openxmlformats.org/officeDocument/2006/relationships/image" Target="../media/image133.jpeg"/><Relationship Id="rId5" Type="http://schemas.openxmlformats.org/officeDocument/2006/relationships/image" Target="../media/image127.jpeg"/><Relationship Id="rId10" Type="http://schemas.openxmlformats.org/officeDocument/2006/relationships/image" Target="../media/image132.jpeg"/><Relationship Id="rId4" Type="http://schemas.openxmlformats.org/officeDocument/2006/relationships/image" Target="../media/image126.jpeg"/><Relationship Id="rId9" Type="http://schemas.openxmlformats.org/officeDocument/2006/relationships/image" Target="../media/image131.jpe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0.jpeg"/><Relationship Id="rId3" Type="http://schemas.openxmlformats.org/officeDocument/2006/relationships/image" Target="../media/image135.jpeg"/><Relationship Id="rId7" Type="http://schemas.openxmlformats.org/officeDocument/2006/relationships/image" Target="../media/image139.jpeg"/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138.png"/><Relationship Id="rId5" Type="http://schemas.openxmlformats.org/officeDocument/2006/relationships/image" Target="../media/image137.jpeg"/><Relationship Id="rId4" Type="http://schemas.openxmlformats.org/officeDocument/2006/relationships/image" Target="../media/image136.jpeg"/><Relationship Id="rId9" Type="http://schemas.openxmlformats.org/officeDocument/2006/relationships/image" Target="../media/image141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svg"/><Relationship Id="rId3" Type="http://schemas.openxmlformats.org/officeDocument/2006/relationships/image" Target="../media/image142.png"/><Relationship Id="rId7" Type="http://schemas.openxmlformats.org/officeDocument/2006/relationships/image" Target="../media/image14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2.xml"/><Relationship Id="rId6" Type="http://schemas.openxmlformats.org/officeDocument/2006/relationships/image" Target="../media/image145.svg"/><Relationship Id="rId5" Type="http://schemas.openxmlformats.org/officeDocument/2006/relationships/image" Target="../media/image144.png"/><Relationship Id="rId10" Type="http://schemas.openxmlformats.org/officeDocument/2006/relationships/image" Target="../media/image149.svg"/><Relationship Id="rId4" Type="http://schemas.openxmlformats.org/officeDocument/2006/relationships/image" Target="../media/image143.svg"/><Relationship Id="rId9" Type="http://schemas.openxmlformats.org/officeDocument/2006/relationships/image" Target="../media/image14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g"/><Relationship Id="rId2" Type="http://schemas.openxmlformats.org/officeDocument/2006/relationships/image" Target="../media/image151.jp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53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7.xml"/><Relationship Id="rId4" Type="http://schemas.openxmlformats.org/officeDocument/2006/relationships/image" Target="../media/image155.jp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7.xml"/><Relationship Id="rId4" Type="http://schemas.openxmlformats.org/officeDocument/2006/relationships/image" Target="../media/image157.jp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png"/><Relationship Id="rId1" Type="http://schemas.openxmlformats.org/officeDocument/2006/relationships/slideLayout" Target="../slideLayouts/slideLayout9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image" Target="../media/image34.jpeg"/><Relationship Id="rId7" Type="http://schemas.openxmlformats.org/officeDocument/2006/relationships/image" Target="../media/image36.jpeg"/><Relationship Id="rId12" Type="http://schemas.openxmlformats.org/officeDocument/2006/relationships/image" Target="../media/image39.jpeg"/><Relationship Id="rId2" Type="http://schemas.openxmlformats.org/officeDocument/2006/relationships/image" Target="../media/image4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jpeg"/><Relationship Id="rId11" Type="http://schemas.openxmlformats.org/officeDocument/2006/relationships/image" Target="../media/image46.jpeg"/><Relationship Id="rId5" Type="http://schemas.openxmlformats.org/officeDocument/2006/relationships/image" Target="../media/image33.jpeg"/><Relationship Id="rId10" Type="http://schemas.openxmlformats.org/officeDocument/2006/relationships/image" Target="../media/image42.jpeg"/><Relationship Id="rId4" Type="http://schemas.openxmlformats.org/officeDocument/2006/relationships/image" Target="../media/image35.jpeg"/><Relationship Id="rId9" Type="http://schemas.openxmlformats.org/officeDocument/2006/relationships/image" Target="../media/image40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sv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62.svg"/><Relationship Id="rId4" Type="http://schemas.openxmlformats.org/officeDocument/2006/relationships/image" Target="../media/image161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sv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9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sv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68.svg"/><Relationship Id="rId4" Type="http://schemas.openxmlformats.org/officeDocument/2006/relationships/image" Target="../media/image16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svg"/><Relationship Id="rId2" Type="http://schemas.openxmlformats.org/officeDocument/2006/relationships/image" Target="../media/image169.png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72.svg"/><Relationship Id="rId4" Type="http://schemas.openxmlformats.org/officeDocument/2006/relationships/image" Target="../media/image171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sv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76.svg"/><Relationship Id="rId4" Type="http://schemas.openxmlformats.org/officeDocument/2006/relationships/image" Target="../media/image175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jpg"/><Relationship Id="rId2" Type="http://schemas.openxmlformats.org/officeDocument/2006/relationships/image" Target="../media/image177.jpg"/><Relationship Id="rId1" Type="http://schemas.openxmlformats.org/officeDocument/2006/relationships/slideLayout" Target="../slideLayouts/slideLayout9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svg"/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9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svg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84.svg"/><Relationship Id="rId4" Type="http://schemas.openxmlformats.org/officeDocument/2006/relationships/image" Target="../media/image183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1.PNG"/><Relationship Id="rId13" Type="http://schemas.openxmlformats.org/officeDocument/2006/relationships/image" Target="../media/image196.PNG"/><Relationship Id="rId3" Type="http://schemas.openxmlformats.org/officeDocument/2006/relationships/image" Target="../media/image186.PNG"/><Relationship Id="rId7" Type="http://schemas.openxmlformats.org/officeDocument/2006/relationships/image" Target="../media/image190.PNG"/><Relationship Id="rId12" Type="http://schemas.openxmlformats.org/officeDocument/2006/relationships/image" Target="../media/image195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89.PNG"/><Relationship Id="rId11" Type="http://schemas.openxmlformats.org/officeDocument/2006/relationships/image" Target="../media/image194.PNG"/><Relationship Id="rId5" Type="http://schemas.openxmlformats.org/officeDocument/2006/relationships/image" Target="../media/image188.PNG"/><Relationship Id="rId10" Type="http://schemas.openxmlformats.org/officeDocument/2006/relationships/image" Target="../media/image193.PNG"/><Relationship Id="rId4" Type="http://schemas.openxmlformats.org/officeDocument/2006/relationships/image" Target="../media/image187.PNG"/><Relationship Id="rId9" Type="http://schemas.openxmlformats.org/officeDocument/2006/relationships/image" Target="../media/image192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3" Type="http://schemas.openxmlformats.org/officeDocument/2006/relationships/image" Target="../media/image198.PNG"/><Relationship Id="rId7" Type="http://schemas.openxmlformats.org/officeDocument/2006/relationships/image" Target="../media/image202.PNG"/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201.PNG"/><Relationship Id="rId5" Type="http://schemas.openxmlformats.org/officeDocument/2006/relationships/image" Target="../media/image200.PNG"/><Relationship Id="rId10" Type="http://schemas.openxmlformats.org/officeDocument/2006/relationships/image" Target="../media/image205.jpeg"/><Relationship Id="rId4" Type="http://schemas.openxmlformats.org/officeDocument/2006/relationships/image" Target="../media/image199.PNG"/><Relationship Id="rId9" Type="http://schemas.openxmlformats.org/officeDocument/2006/relationships/image" Target="../media/image20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0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210.PNG"/><Relationship Id="rId5" Type="http://schemas.openxmlformats.org/officeDocument/2006/relationships/image" Target="../media/image209.PNG"/><Relationship Id="rId4" Type="http://schemas.openxmlformats.org/officeDocument/2006/relationships/image" Target="../media/image20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215.png"/><Relationship Id="rId5" Type="http://schemas.openxmlformats.org/officeDocument/2006/relationships/image" Target="../media/image214.PNG"/><Relationship Id="rId4" Type="http://schemas.openxmlformats.org/officeDocument/2006/relationships/image" Target="../media/image213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hyperlink" Target="https://vi.wikipedia.org/wiki/%C4%90%C3%B3i" TargetMode="External"/><Relationship Id="rId2" Type="http://schemas.openxmlformats.org/officeDocument/2006/relationships/hyperlink" Target="https://vi.wikipedia.org/wiki/Ngh%C3%A8o" TargetMode="External"/><Relationship Id="rId1" Type="http://schemas.openxmlformats.org/officeDocument/2006/relationships/slideLayout" Target="../slideLayouts/slideLayout107.xml"/><Relationship Id="rId5" Type="http://schemas.openxmlformats.org/officeDocument/2006/relationships/hyperlink" Target="https://vi.wikipedia.org/wiki/Th%E1%BB%B1c_ph%E1%BA%A9m" TargetMode="External"/><Relationship Id="rId4" Type="http://schemas.openxmlformats.org/officeDocument/2006/relationships/hyperlink" Target="https://vi.wikipedia.org/wiki/L%C6%B0%C6%A1ng_th%E1%BB%B1c" TargetMode="Externa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10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FD711E9-7F79-40A9-8D9E-4AE293C15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66800" y="2013293"/>
            <a:ext cx="10058400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12268D-E54B-4D47-B9B1-5A86B64C6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</a:t>
            </a:fld>
            <a:endParaRPr lang="en-US" dirty="0"/>
          </a:p>
        </p:txBody>
      </p:sp>
      <p:pic>
        <p:nvPicPr>
          <p:cNvPr id="3076" name="Picture 4" descr="question mark typography 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9794" y="-27160"/>
            <a:ext cx="2233188" cy="26798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2541103" y="506870"/>
            <a:ext cx="930083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b="1" dirty="0">
                <a:solidFill>
                  <a:srgbClr val="C00000"/>
                </a:solidFill>
                <a:latin typeface="#9Slide03 Swiss 721 Black Conde" panose="02000500000000000000" pitchFamily="2" charset="0"/>
              </a:rPr>
              <a:t>Bữa ăn hằng ngày ở gia đình em có những món ăn nào?</a:t>
            </a:r>
          </a:p>
        </p:txBody>
      </p:sp>
      <p:pic>
        <p:nvPicPr>
          <p:cNvPr id="3078" name="Picture 6" descr="hungry how to GIF by Munchies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2522" y="2437524"/>
            <a:ext cx="3253124" cy="18298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Asian Food Vietnam GIF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4860" y="2431955"/>
            <a:ext cx="3243930" cy="182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japan rice GIF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8004" y="2437524"/>
            <a:ext cx="3253124" cy="18298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Cá thu nhật kho me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326" b="15139"/>
          <a:stretch/>
        </p:blipFill>
        <p:spPr bwMode="auto">
          <a:xfrm>
            <a:off x="153909" y="4674393"/>
            <a:ext cx="3168713" cy="1519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Công Thức Nấu Canh Chua Cá Diêu Hồng Chuẩn Vị Miền Nam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2622" y="4617264"/>
            <a:ext cx="2462544" cy="1588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Mẹo vặt để công việc làm bếp trở nên dễ dà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342" y="4614109"/>
            <a:ext cx="2797519" cy="1573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4" name="Picture 22" descr="Cách làm gà rán vị như gà KFC siêu ngon cực dễ làm tại nhà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2136" y="4499785"/>
            <a:ext cx="3049072" cy="17062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6" name="Picture 24" descr="Mẹo chiên cá giòn tan không cần lăn bột – bTaskee blo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78" y="298421"/>
            <a:ext cx="2714374" cy="19000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8" name="Picture 26" descr="Trái cây gọt sẵn - combo &amp;quot;rẻ&amp;quot; - shophoaqua.v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3101" y="199269"/>
            <a:ext cx="2718920" cy="19420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0" name="Picture 28" descr="5 cách nấu chè ngô thơm ngon, thanh mát mùa hè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4330" y="233904"/>
            <a:ext cx="2706333" cy="2015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02" name="Picture 30" descr="Thay 1 ly nước ngọt bằng 1 ly nước Pi – Điều gì sẽ xảy ra??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6729" y="-14792"/>
            <a:ext cx="3755271" cy="2297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Cloud Callout 12"/>
          <p:cNvSpPr/>
          <p:nvPr/>
        </p:nvSpPr>
        <p:spPr>
          <a:xfrm>
            <a:off x="5438498" y="510563"/>
            <a:ext cx="5531667" cy="2882694"/>
          </a:xfrm>
          <a:prstGeom prst="cloudCallout">
            <a:avLst>
              <a:gd name="adj1" fmla="val -39327"/>
              <a:gd name="adj2" fmla="val 62814"/>
            </a:avLst>
          </a:prstGeom>
          <a:solidFill>
            <a:srgbClr val="00206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b="1" dirty="0">
                <a:latin typeface="#9Slide03 Swiss 721 Black Conde" panose="02000500000000000000" pitchFamily="2" charset="0"/>
              </a:rPr>
              <a:t>Món ăn nào em y</a:t>
            </a:r>
            <a:r>
              <a:rPr lang="en-US" sz="4000" b="1" dirty="0">
                <a:latin typeface="#9Slide03 Swiss 721 Black Conde" panose="02000500000000000000" pitchFamily="2" charset="0"/>
              </a:rPr>
              <a:t>ê</a:t>
            </a:r>
            <a:r>
              <a:rPr lang="vi-VN" sz="4000" b="1" dirty="0">
                <a:latin typeface="#9Slide03 Swiss 721 Black Conde" panose="02000500000000000000" pitchFamily="2" charset="0"/>
              </a:rPr>
              <a:t>u thích nhất? </a:t>
            </a:r>
          </a:p>
        </p:txBody>
      </p:sp>
    </p:spTree>
    <p:extLst>
      <p:ext uri="{BB962C8B-B14F-4D97-AF65-F5344CB8AC3E}">
        <p14:creationId xmlns:p14="http://schemas.microsoft.com/office/powerpoint/2010/main" val="230127985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" dur="20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3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3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3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13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phic 23">
            <a:extLst>
              <a:ext uri="{FF2B5EF4-FFF2-40B4-BE49-F238E27FC236}">
                <a16:creationId xmlns:a16="http://schemas.microsoft.com/office/drawing/2014/main" id="{C69F6090-FBB5-4A24-B8C7-39D5EAAEB8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494730" y="3134968"/>
            <a:ext cx="3638417" cy="3698945"/>
          </a:xfrm>
          <a:prstGeom prst="rect">
            <a:avLst/>
          </a:prstGeom>
        </p:spPr>
      </p:pic>
      <p:sp>
        <p:nvSpPr>
          <p:cNvPr id="25" name="Thought Bubble: Cloud 24">
            <a:extLst>
              <a:ext uri="{FF2B5EF4-FFF2-40B4-BE49-F238E27FC236}">
                <a16:creationId xmlns:a16="http://schemas.microsoft.com/office/drawing/2014/main" id="{C77900D7-0860-4CAA-BDD5-428C4D296909}"/>
              </a:ext>
            </a:extLst>
          </p:cNvPr>
          <p:cNvSpPr/>
          <p:nvPr/>
        </p:nvSpPr>
        <p:spPr>
          <a:xfrm>
            <a:off x="5059111" y="0"/>
            <a:ext cx="5866070" cy="3698944"/>
          </a:xfrm>
          <a:prstGeom prst="cloudCallout">
            <a:avLst>
              <a:gd name="adj1" fmla="val -58178"/>
              <a:gd name="adj2" fmla="val 53828"/>
            </a:avLst>
          </a:prstGeom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Theo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em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,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tại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sao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người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châu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Âu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thường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ăn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bột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mỳ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mà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không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ăn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gạo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như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người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</a:t>
            </a:r>
            <a:r>
              <a:rPr lang="en-US" sz="2933" b="1" dirty="0" err="1">
                <a:solidFill>
                  <a:schemeClr val="accent6">
                    <a:lumMod val="25000"/>
                  </a:schemeClr>
                </a:solidFill>
              </a:rPr>
              <a:t>châu</a:t>
            </a:r>
            <a:r>
              <a:rPr lang="en-US" sz="2933" b="1" dirty="0">
                <a:solidFill>
                  <a:schemeClr val="accent6">
                    <a:lumMod val="25000"/>
                  </a:schemeClr>
                </a:solidFill>
              </a:rPr>
              <a:t> Á?</a:t>
            </a:r>
          </a:p>
        </p:txBody>
      </p:sp>
    </p:spTree>
    <p:extLst>
      <p:ext uri="{BB962C8B-B14F-4D97-AF65-F5344CB8AC3E}">
        <p14:creationId xmlns:p14="http://schemas.microsoft.com/office/powerpoint/2010/main" val="3410227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D36ED8C-C727-4D1D-BD6A-CA841730C836}"/>
              </a:ext>
            </a:extLst>
          </p:cNvPr>
          <p:cNvSpPr txBox="1"/>
          <p:nvPr/>
        </p:nvSpPr>
        <p:spPr>
          <a:xfrm>
            <a:off x="3335001" y="960897"/>
            <a:ext cx="8573797" cy="4748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933" dirty="0">
                <a:solidFill>
                  <a:schemeClr val="bg2">
                    <a:lumMod val="75000"/>
                  </a:schemeClr>
                </a:solidFill>
              </a:rPr>
              <a:t>N</a:t>
            </a:r>
            <a:r>
              <a:rPr lang="nl-NL" sz="2933" dirty="0">
                <a:solidFill>
                  <a:schemeClr val="bg2">
                    <a:lumMod val="75000"/>
                  </a:schemeClr>
                </a:solidFill>
              </a:rPr>
              <a:t>gười châu Âu thường ăn bột mì thay cho gạo vì:</a:t>
            </a:r>
          </a:p>
          <a:p>
            <a:pPr algn="just">
              <a:lnSpc>
                <a:spcPct val="150000"/>
              </a:lnSpc>
            </a:pPr>
            <a:r>
              <a:rPr lang="nl-NL" sz="2933" dirty="0">
                <a:solidFill>
                  <a:schemeClr val="bg2">
                    <a:lumMod val="75000"/>
                  </a:schemeClr>
                </a:solidFill>
              </a:rPr>
              <a:t>- Bột mì và gạo đều có hàm lượng tinh bột và cung cấp năng lượng gần bằng nhau.</a:t>
            </a:r>
          </a:p>
          <a:p>
            <a:pPr algn="just">
              <a:lnSpc>
                <a:spcPct val="150000"/>
              </a:lnSpc>
            </a:pPr>
            <a:r>
              <a:rPr lang="nl-NL" sz="2933" dirty="0">
                <a:solidFill>
                  <a:schemeClr val="bg2">
                    <a:lumMod val="75000"/>
                  </a:schemeClr>
                </a:solidFill>
              </a:rPr>
              <a:t>- Điều kiện tự nhiên ở các nước châu Âu thuận lợi cho việc trồng lúa mì.</a:t>
            </a:r>
          </a:p>
          <a:p>
            <a:pPr algn="just">
              <a:lnSpc>
                <a:spcPct val="150000"/>
              </a:lnSpc>
            </a:pPr>
            <a:r>
              <a:rPr lang="nl-NL" sz="2933" dirty="0">
                <a:solidFill>
                  <a:schemeClr val="bg2">
                    <a:lumMod val="75000"/>
                  </a:schemeClr>
                </a:solidFill>
              </a:rPr>
              <a:t>- Sự đặc trưng về văn hoá ẩm thực.</a:t>
            </a:r>
            <a:r>
              <a:rPr lang="en-US" sz="2933" dirty="0">
                <a:solidFill>
                  <a:schemeClr val="bg2">
                    <a:lumMod val="75000"/>
                  </a:schemeClr>
                </a:solidFill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933" dirty="0">
                <a:solidFill>
                  <a:schemeClr val="bg2">
                    <a:lumMod val="75000"/>
                  </a:schemeClr>
                </a:solidFill>
                <a:latin typeface="+mj-lt"/>
              </a:rPr>
              <a:t>     </a:t>
            </a:r>
            <a:endParaRPr lang="en-US" sz="2933" dirty="0">
              <a:solidFill>
                <a:schemeClr val="bg2">
                  <a:lumMod val="75000"/>
                </a:schemeClr>
              </a:solidFill>
            </a:endParaRP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8F16A074-B898-4879-916C-BC0BE62322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83202" y="2452578"/>
            <a:ext cx="2944277" cy="4068725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8BF42627-025E-49AB-84D4-340163B61D6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591505" y="453656"/>
            <a:ext cx="1922599" cy="1786269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840474C-3E3D-4204-9581-64C4553E3BE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0498254" y="5222699"/>
            <a:ext cx="1410545" cy="14208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6449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70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128574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70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657192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76200"/>
            <a:ext cx="9144000" cy="662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48142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78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3089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B9E4AE9-EA3B-4C92-997C-5B36AF4617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98302" y="2552700"/>
            <a:ext cx="2609850" cy="1752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E9F4A86-9A5C-49CE-BB3B-D9CEBD1495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395" y="2569297"/>
            <a:ext cx="2609850" cy="174307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6824E37-36F2-460B-9D5B-0DF002A2034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49268" y="523783"/>
            <a:ext cx="2619376" cy="1752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760CD266-5ADC-497F-880B-8631B10D6287}"/>
              </a:ext>
            </a:extLst>
          </p:cNvPr>
          <p:cNvGrpSpPr/>
          <p:nvPr/>
        </p:nvGrpSpPr>
        <p:grpSpPr>
          <a:xfrm>
            <a:off x="782386" y="517629"/>
            <a:ext cx="2634646" cy="1758754"/>
            <a:chOff x="1164097" y="523783"/>
            <a:chExt cx="2634646" cy="1758754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194F6035-C062-4164-B400-BB793D6BE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188893" y="529937"/>
              <a:ext cx="2609850" cy="1752600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C0EC213-F771-4C95-8A3B-E9DC1D27AC7D}"/>
                </a:ext>
              </a:extLst>
            </p:cNvPr>
            <p:cNvSpPr txBox="1"/>
            <p:nvPr/>
          </p:nvSpPr>
          <p:spPr>
            <a:xfrm>
              <a:off x="1164097" y="523783"/>
              <a:ext cx="1052297" cy="461665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522D0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Sắn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22D0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20E345EF-440E-4399-8EC9-5253382B2640}"/>
              </a:ext>
            </a:extLst>
          </p:cNvPr>
          <p:cNvSpPr txBox="1"/>
          <p:nvPr/>
        </p:nvSpPr>
        <p:spPr>
          <a:xfrm>
            <a:off x="3674475" y="513229"/>
            <a:ext cx="1052297" cy="461665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Gạo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A0A0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14BB7A-D5B5-45D5-B575-CF8E86C20FE0}"/>
              </a:ext>
            </a:extLst>
          </p:cNvPr>
          <p:cNvSpPr txBox="1"/>
          <p:nvPr/>
        </p:nvSpPr>
        <p:spPr>
          <a:xfrm>
            <a:off x="764097" y="3850707"/>
            <a:ext cx="1052297" cy="461665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Lúa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mì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A0A0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8708AA9-3E2C-4D91-BDE5-514838DE4AC1}"/>
              </a:ext>
            </a:extLst>
          </p:cNvPr>
          <p:cNvSpPr txBox="1"/>
          <p:nvPr/>
        </p:nvSpPr>
        <p:spPr>
          <a:xfrm>
            <a:off x="3731633" y="3841790"/>
            <a:ext cx="1052297" cy="461665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Ngô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1A0A0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5B01831-08EB-4C74-807C-299C8D3A1D23}"/>
              </a:ext>
            </a:extLst>
          </p:cNvPr>
          <p:cNvGrpSpPr/>
          <p:nvPr/>
        </p:nvGrpSpPr>
        <p:grpSpPr>
          <a:xfrm>
            <a:off x="742236" y="4797137"/>
            <a:ext cx="2674796" cy="1749137"/>
            <a:chOff x="2493818" y="4554681"/>
            <a:chExt cx="2674796" cy="1749137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934028A-C86E-4E7E-B2C1-53D674C4FEC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93818" y="4554681"/>
              <a:ext cx="2619375" cy="1743075"/>
            </a:xfrm>
            <a:prstGeom prst="roundRect">
              <a:avLst>
                <a:gd name="adj" fmla="val 16667"/>
              </a:avLst>
            </a:prstGeom>
            <a:ln>
              <a:noFill/>
            </a:ln>
            <a:effectLst>
              <a:outerShdw blurRad="76200" dist="38100" dir="78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contrasting" dir="t">
                <a:rot lat="0" lon="0" rev="4200000"/>
              </a:lightRig>
            </a:scene3d>
            <a:sp3d prstMaterial="plastic">
              <a:bevelT w="381000" h="114300" prst="relaxedInset"/>
              <a:contourClr>
                <a:srgbClr val="969696"/>
              </a:contourClr>
            </a:sp3d>
          </p:spPr>
        </p:pic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EAB375A-E6DE-4FE5-8679-B5A893442609}"/>
                </a:ext>
              </a:extLst>
            </p:cNvPr>
            <p:cNvSpPr txBox="1"/>
            <p:nvPr/>
          </p:nvSpPr>
          <p:spPr>
            <a:xfrm>
              <a:off x="3588329" y="5836091"/>
              <a:ext cx="1580285" cy="467727"/>
            </a:xfrm>
            <a:prstGeom prst="rect">
              <a:avLst/>
            </a:prstGeom>
            <a:solidFill>
              <a:srgbClr val="FFFFE8">
                <a:alpha val="41000"/>
              </a:srgb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0A0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Khoai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A0A0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A0A0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tây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63D54282-7DE2-4E85-9219-88FB89FF255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5001" y="4797138"/>
            <a:ext cx="2483643" cy="1752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AFE596E0-DCA0-446F-80DA-1531B9389D81}"/>
              </a:ext>
            </a:extLst>
          </p:cNvPr>
          <p:cNvSpPr txBox="1"/>
          <p:nvPr/>
        </p:nvSpPr>
        <p:spPr>
          <a:xfrm>
            <a:off x="3804742" y="6079415"/>
            <a:ext cx="1580285" cy="467727"/>
          </a:xfrm>
          <a:prstGeom prst="rect">
            <a:avLst/>
          </a:prstGeom>
          <a:solidFill>
            <a:srgbClr val="FFFFE8">
              <a:alpha val="41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Khoai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A0A0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lang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044EC09-6B73-4535-87C2-C0E3D36EB099}"/>
              </a:ext>
            </a:extLst>
          </p:cNvPr>
          <p:cNvGrpSpPr/>
          <p:nvPr/>
        </p:nvGrpSpPr>
        <p:grpSpPr>
          <a:xfrm>
            <a:off x="7266111" y="829876"/>
            <a:ext cx="4184072" cy="5249539"/>
            <a:chOff x="7772400" y="1856509"/>
            <a:chExt cx="3920836" cy="4405745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0C324A81-EBC6-4A48-8E70-23F9240A92BB}"/>
                </a:ext>
              </a:extLst>
            </p:cNvPr>
            <p:cNvSpPr/>
            <p:nvPr/>
          </p:nvSpPr>
          <p:spPr>
            <a:xfrm>
              <a:off x="7772400" y="1856509"/>
              <a:ext cx="3920836" cy="4405745"/>
            </a:xfrm>
            <a:prstGeom prst="roundRect">
              <a:avLst/>
            </a:prstGeom>
            <a:solidFill>
              <a:srgbClr val="81655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E2AA7DB-DC37-4F15-A91E-3D5A5C8F51BB}"/>
                </a:ext>
              </a:extLst>
            </p:cNvPr>
            <p:cNvSpPr txBox="1"/>
            <p:nvPr/>
          </p:nvSpPr>
          <p:spPr>
            <a:xfrm>
              <a:off x="8000906" y="1941801"/>
              <a:ext cx="3671452" cy="4211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i="0" dirty="0">
                  <a:solidFill>
                    <a:schemeClr val="bg1"/>
                  </a:solidFill>
                  <a:effectLst/>
                  <a:latin typeface="arial" panose="020B0604020202020204" pitchFamily="34" charset="0"/>
                </a:rPr>
                <a:t>- </a:t>
              </a:r>
              <a:r>
                <a:rPr lang="vi-VN" sz="2400" i="0" dirty="0">
                  <a:solidFill>
                    <a:schemeClr val="bg1"/>
                  </a:solidFill>
                  <a:effectLst/>
                  <a:latin typeface="arial" panose="020B0604020202020204" pitchFamily="34" charset="0"/>
                </a:rPr>
                <a:t>Lương thực là </a:t>
              </a:r>
              <a:r>
                <a:rPr lang="en-US" sz="2400" i="0" dirty="0" err="1">
                  <a:solidFill>
                    <a:schemeClr val="bg1"/>
                  </a:solidFill>
                  <a:effectLst/>
                  <a:latin typeface="arial" panose="020B0604020202020204" pitchFamily="34" charset="0"/>
                </a:rPr>
                <a:t>t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hức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ăn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chứa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hàm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lượng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lớn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là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tinh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bột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,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là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nguồn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cung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cấp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về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năng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lượng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và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chất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bột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trong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khẩu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phần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thức</a:t>
              </a:r>
              <a:r>
                <a:rPr lang="en-US" sz="24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24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ăn</a:t>
              </a:r>
              <a:endParaRPr lang="en-US" sz="2400" i="0" dirty="0">
                <a:solidFill>
                  <a:schemeClr val="bg1"/>
                </a:solidFill>
                <a:effectLst/>
                <a:latin typeface="arial" panose="020B0604020202020204" pitchFamily="34" charset="0"/>
              </a:endParaRPr>
            </a:p>
            <a:p>
              <a:pPr>
                <a:lnSpc>
                  <a:spcPct val="150000"/>
                </a:lnSpc>
                <a:buFont typeface="arial" panose="020B0604020202020204" pitchFamily="34" charset="0"/>
                <a:buChar char="­"/>
              </a:pPr>
              <a:r>
                <a:rPr lang="en-US" sz="2400" i="0" dirty="0">
                  <a:solidFill>
                    <a:schemeClr val="bg1"/>
                  </a:solidFill>
                  <a:effectLst/>
                  <a:latin typeface="arial" panose="020B0604020202020204" pitchFamily="34" charset="0"/>
                </a:rPr>
                <a:t> </a:t>
              </a:r>
              <a:r>
                <a:rPr lang="vi-VN" sz="2400" i="0" dirty="0">
                  <a:solidFill>
                    <a:schemeClr val="bg1"/>
                  </a:solidFill>
                  <a:effectLst/>
                  <a:latin typeface="arial" panose="020B0604020202020204" pitchFamily="34" charset="0"/>
                </a:rPr>
                <a:t>Năm loại cây lương thực chính của thế giới là ngô, lúa gạo, lúa mì, sắn và khoai tây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9625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B462353-EBC3-4B00-BFFB-403B00C072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FE2EF4-EE17-4A18-8DEA-21C871B11BB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07FD33-61B0-4B8F-8125-52419A3F41A1}"/>
              </a:ext>
            </a:extLst>
          </p:cNvPr>
          <p:cNvSpPr txBox="1"/>
          <p:nvPr/>
        </p:nvSpPr>
        <p:spPr>
          <a:xfrm>
            <a:off x="2470945" y="1053283"/>
            <a:ext cx="6553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  <a:sym typeface="Arial"/>
              </a:rPr>
              <a:t>I. CÁC LƯƠNG THỰC – THỰC PHẨM THÔNG DỤNG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842278-E9FB-41D8-9E2B-750E742D5F52}"/>
              </a:ext>
            </a:extLst>
          </p:cNvPr>
          <p:cNvSpPr txBox="1"/>
          <p:nvPr/>
        </p:nvSpPr>
        <p:spPr>
          <a:xfrm>
            <a:off x="1561789" y="860539"/>
            <a:ext cx="6096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Wingdings" panose="05000000000000000000" pitchFamily="2" charset="2"/>
              </a:rPr>
              <a:t>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596382-C883-403C-A4E2-9B8583E74B0E}"/>
              </a:ext>
            </a:extLst>
          </p:cNvPr>
          <p:cNvSpPr txBox="1"/>
          <p:nvPr/>
        </p:nvSpPr>
        <p:spPr>
          <a:xfrm>
            <a:off x="1663467" y="2447898"/>
            <a:ext cx="8865066" cy="19622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Lương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ngô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sắn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khoai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…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nguồn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lượng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khẩu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698015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E6A7A2E-7DAA-450B-A237-31380916A0EF}"/>
              </a:ext>
            </a:extLst>
          </p:cNvPr>
          <p:cNvSpPr txBox="1"/>
          <p:nvPr/>
        </p:nvSpPr>
        <p:spPr>
          <a:xfrm>
            <a:off x="2127013" y="902074"/>
            <a:ext cx="76311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buClr>
                <a:srgbClr val="000000"/>
              </a:buClr>
            </a:pPr>
            <a:r>
              <a:rPr lang="en-US" sz="3200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MỘT SỐ THỰC PHẨM PHỔ BIẾN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E1AD192-3405-4C8F-ADD4-0543E8942CD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209" t="43263" r="63863" b="24494"/>
          <a:stretch/>
        </p:blipFill>
        <p:spPr>
          <a:xfrm>
            <a:off x="1769907" y="1973819"/>
            <a:ext cx="2710149" cy="261099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353190C-A349-4A9F-B0AD-7019DACCC80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162" t="43263" r="39258" b="24494"/>
          <a:stretch/>
        </p:blipFill>
        <p:spPr>
          <a:xfrm>
            <a:off x="4548964" y="1972160"/>
            <a:ext cx="2787267" cy="2610997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E8BB0EF-EB88-4F79-92B0-89C700314AAA}"/>
              </a:ext>
            </a:extLst>
          </p:cNvPr>
          <p:cNvSpPr/>
          <p:nvPr/>
        </p:nvSpPr>
        <p:spPr>
          <a:xfrm>
            <a:off x="1821248" y="4776078"/>
            <a:ext cx="2607465" cy="772610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</a:pP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24B12F9-8C1B-470D-AEEF-A2184C1755B9}"/>
              </a:ext>
            </a:extLst>
          </p:cNvPr>
          <p:cNvSpPr/>
          <p:nvPr/>
        </p:nvSpPr>
        <p:spPr>
          <a:xfrm>
            <a:off x="4613193" y="4776078"/>
            <a:ext cx="2607465" cy="772610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</a:pP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có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nguồn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gốc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động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vật</a:t>
            </a:r>
            <a:endParaRPr lang="en-US" sz="2100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19D21C9-DBCC-4CFB-8804-9FB18EDA9F92}"/>
              </a:ext>
            </a:extLst>
          </p:cNvPr>
          <p:cNvSpPr/>
          <p:nvPr/>
        </p:nvSpPr>
        <p:spPr>
          <a:xfrm>
            <a:off x="7405137" y="4776078"/>
            <a:ext cx="3062696" cy="777646"/>
          </a:xfrm>
          <a:prstGeom prst="roundRect">
            <a:avLst/>
          </a:prstGeom>
          <a:solidFill>
            <a:srgbClr val="0E5366"/>
          </a:solidFill>
          <a:ln w="190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b"/>
          <a:lstStyle/>
          <a:p>
            <a:pPr algn="ctr" defTabSz="914400">
              <a:buClr>
                <a:srgbClr val="000000"/>
              </a:buClr>
            </a:pP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Thực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phẩm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chế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biến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từ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phương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pháp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100" kern="0" dirty="0" err="1">
                <a:solidFill>
                  <a:srgbClr val="FFFFFF"/>
                </a:solidFill>
                <a:latin typeface="Arial"/>
                <a:sym typeface="Arial"/>
              </a:rPr>
              <a:t>lên</a:t>
            </a:r>
            <a:r>
              <a:rPr lang="en-US" sz="2100" kern="0" dirty="0">
                <a:solidFill>
                  <a:srgbClr val="FFFFFF"/>
                </a:solidFill>
                <a:latin typeface="Arial"/>
                <a:sym typeface="Arial"/>
              </a:rPr>
              <a:t> men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EC762920-4B00-471C-99A8-2D1FC9F65AE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3293" r="19222"/>
          <a:stretch/>
        </p:blipFill>
        <p:spPr>
          <a:xfrm>
            <a:off x="7405137" y="2014109"/>
            <a:ext cx="2787266" cy="2527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337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956A0794-5C7D-4FB2-BC86-6D7586B0628B}"/>
              </a:ext>
            </a:extLst>
          </p:cNvPr>
          <p:cNvGrpSpPr/>
          <p:nvPr/>
        </p:nvGrpSpPr>
        <p:grpSpPr>
          <a:xfrm>
            <a:off x="7869380" y="279566"/>
            <a:ext cx="4031672" cy="803564"/>
            <a:chOff x="7661564" y="304800"/>
            <a:chExt cx="4031672" cy="803564"/>
          </a:xfrm>
          <a:solidFill>
            <a:srgbClr val="EFDD92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B9A921FF-9045-4534-9723-E066F03834C7}"/>
                </a:ext>
              </a:extLst>
            </p:cNvPr>
            <p:cNvSpPr/>
            <p:nvPr/>
          </p:nvSpPr>
          <p:spPr>
            <a:xfrm>
              <a:off x="7661564" y="304800"/>
              <a:ext cx="4031672" cy="803564"/>
            </a:xfrm>
            <a:prstGeom prst="round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AD3DF38-AFA8-4559-AF28-C1D370D9F38C}"/>
                </a:ext>
              </a:extLst>
            </p:cNvPr>
            <p:cNvSpPr txBox="1"/>
            <p:nvPr/>
          </p:nvSpPr>
          <p:spPr>
            <a:xfrm>
              <a:off x="7897091" y="451674"/>
              <a:ext cx="3602182" cy="523220"/>
            </a:xfrm>
            <a:prstGeom prst="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985002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MỘT SỐ THỰC PHẨM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F94090C-82B4-40D9-A312-FF6D2E9EEDE0}"/>
              </a:ext>
            </a:extLst>
          </p:cNvPr>
          <p:cNvGrpSpPr/>
          <p:nvPr/>
        </p:nvGrpSpPr>
        <p:grpSpPr>
          <a:xfrm>
            <a:off x="7594428" y="1403273"/>
            <a:ext cx="4184072" cy="4387155"/>
            <a:chOff x="7654483" y="1791139"/>
            <a:chExt cx="3920836" cy="4912375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AE290436-3520-4723-8538-0B6F8CB310A9}"/>
                </a:ext>
              </a:extLst>
            </p:cNvPr>
            <p:cNvSpPr/>
            <p:nvPr/>
          </p:nvSpPr>
          <p:spPr>
            <a:xfrm>
              <a:off x="7654483" y="1791139"/>
              <a:ext cx="3920836" cy="4912375"/>
            </a:xfrm>
            <a:prstGeom prst="roundRect">
              <a:avLst/>
            </a:prstGeom>
            <a:solidFill>
              <a:srgbClr val="B041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C41B2E5-E2A5-4DBE-89AC-D032D3D5FB2A}"/>
                </a:ext>
              </a:extLst>
            </p:cNvPr>
            <p:cNvSpPr txBox="1"/>
            <p:nvPr/>
          </p:nvSpPr>
          <p:spPr>
            <a:xfrm>
              <a:off x="7865811" y="2085658"/>
              <a:ext cx="3642590" cy="4536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marR="0" lvl="0" indent="-34290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-"/>
                <a:tabLst/>
                <a:defRPr/>
              </a:pP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Cung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cấp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các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chất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dinh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</a:p>
            <a:p>
              <a:pPr marR="0" lvl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dưỡng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cơ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thể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dùng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để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làm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món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ăn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như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Chất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đạm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(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prôtêin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Chất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béo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(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lipit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).</a:t>
              </a:r>
            </a:p>
            <a:p>
              <a:pPr marL="0" marR="0" lvl="0" indent="0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Chất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bột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đường</a:t>
              </a:r>
              <a:r>
                <a:rPr lang="en-US" sz="2400" dirty="0">
                  <a:solidFill>
                    <a:prstClr val="white"/>
                  </a:solidFill>
                  <a:latin typeface="Calibri" panose="020F0502020204030204"/>
                </a:rPr>
                <a:t> 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cacbohydrat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Vitamin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muối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khoáng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Chất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40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xơ</a:t>
              </a:r>
              <a:r>
                <a:rPr kumimoji="0" lang="en-US" sz="240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…..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1965351-B44C-43EF-B03D-2B8F09F3F6E0}"/>
              </a:ext>
            </a:extLst>
          </p:cNvPr>
          <p:cNvSpPr txBox="1"/>
          <p:nvPr/>
        </p:nvSpPr>
        <p:spPr>
          <a:xfrm>
            <a:off x="7775728" y="5848809"/>
            <a:ext cx="4073137" cy="584775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Thực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phẩm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là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gì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+mn-ea"/>
                <a:cs typeface="+mn-cs"/>
              </a:rPr>
              <a:t>?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305A0E9-7E2E-40A0-AB20-1B2F75839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500" y="669447"/>
            <a:ext cx="6700364" cy="5519105"/>
          </a:xfrm>
          <a:prstGeom prst="rect">
            <a:avLst/>
          </a:prstGeom>
        </p:spPr>
      </p:pic>
      <p:pic>
        <p:nvPicPr>
          <p:cNvPr id="1028" name="Picture 4" descr="Hướng dẫn dùng sữa tăng chiều cao cho người trưởng thành">
            <a:extLst>
              <a:ext uri="{FF2B5EF4-FFF2-40B4-BE49-F238E27FC236}">
                <a16:creationId xmlns:a16="http://schemas.microsoft.com/office/drawing/2014/main" id="{F3FCD293-06C3-43B7-95BE-85D3738074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6141" y="771786"/>
            <a:ext cx="1943736" cy="1943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498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ED179D4-2070-474F-93E0-EE8329CE3F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7" y="0"/>
            <a:ext cx="12192000" cy="6857194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A5CA51D-8075-4733-9628-18F4277846DD}"/>
              </a:ext>
            </a:extLst>
          </p:cNvPr>
          <p:cNvSpPr/>
          <p:nvPr/>
        </p:nvSpPr>
        <p:spPr>
          <a:xfrm>
            <a:off x="900546" y="858982"/>
            <a:ext cx="10363199" cy="3796145"/>
          </a:xfrm>
          <a:prstGeom prst="roundRect">
            <a:avLst/>
          </a:prstGeom>
          <a:solidFill>
            <a:srgbClr val="FDF002">
              <a:alpha val="2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DF26029-780C-4DC7-8E13-3D23707A7DB9}"/>
              </a:ext>
            </a:extLst>
          </p:cNvPr>
          <p:cNvSpPr txBox="1"/>
          <p:nvPr/>
        </p:nvSpPr>
        <p:spPr>
          <a:xfrm>
            <a:off x="3865419" y="1339105"/>
            <a:ext cx="49045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TIẾT 34-35 BÀI 9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3F075B8-8F06-465C-8147-50DFF79821F8}"/>
              </a:ext>
            </a:extLst>
          </p:cNvPr>
          <p:cNvSpPr txBox="1"/>
          <p:nvPr/>
        </p:nvSpPr>
        <p:spPr>
          <a:xfrm>
            <a:off x="1239982" y="2105754"/>
            <a:ext cx="1015538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B80D1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Bebas Neue Bold" panose="020B0606020202050201" pitchFamily="34" charset="0"/>
                <a:ea typeface="+mn-ea"/>
                <a:cs typeface="+mn-cs"/>
              </a:rPr>
              <a:t>MỘT SỐ LƯƠNG THỰC – THỰC PHẨM THÔNG DỤNG</a:t>
            </a:r>
          </a:p>
        </p:txBody>
      </p:sp>
    </p:spTree>
    <p:extLst>
      <p:ext uri="{BB962C8B-B14F-4D97-AF65-F5344CB8AC3E}">
        <p14:creationId xmlns:p14="http://schemas.microsoft.com/office/powerpoint/2010/main" val="104935966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>
            <a:extLst>
              <a:ext uri="{FF2B5EF4-FFF2-40B4-BE49-F238E27FC236}">
                <a16:creationId xmlns:a16="http://schemas.microsoft.com/office/drawing/2014/main" id="{8F94090C-82B4-40D9-A312-FF6D2E9EEDE0}"/>
              </a:ext>
            </a:extLst>
          </p:cNvPr>
          <p:cNvGrpSpPr/>
          <p:nvPr/>
        </p:nvGrpSpPr>
        <p:grpSpPr>
          <a:xfrm>
            <a:off x="7672152" y="1230004"/>
            <a:ext cx="4184072" cy="5919517"/>
            <a:chOff x="7772400" y="1856509"/>
            <a:chExt cx="3920836" cy="5591815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AE290436-3520-4723-8538-0B6F8CB310A9}"/>
                </a:ext>
              </a:extLst>
            </p:cNvPr>
            <p:cNvSpPr/>
            <p:nvPr/>
          </p:nvSpPr>
          <p:spPr>
            <a:xfrm>
              <a:off x="7772400" y="1856509"/>
              <a:ext cx="3920836" cy="5291815"/>
            </a:xfrm>
            <a:prstGeom prst="roundRect">
              <a:avLst/>
            </a:prstGeom>
            <a:solidFill>
              <a:srgbClr val="B041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C41B2E5-E2A5-4DBE-89AC-D032D3D5FB2A}"/>
                </a:ext>
              </a:extLst>
            </p:cNvPr>
            <p:cNvSpPr txBox="1"/>
            <p:nvPr/>
          </p:nvSpPr>
          <p:spPr>
            <a:xfrm>
              <a:off x="7865811" y="2085658"/>
              <a:ext cx="3681542" cy="5362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-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 Thực phẩm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là sản phẩm mà con người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thể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ăn, uống ở dạng tươi sống hoặc đã qua sơ chế, chế biến, bảo quản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nhằm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cung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cấp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các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chất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dinh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dưỡng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cho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cơ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thể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 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  <a:p>
              <a:pPr marL="0" marR="0" lvl="0" indent="0" algn="just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A9C33090-367E-4EC9-9FD6-9FF11854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500" y="669447"/>
            <a:ext cx="6700364" cy="5519105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750313CE-E400-4872-9763-8FE74181BD2A}"/>
              </a:ext>
            </a:extLst>
          </p:cNvPr>
          <p:cNvGrpSpPr/>
          <p:nvPr/>
        </p:nvGrpSpPr>
        <p:grpSpPr>
          <a:xfrm>
            <a:off x="7455880" y="190354"/>
            <a:ext cx="4322620" cy="803564"/>
            <a:chOff x="7325788" y="346685"/>
            <a:chExt cx="4322620" cy="803564"/>
          </a:xfrm>
          <a:solidFill>
            <a:srgbClr val="EFDD92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5DAC7E59-6A67-46FE-8E80-E9CC4641B2E6}"/>
                </a:ext>
              </a:extLst>
            </p:cNvPr>
            <p:cNvSpPr/>
            <p:nvPr/>
          </p:nvSpPr>
          <p:spPr>
            <a:xfrm>
              <a:off x="7325788" y="346685"/>
              <a:ext cx="4322620" cy="803564"/>
            </a:xfrm>
            <a:prstGeom prst="round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88B3DD6-3536-4701-AC3A-DF09B56EBAD1}"/>
                </a:ext>
              </a:extLst>
            </p:cNvPr>
            <p:cNvSpPr txBox="1"/>
            <p:nvPr/>
          </p:nvSpPr>
          <p:spPr>
            <a:xfrm>
              <a:off x="7512825" y="495932"/>
              <a:ext cx="4087093" cy="523220"/>
            </a:xfrm>
            <a:prstGeom prst="rect">
              <a:avLst/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985002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KHÁI NIỆM THỰC PHẨM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882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B462353-EBC3-4B00-BFFB-403B00C072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FEFE2EF4-EE17-4A18-8DEA-21C871B11BB9}" type="slidenum">
              <a:rPr lang="en-US" altLang="en-US">
                <a:solidFill>
                  <a:srgbClr val="000000"/>
                </a:solidFill>
                <a:cs typeface="Arial"/>
                <a:sym typeface="Arial"/>
              </a:rPr>
              <a:pPr defTabSz="914377"/>
              <a:t>21</a:t>
            </a:fld>
            <a:endParaRPr lang="en-US" altLang="en-US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07FD33-61B0-4B8F-8125-52419A3F41A1}"/>
              </a:ext>
            </a:extLst>
          </p:cNvPr>
          <p:cNvSpPr txBox="1"/>
          <p:nvPr/>
        </p:nvSpPr>
        <p:spPr>
          <a:xfrm>
            <a:off x="2819400" y="1117966"/>
            <a:ext cx="6553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b="1" dirty="0">
                <a:solidFill>
                  <a:srgbClr val="C00000"/>
                </a:solidFill>
                <a:latin typeface="Arial"/>
                <a:cs typeface="Arial" pitchFamily="34" charset="0"/>
                <a:sym typeface="Arial"/>
              </a:rPr>
              <a:t>I. CÁC LƯƠNG THỰC – THỰC PHẨM THÔNG DỤNG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842278-E9FB-41D8-9E2B-750E742D5F52}"/>
              </a:ext>
            </a:extLst>
          </p:cNvPr>
          <p:cNvSpPr txBox="1"/>
          <p:nvPr/>
        </p:nvSpPr>
        <p:spPr>
          <a:xfrm>
            <a:off x="1663467" y="920841"/>
            <a:ext cx="60960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altLang="en-US" sz="4800" b="1" kern="0" dirty="0">
                <a:solidFill>
                  <a:srgbClr val="000099"/>
                </a:solidFill>
                <a:latin typeface="Arial"/>
                <a:cs typeface="Arial"/>
                <a:sym typeface="Wingdings" panose="05000000000000000000" pitchFamily="2" charset="2"/>
              </a:rPr>
              <a:t></a:t>
            </a:r>
            <a:endParaRPr lang="en-US" sz="48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596382-C883-403C-A4E2-9B8583E74B0E}"/>
              </a:ext>
            </a:extLst>
          </p:cNvPr>
          <p:cNvSpPr txBox="1"/>
          <p:nvPr/>
        </p:nvSpPr>
        <p:spPr>
          <a:xfrm>
            <a:off x="1873192" y="2526758"/>
            <a:ext cx="8865066" cy="19534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lnSpc>
                <a:spcPct val="150000"/>
              </a:lnSpc>
              <a:buNone/>
            </a:pPr>
            <a:r>
              <a:rPr lang="en-US" sz="2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- </a:t>
            </a:r>
            <a:r>
              <a:rPr lang="en-US" sz="2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</a:t>
            </a:r>
            <a:r>
              <a:rPr lang="en-US" sz="28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</a:t>
            </a:r>
            <a:r>
              <a:rPr lang="en-US" sz="28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phẩm</a:t>
            </a:r>
            <a:r>
              <a:rPr lang="en-US" sz="28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thịt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trứng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sữa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tôm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…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món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ăn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nhằm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cung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cấp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dinh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dưỡng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cơ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thể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400147242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340194"/>
              </p:ext>
            </p:extLst>
          </p:nvPr>
        </p:nvGraphicFramePr>
        <p:xfrm>
          <a:off x="489803" y="672879"/>
          <a:ext cx="10742304" cy="60929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3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09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583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21029">
                <a:tc>
                  <a:txBody>
                    <a:bodyPr/>
                    <a:lstStyle/>
                    <a:p>
                      <a:endParaRPr lang="en-US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LƯƠNG</a:t>
                      </a:r>
                      <a:r>
                        <a:rPr lang="en-US" sz="2400" baseline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THỰC</a:t>
                      </a:r>
                      <a:endParaRPr lang="en-US" sz="2400" dirty="0">
                        <a:solidFill>
                          <a:schemeClr val="bg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THỰC</a:t>
                      </a:r>
                      <a:r>
                        <a:rPr lang="en-US" sz="2400" baseline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PHẨM</a:t>
                      </a:r>
                      <a:endParaRPr lang="en-US" sz="2400" dirty="0">
                        <a:solidFill>
                          <a:schemeClr val="bg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4793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Ví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04907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solidFill>
                            <a:srgbClr val="C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2400" baseline="0" dirty="0">
                          <a:solidFill>
                            <a:srgbClr val="C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solidFill>
                            <a:srgbClr val="C0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phần</a:t>
                      </a:r>
                      <a:endParaRPr lang="en-US" sz="2400" dirty="0">
                        <a:solidFill>
                          <a:srgbClr val="C0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339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Khai</a:t>
                      </a:r>
                      <a:r>
                        <a:rPr lang="en-US" sz="240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thác</a:t>
                      </a:r>
                      <a:r>
                        <a:rPr lang="en-US" sz="2400" baseline="0" dirty="0">
                          <a:solidFill>
                            <a:schemeClr val="accent5">
                              <a:lumMod val="75000"/>
                            </a:schemeClr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8853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Khái</a:t>
                      </a:r>
                      <a:r>
                        <a:rPr lang="en-US" sz="2400" baseline="0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niệm</a:t>
                      </a:r>
                      <a:endParaRPr lang="en-US" sz="2400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808028" y="1790175"/>
            <a:ext cx="30570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Lúa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mì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ngô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khoai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20067" y="1784532"/>
            <a:ext cx="30570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Thịt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cá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rau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….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34017" y="4462482"/>
            <a:ext cx="39373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Khai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nghiệp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5B9BD5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905767" y="4336311"/>
            <a:ext cx="40397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Khai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thác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ĐV, TV,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sản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phẩm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biến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men,….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748818" y="2837723"/>
            <a:ext cx="43536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cấp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dinh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dưỡng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: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Đạm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chất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béo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khoáng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vitamin,…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7540" y="2813288"/>
            <a:ext cx="39919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Chứa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nhiều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bột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cấp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năng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lượng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chính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97539" y="5625944"/>
            <a:ext cx="42103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Lương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thực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nguồn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cung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cấp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thức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ăn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chính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người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ĐV.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020067" y="5633882"/>
            <a:ext cx="40784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Thực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phẩm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để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con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người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chế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biến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tạo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món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ăn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A5EFEB5-3792-46B1-849F-C04F35984F86}"/>
              </a:ext>
            </a:extLst>
          </p:cNvPr>
          <p:cNvSpPr txBox="1"/>
          <p:nvPr/>
        </p:nvSpPr>
        <p:spPr>
          <a:xfrm>
            <a:off x="3238150" y="9812"/>
            <a:ext cx="63638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BTVN: </a:t>
            </a:r>
            <a:r>
              <a:rPr lang="en-US" sz="2800" b="1" dirty="0" err="1">
                <a:solidFill>
                  <a:srgbClr val="FF0000"/>
                </a:solidFill>
              </a:rPr>
              <a:t>Hoàn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thành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bẳng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theo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các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tiêu</a:t>
            </a:r>
            <a:r>
              <a:rPr lang="en-US" sz="2800" b="1" dirty="0">
                <a:solidFill>
                  <a:srgbClr val="FF0000"/>
                </a:solidFill>
              </a:rPr>
              <a:t> </a:t>
            </a:r>
            <a:r>
              <a:rPr lang="en-US" sz="2800" b="1" dirty="0" err="1">
                <a:solidFill>
                  <a:srgbClr val="FF0000"/>
                </a:solidFill>
              </a:rPr>
              <a:t>chí</a:t>
            </a:r>
            <a:r>
              <a:rPr lang="en-US" sz="2800" b="1" dirty="0">
                <a:solidFill>
                  <a:srgbClr val="FF0000"/>
                </a:solidFill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856212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047015-1BA5-44A3-B358-5EAEE5921A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79477" y="1464898"/>
            <a:ext cx="10515600" cy="4351338"/>
          </a:xfrm>
        </p:spPr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5058B3A-5A41-473C-8645-622788C5A709}"/>
              </a:ext>
            </a:extLst>
          </p:cNvPr>
          <p:cNvSpPr txBox="1"/>
          <p:nvPr/>
        </p:nvSpPr>
        <p:spPr>
          <a:xfrm>
            <a:off x="1447964" y="327094"/>
            <a:ext cx="109003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II. VAI TRÒ CỦA LƯƠNG THỰC </a:t>
            </a:r>
            <a:r>
              <a:rPr lang="vi-VN" sz="40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THỰC</a:t>
            </a:r>
            <a:r>
              <a:rPr lang="en-US" sz="40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 PHẨM</a:t>
            </a:r>
          </a:p>
        </p:txBody>
      </p:sp>
    </p:spTree>
    <p:extLst>
      <p:ext uri="{BB962C8B-B14F-4D97-AF65-F5344CB8AC3E}">
        <p14:creationId xmlns:p14="http://schemas.microsoft.com/office/powerpoint/2010/main" val="3898095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F6D5E8-15CF-4755-910B-1B5A1E7773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36960" y="132295"/>
            <a:ext cx="10058400" cy="1609344"/>
          </a:xfrm>
        </p:spPr>
        <p:txBody>
          <a:bodyPr>
            <a:normAutofit/>
          </a:bodyPr>
          <a:lstStyle/>
          <a:p>
            <a:pPr algn="ctr"/>
            <a:r>
              <a:rPr lang="vi-VN" sz="4000" b="1" cap="none" dirty="0">
                <a:solidFill>
                  <a:srgbClr val="C00000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Các em hãy cho biết vai trò của lương thực – thực phẩm đối với con người ?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3FD711E9-7F79-40A9-8D9E-4AE293C15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66800" y="2013293"/>
            <a:ext cx="10058400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12268D-E54B-4D47-B9B1-5A86B64C6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24</a:t>
            </a:fld>
            <a:endParaRPr lang="en-US" dirty="0"/>
          </a:p>
        </p:txBody>
      </p:sp>
      <p:pic>
        <p:nvPicPr>
          <p:cNvPr id="5" name="Picture 2" descr="happy art GIF by Motion Addict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477244"/>
            <a:ext cx="3587215" cy="3309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Thực đơn cho trẻ suy dinh dưỡng tăng cân nhanh chóng - Bio-acimi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215" y="2093976"/>
            <a:ext cx="3909053" cy="319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493221" y="2093976"/>
            <a:ext cx="3631979" cy="319737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875067" y="5683802"/>
            <a:ext cx="7236308" cy="954107"/>
          </a:xfrm>
          <a:prstGeom prst="rect">
            <a:avLst/>
          </a:prstGeom>
          <a:solidFill>
            <a:srgbClr val="00B0F0"/>
          </a:solidFill>
        </p:spPr>
        <p:txBody>
          <a:bodyPr wrap="squar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Tại sao chúng ta nên ăn đầy đủ các loại thực phẩm?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1202DD4-EA9B-4147-A328-7C5052D820F0}"/>
              </a:ext>
            </a:extLst>
          </p:cNvPr>
          <p:cNvSpPr txBox="1"/>
          <p:nvPr/>
        </p:nvSpPr>
        <p:spPr>
          <a:xfrm>
            <a:off x="0" y="1821992"/>
            <a:ext cx="3909053" cy="502810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­"/>
            </a:pPr>
            <a:r>
              <a:rPr lang="vi-VN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Vì không có một thức ăn nào có thể cung cấp đầy đủ các chất cần thiết cho hoạt động sống của cơ thể. </a:t>
            </a:r>
            <a:endParaRPr lang="en-US" i="0" dirty="0">
              <a:solidFill>
                <a:srgbClr val="202124"/>
              </a:solidFill>
              <a:effectLst/>
              <a:latin typeface="arial" panose="020B0604020202020204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­"/>
            </a:pPr>
            <a:r>
              <a:rPr lang="vi-VN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Thay đổi món ăn để tạo cảm giác ngon miệng và cung cấp đầy đủ nhu cầu dinh dưỡng cần thiết cho cơ thể. </a:t>
            </a:r>
            <a:endParaRPr lang="en-US" i="0" dirty="0">
              <a:solidFill>
                <a:srgbClr val="202124"/>
              </a:solidFill>
              <a:effectLst/>
              <a:latin typeface="arial" panose="020B0604020202020204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­"/>
            </a:pPr>
            <a:r>
              <a:rPr lang="en-US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M</a:t>
            </a:r>
            <a:r>
              <a:rPr lang="vi-VN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ỗi loại thức ăn chỉ cung cấp một số chất, </a:t>
            </a:r>
            <a:r>
              <a:rPr lang="en-US" dirty="0" err="1">
                <a:solidFill>
                  <a:srgbClr val="202124"/>
                </a:solidFill>
                <a:latin typeface="arial" panose="020B0604020202020204" pitchFamily="34" charset="0"/>
              </a:rPr>
              <a:t>nên</a:t>
            </a:r>
            <a:r>
              <a:rPr lang="en-US" dirty="0">
                <a:solidFill>
                  <a:srgbClr val="202124"/>
                </a:solidFill>
                <a:latin typeface="arial" panose="020B0604020202020204" pitchFamily="34" charset="0"/>
              </a:rPr>
              <a:t> </a:t>
            </a:r>
            <a:r>
              <a:rPr lang="en-US" dirty="0" err="1">
                <a:solidFill>
                  <a:srgbClr val="202124"/>
                </a:solidFill>
                <a:latin typeface="arial" panose="020B0604020202020204" pitchFamily="34" charset="0"/>
              </a:rPr>
              <a:t>khi</a:t>
            </a:r>
            <a:r>
              <a:rPr lang="en-US" dirty="0">
                <a:solidFill>
                  <a:srgbClr val="202124"/>
                </a:solidFill>
                <a:latin typeface="arial" panose="020B0604020202020204" pitchFamily="34" charset="0"/>
              </a:rPr>
              <a:t> k</a:t>
            </a:r>
            <a:r>
              <a:rPr lang="vi-VN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hông đảm bảo đủ chất</a:t>
            </a:r>
            <a:r>
              <a:rPr lang="en-US" dirty="0">
                <a:solidFill>
                  <a:srgbClr val="202124"/>
                </a:solidFill>
                <a:latin typeface="arial" panose="020B0604020202020204" pitchFamily="34" charset="0"/>
              </a:rPr>
              <a:t>,</a:t>
            </a:r>
            <a:r>
              <a:rPr lang="vi-VN" i="0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chúng ta cảm thấy mệt mỏi, chán ăn.</a:t>
            </a:r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8B96479-5F2C-4AA0-BB8B-37B14860E15E}"/>
              </a:ext>
            </a:extLst>
          </p:cNvPr>
          <p:cNvSpPr txBox="1"/>
          <p:nvPr/>
        </p:nvSpPr>
        <p:spPr>
          <a:xfrm>
            <a:off x="4314355" y="5681034"/>
            <a:ext cx="6115574" cy="954107"/>
          </a:xfrm>
          <a:prstGeom prst="rect">
            <a:avLst/>
          </a:prstGeom>
          <a:solidFill>
            <a:srgbClr val="00B0F0"/>
          </a:solidFill>
        </p:spPr>
        <p:txBody>
          <a:bodyPr wrap="square">
            <a:spAutoFit/>
          </a:bodyPr>
          <a:lstStyle/>
          <a:p>
            <a:pPr algn="ctr"/>
            <a:r>
              <a:rPr lang="vi-VN" sz="28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 em đã ăn đầy đủ các loại thực phẩm hay chưa?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97D311-13F8-4F2A-AA81-5B3E4450AF95}"/>
              </a:ext>
            </a:extLst>
          </p:cNvPr>
          <p:cNvSpPr txBox="1"/>
          <p:nvPr/>
        </p:nvSpPr>
        <p:spPr>
          <a:xfrm>
            <a:off x="11581" y="9834"/>
            <a:ext cx="12309157" cy="156966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002060"/>
                </a:solidFill>
                <a:latin typeface="Acumin Pro Condensed" panose="020B0806020202020204" pitchFamily="34" charset="0"/>
              </a:rPr>
              <a:t>	</a:t>
            </a:r>
            <a:r>
              <a:rPr lang="vi-VN" sz="3200" b="1" dirty="0">
                <a:solidFill>
                  <a:srgbClr val="002060"/>
                </a:solidFill>
                <a:latin typeface="Acumin Pro Condensed" panose="020B0806020202020204" pitchFamily="34" charset="0"/>
              </a:rPr>
              <a:t>Lương thực thực phẩm cung cấp các chất thiết yếu cho cơ thể con người như tinh bột, đường, chất béo, chất đạm, vitamin và chất khoáng….</a:t>
            </a:r>
          </a:p>
        </p:txBody>
      </p:sp>
    </p:spTree>
    <p:extLst>
      <p:ext uri="{BB962C8B-B14F-4D97-AF65-F5344CB8AC3E}">
        <p14:creationId xmlns:p14="http://schemas.microsoft.com/office/powerpoint/2010/main" val="1730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10" grpId="0" animBg="1"/>
      <p:bldP spid="12" grpId="0" animBg="1"/>
      <p:bldP spid="1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FD711E9-7F79-40A9-8D9E-4AE293C15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66800" y="2013293"/>
            <a:ext cx="10058400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12268D-E54B-4D47-B9B1-5A86B64C6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25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6170" y="194109"/>
            <a:ext cx="11748325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b="1" dirty="0">
                <a:solidFill>
                  <a:srgbClr val="002060"/>
                </a:solidFill>
                <a:latin typeface="Acumin Pro Condensed" panose="020B0806020202020204" pitchFamily="34" charset="0"/>
              </a:rPr>
              <a:t>	</a:t>
            </a:r>
            <a:r>
              <a:rPr lang="vi-VN" sz="2800" b="1" dirty="0">
                <a:solidFill>
                  <a:srgbClr val="002060"/>
                </a:solidFill>
                <a:latin typeface="Acumin Pro Condensed" panose="020B0806020202020204" pitchFamily="34" charset="0"/>
              </a:rPr>
              <a:t>Lương thực thực phẩm cung cấp các chất thiết yếu cho cơ thể con người như tinh bột, đường, chất béo, chất đạm, vitamin và chất khoáng….</a:t>
            </a:r>
          </a:p>
        </p:txBody>
      </p:sp>
      <p:sp>
        <p:nvSpPr>
          <p:cNvPr id="15" name="Cloud Callout 14"/>
          <p:cNvSpPr/>
          <p:nvPr/>
        </p:nvSpPr>
        <p:spPr>
          <a:xfrm>
            <a:off x="1563615" y="1976238"/>
            <a:ext cx="5531667" cy="2882694"/>
          </a:xfrm>
          <a:prstGeom prst="cloudCallout">
            <a:avLst>
              <a:gd name="adj1" fmla="val -39327"/>
              <a:gd name="adj2" fmla="val 62814"/>
            </a:avLst>
          </a:prstGeom>
          <a:solidFill>
            <a:srgbClr val="00206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dirty="0">
                <a:latin typeface="#9Slide03 Swiss 721 Black Conde" panose="02000500000000000000" pitchFamily="2" charset="0"/>
              </a:rPr>
              <a:t>Chúng ta có thể phân lương thực – thực phẩm thành mấy nhóm chính? Kể tên các nhóm đó.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908768" y="1567064"/>
            <a:ext cx="10818138" cy="470807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>
              <a:lnSpc>
                <a:spcPct val="150000"/>
              </a:lnSpc>
            </a:pPr>
            <a:r>
              <a:rPr lang="en-US" sz="28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- </a:t>
            </a:r>
            <a:r>
              <a:rPr lang="vi-VN" sz="28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Có thể phân lương thực – thực phẩm thành 4 nhóm chính dựa trên vai trò cung cấp các nhóm chất thiết yếu cho cơ thể: </a:t>
            </a: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vi-VN" sz="2800" dirty="0">
                <a:solidFill>
                  <a:srgbClr val="FFC000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Nhóm tinh bột - đường,</a:t>
            </a:r>
          </a:p>
          <a:p>
            <a:pPr marL="342900" indent="-342900">
              <a:lnSpc>
                <a:spcPct val="150000"/>
              </a:lnSpc>
              <a:buAutoNum type="arabicPeriod"/>
            </a:pPr>
            <a:r>
              <a:rPr lang="vi-VN" sz="2800" dirty="0">
                <a:solidFill>
                  <a:schemeClr val="accent4">
                    <a:lumMod val="75000"/>
                  </a:schemeClr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Nhóm chất béo,</a:t>
            </a:r>
          </a:p>
          <a:p>
            <a:pPr>
              <a:lnSpc>
                <a:spcPct val="150000"/>
              </a:lnSpc>
            </a:pPr>
            <a:r>
              <a:rPr lang="vi-VN" sz="28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3. </a:t>
            </a:r>
            <a:r>
              <a:rPr lang="vi-VN" sz="2800" dirty="0">
                <a:solidFill>
                  <a:schemeClr val="accent1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Nhóm chất đạm,</a:t>
            </a:r>
          </a:p>
          <a:p>
            <a:pPr>
              <a:lnSpc>
                <a:spcPct val="150000"/>
              </a:lnSpc>
            </a:pPr>
            <a:r>
              <a:rPr lang="vi-VN" sz="28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4. </a:t>
            </a:r>
            <a:r>
              <a:rPr lang="vi-VN" sz="2800" dirty="0">
                <a:solidFill>
                  <a:srgbClr val="00B050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Nhóm Vitamin và chất khoáng.</a:t>
            </a:r>
          </a:p>
        </p:txBody>
      </p:sp>
    </p:spTree>
    <p:extLst>
      <p:ext uri="{BB962C8B-B14F-4D97-AF65-F5344CB8AC3E}">
        <p14:creationId xmlns:p14="http://schemas.microsoft.com/office/powerpoint/2010/main" val="2890366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5" grpId="0" animBg="1"/>
      <p:bldP spid="1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34832" y="126477"/>
            <a:ext cx="10429593" cy="1609344"/>
          </a:xfrm>
        </p:spPr>
        <p:txBody>
          <a:bodyPr>
            <a:normAutofit/>
          </a:bodyPr>
          <a:lstStyle/>
          <a:p>
            <a:pPr algn="ctr"/>
            <a:r>
              <a:rPr lang="vi-VN" sz="4400" b="1" cap="none" dirty="0">
                <a:solidFill>
                  <a:srgbClr val="FF0000"/>
                </a:solidFill>
                <a:latin typeface="#9Slide03 AllRoundGothic" panose="020B0703020202020104" pitchFamily="34" charset="0"/>
              </a:rPr>
              <a:t>Sắp xếp các lương thực - thực phẩm sau thành các nhóm như trên:</a:t>
            </a:r>
            <a:endParaRPr lang="vi-VN" sz="4400" dirty="0">
              <a:solidFill>
                <a:srgbClr val="FF0000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26</a:t>
            </a:fld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82347" y="-13464"/>
            <a:ext cx="12109653" cy="6577922"/>
            <a:chOff x="82347" y="-13464"/>
            <a:chExt cx="12109653" cy="657792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347" y="352402"/>
              <a:ext cx="2017857" cy="1818173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271124" y="2693739"/>
              <a:ext cx="2355282" cy="1713278"/>
            </a:xfrm>
            <a:prstGeom prst="rect">
              <a:avLst/>
            </a:prstGeom>
          </p:spPr>
        </p:pic>
        <p:pic>
          <p:nvPicPr>
            <p:cNvPr id="4098" name="Picture 2" descr="Không muốn hỏng thận, “nát” dạ dày thì tránh những điều này khi ăn khoai  la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4454" y="504738"/>
              <a:ext cx="1761929" cy="14809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0" name="Picture 4" descr="9 lợi ích bất ngờ của khoai mì | Sức khỏe | Thanh Niên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8568" y="342279"/>
              <a:ext cx="2431993" cy="182399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2" name="Picture 6" descr="Bún là món ăn sáng tuyệt vời nhưng 5 nhóm người sau chớ dại động đũa - Ẩm  thực - Việt Giải Trí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3192" y="2693739"/>
              <a:ext cx="2584042" cy="17226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4" name="Picture 8" descr="Cách chọn thịt lợn thơm ngon cực phẩm, không bị người bán hàng qua mặt -  VietNamNet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8925" y="352403"/>
              <a:ext cx="2295125" cy="18160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6" name="Picture 10" descr="Sữa tươi nguyên kem không đường Pure Milk hộp 1 lít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553" y="2713538"/>
              <a:ext cx="2231573" cy="16736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08" name="Picture 12" descr="Luôn đẹp và khỏe dù thức đêm với những loại trái cây quen thuộc"/>
            <p:cNvPicPr>
              <a:picLocks noChangeAspect="1" noChangeArrowheads="1"/>
            </p:cNvPicPr>
            <p:nvPr/>
          </p:nvPicPr>
          <p:blipFill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31" t="10540" r="9005" b="6521"/>
            <a:stretch/>
          </p:blipFill>
          <p:spPr bwMode="auto">
            <a:xfrm>
              <a:off x="7302414" y="342279"/>
              <a:ext cx="1726766" cy="17366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10" name="Picture 14" descr="Dầu Ăn Neptune Gold (400ml)"/>
            <p:cNvPicPr>
              <a:picLocks noChangeAspect="1" noChangeArrowheads="1"/>
            </p:cNvPicPr>
            <p:nvPr/>
          </p:nvPicPr>
          <p:blipFill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830" t="-685" r="34360" b="105"/>
            <a:stretch/>
          </p:blipFill>
          <p:spPr bwMode="auto">
            <a:xfrm flipH="1">
              <a:off x="11393475" y="-13464"/>
              <a:ext cx="798525" cy="218188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12" name="Picture 16" descr="Điểm danh 10 loại rau củ không chứa đường, càng ăn càng eo thon dáng đẹp |  VOV.V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3767" y="2540749"/>
              <a:ext cx="3846204" cy="20192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14" name="Picture 18" descr="Cà rốt - vị thuốc chữa tiêu chảy ở trẻ em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901" y="4751502"/>
              <a:ext cx="1812956" cy="18129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16" name="Picture 20" descr="Cá lóc – đặc điểm, công dụng và cách nuôi chuẩn năng suất cao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9246" y="4934483"/>
              <a:ext cx="2315189" cy="144699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18" name="Picture 22" descr="Ho có ăn được trứng gà, nên ăn gì để hỗ trợ điều trị dứt điểm cơn ho? - TIN  TỨC - Sở Y Tế BRVT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21575" y="4880636"/>
              <a:ext cx="2360912" cy="157471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20" name="Picture 24" descr="Báo Khánh Hòa điện tử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94403" y="4868014"/>
              <a:ext cx="2179971" cy="14484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22" name="Picture 26" descr="QUY TRÌNH LÀM ĐẬU PHỤ ĐẬU MIẾNG MỚI NHẤT - PHỤ GIA VIỆT MỸ™ | VMCGROUP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55315" y="4880636"/>
              <a:ext cx="2422008" cy="15470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54643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27</a:t>
            </a:fld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0694554"/>
              </p:ext>
            </p:extLst>
          </p:nvPr>
        </p:nvGraphicFramePr>
        <p:xfrm>
          <a:off x="1235291" y="2197173"/>
          <a:ext cx="9532628" cy="38595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831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831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83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8315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52943"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Tinh bột,</a:t>
                      </a:r>
                      <a:r>
                        <a:rPr lang="vi-VN" sz="2400" baseline="0" noProof="0" dirty="0">
                          <a:latin typeface="#9Slide03 Swiss 721 Black Conde" panose="02000500000000000000" pitchFamily="2" charset="0"/>
                        </a:rPr>
                        <a:t> đường</a:t>
                      </a:r>
                      <a:endParaRPr lang="vi-VN" sz="24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Chất béo</a:t>
                      </a: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Chất đạm</a:t>
                      </a: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Vitamin</a:t>
                      </a:r>
                      <a:r>
                        <a:rPr lang="vi-VN" sz="2400" baseline="0" noProof="0" dirty="0">
                          <a:latin typeface="#9Slide03 Swiss 721 Black Conde" panose="02000500000000000000" pitchFamily="2" charset="0"/>
                        </a:rPr>
                        <a:t> và khoáng</a:t>
                      </a:r>
                      <a:endParaRPr lang="vi-VN" sz="24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6591">
                <a:tc>
                  <a:txBody>
                    <a:bodyPr/>
                    <a:lstStyle/>
                    <a:p>
                      <a:r>
                        <a:rPr lang="vi-VN" sz="240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Ví</a:t>
                      </a:r>
                      <a:r>
                        <a:rPr lang="vi-VN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 dụ:</a:t>
                      </a:r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ctr"/>
                      <a:r>
                        <a:rPr lang="en-US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………………………..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vi-VN" sz="240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Ví</a:t>
                      </a:r>
                      <a:r>
                        <a:rPr lang="vi-VN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 dụ:</a:t>
                      </a:r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ctr"/>
                      <a:r>
                        <a:rPr lang="en-US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……………………...</a:t>
                      </a:r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vi-VN" sz="240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Ví</a:t>
                      </a:r>
                      <a:r>
                        <a:rPr lang="vi-VN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 dụ:</a:t>
                      </a:r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ctr"/>
                      <a:r>
                        <a:rPr lang="en-US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……………………...</a:t>
                      </a:r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vi-VN" sz="240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Ví</a:t>
                      </a:r>
                      <a:r>
                        <a:rPr lang="vi-VN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 dụ:</a:t>
                      </a:r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ctr"/>
                      <a:r>
                        <a:rPr lang="en-US" sz="2400" baseline="0" noProof="0" dirty="0">
                          <a:latin typeface="Autocar Bold Condensed" panose="020B0500000000000000" pitchFamily="34" charset="0"/>
                          <a:ea typeface="Autocar Bold Condensed" panose="020B0500000000000000" pitchFamily="34" charset="0"/>
                          <a:cs typeface="Autocar Bold Condensed" panose="020B0500000000000000" pitchFamily="34" charset="0"/>
                        </a:rPr>
                        <a:t>……………………...</a:t>
                      </a:r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5" name="Picture 2" descr="day teachers 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095750" cy="2047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Đừng ăn khoai lang kiểu này vì cực hại cho sức khỏ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1516" y="3668626"/>
            <a:ext cx="1109708" cy="785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6" descr="30+ món ngon từ thịt bò để đãi tiệc - cho bé, cho bà bầu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4884" y="3668626"/>
            <a:ext cx="1178517" cy="785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4" descr="Báo Khánh Hòa điện tử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6760" y="3668627"/>
            <a:ext cx="1182458" cy="7856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2" descr="Điểm mặt các loại rau củ giầu caxi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14803" y="3668627"/>
            <a:ext cx="1192794" cy="795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3774403" y="801293"/>
            <a:ext cx="795799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b="1" dirty="0">
                <a:solidFill>
                  <a:srgbClr val="0070C0"/>
                </a:solidFill>
                <a:latin typeface="Acumin Pro Condensed" panose="020B0806020202020204" pitchFamily="34" charset="0"/>
              </a:rPr>
              <a:t>Trình bày các chất trên vào bảng dưới đây theo nhóm tương ứng</a:t>
            </a:r>
          </a:p>
        </p:txBody>
      </p:sp>
    </p:spTree>
    <p:extLst>
      <p:ext uri="{BB962C8B-B14F-4D97-AF65-F5344CB8AC3E}">
        <p14:creationId xmlns:p14="http://schemas.microsoft.com/office/powerpoint/2010/main" val="3500354596"/>
      </p:ext>
    </p:extLst>
  </p:cSld>
  <p:clrMapOvr>
    <a:masterClrMapping/>
  </p:clrMapOvr>
  <p:transition spd="slow">
    <p:wheel spokes="1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AB73BC-B049-4115-A692-8D63A059BFB8}" type="slidenum">
              <a: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ckwell Condensed" panose="02060603050405020104"/>
                <a:ea typeface="+mn-ea"/>
                <a:cs typeface="+mn-cs"/>
              </a:rPr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ckwell Condensed" panose="02060603050405020104"/>
              <a:ea typeface="+mn-ea"/>
              <a:cs typeface="+mn-cs"/>
            </a:endParaRPr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8540668"/>
              </p:ext>
            </p:extLst>
          </p:nvPr>
        </p:nvGraphicFramePr>
        <p:xfrm>
          <a:off x="0" y="0"/>
          <a:ext cx="12192000" cy="6858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44901"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Tinh bột,</a:t>
                      </a:r>
                      <a:r>
                        <a:rPr lang="vi-VN" sz="2400" baseline="0" noProof="0" dirty="0">
                          <a:latin typeface="#9Slide03 Swiss 721 Black Conde" panose="02000500000000000000" pitchFamily="2" charset="0"/>
                        </a:rPr>
                        <a:t> đường</a:t>
                      </a:r>
                      <a:endParaRPr lang="vi-VN" sz="24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Chất béo</a:t>
                      </a: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Chất đạm</a:t>
                      </a: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noProof="0" dirty="0">
                          <a:latin typeface="#9Slide03 Swiss 721 Black Conde" panose="02000500000000000000" pitchFamily="2" charset="0"/>
                        </a:rPr>
                        <a:t>Vitamin</a:t>
                      </a:r>
                      <a:r>
                        <a:rPr lang="vi-VN" sz="2400" baseline="0" noProof="0" dirty="0">
                          <a:latin typeface="#9Slide03 Swiss 721 Black Conde" panose="02000500000000000000" pitchFamily="2" charset="0"/>
                        </a:rPr>
                        <a:t> và khoáng</a:t>
                      </a:r>
                      <a:endParaRPr lang="vi-VN" sz="24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13099">
                <a:tc>
                  <a:txBody>
                    <a:bodyPr/>
                    <a:lstStyle/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en-US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pPr algn="just"/>
                      <a:endParaRPr lang="vi-VN" sz="240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C05A09EE-4A0D-4065-89FD-C7768525D8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15" y="828336"/>
            <a:ext cx="1477093" cy="133092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912427BC-C351-4E28-BA50-50557C9740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906" y="5541705"/>
            <a:ext cx="1805115" cy="1313077"/>
          </a:xfrm>
          <a:prstGeom prst="rect">
            <a:avLst/>
          </a:prstGeom>
        </p:spPr>
      </p:pic>
      <p:pic>
        <p:nvPicPr>
          <p:cNvPr id="15" name="Picture 2" descr="Không muốn hỏng thận, “nát” dạ dày thì tránh những điều này khi ăn khoai  lang">
            <a:extLst>
              <a:ext uri="{FF2B5EF4-FFF2-40B4-BE49-F238E27FC236}">
                <a16:creationId xmlns:a16="http://schemas.microsoft.com/office/drawing/2014/main" id="{37574F29-2449-4E0B-B030-272AF0E7D3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4001" y="1577130"/>
            <a:ext cx="1539321" cy="1293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9 lợi ích bất ngờ của khoai mì | Sức khỏe | Thanh Niên">
            <a:extLst>
              <a:ext uri="{FF2B5EF4-FFF2-40B4-BE49-F238E27FC236}">
                <a16:creationId xmlns:a16="http://schemas.microsoft.com/office/drawing/2014/main" id="{C8B8ED67-9767-4CBF-B47D-782FD1814E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6" y="2870812"/>
            <a:ext cx="1725171" cy="1293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6" descr="Bún là món ăn sáng tuyệt vời nhưng 5 nhóm người sau chớ dại động đũa - Ẩm  thực - Việt Giải Trí">
            <a:extLst>
              <a:ext uri="{FF2B5EF4-FFF2-40B4-BE49-F238E27FC236}">
                <a16:creationId xmlns:a16="http://schemas.microsoft.com/office/drawing/2014/main" id="{FFF6AC3D-240E-412E-ABA4-86DAA26F1F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8684" y="4164690"/>
            <a:ext cx="1720196" cy="13770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4" descr="Dầu Ăn Neptune Gold (400ml)">
            <a:extLst>
              <a:ext uri="{FF2B5EF4-FFF2-40B4-BE49-F238E27FC236}">
                <a16:creationId xmlns:a16="http://schemas.microsoft.com/office/drawing/2014/main" id="{6E784528-C001-451D-92FF-8DA0356E5D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30" t="-685" r="34360" b="105"/>
          <a:stretch/>
        </p:blipFill>
        <p:spPr bwMode="auto">
          <a:xfrm flipH="1">
            <a:off x="4241413" y="3377387"/>
            <a:ext cx="672105" cy="1836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4" descr="Báo Khánh Hòa điện tử">
            <a:extLst>
              <a:ext uri="{FF2B5EF4-FFF2-40B4-BE49-F238E27FC236}">
                <a16:creationId xmlns:a16="http://schemas.microsoft.com/office/drawing/2014/main" id="{DEDCA1B0-58E7-4F14-AC1E-4DDDAD59D8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6455" y="1656710"/>
            <a:ext cx="1834846" cy="12191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8" descr="Cách chọn thịt lợn thơm ngon cực phẩm, không bị người bán hàng qua mặt -  VietNamNet">
            <a:extLst>
              <a:ext uri="{FF2B5EF4-FFF2-40B4-BE49-F238E27FC236}">
                <a16:creationId xmlns:a16="http://schemas.microsoft.com/office/drawing/2014/main" id="{43AA650F-8152-4E6F-BFC0-23E03E3CF8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734" y="865473"/>
            <a:ext cx="1388010" cy="1098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10" descr="Sữa tươi nguyên kem không đường Pure Milk hộp 1 lít">
            <a:extLst>
              <a:ext uri="{FF2B5EF4-FFF2-40B4-BE49-F238E27FC236}">
                <a16:creationId xmlns:a16="http://schemas.microsoft.com/office/drawing/2014/main" id="{E28197C2-73F2-4A0F-BDB7-767E15BF15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3743" y="1749773"/>
            <a:ext cx="1610359" cy="1207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0" descr="Cá lóc – đặc điểm, công dụng và cách nuôi chuẩn năng suất cao">
            <a:extLst>
              <a:ext uri="{FF2B5EF4-FFF2-40B4-BE49-F238E27FC236}">
                <a16:creationId xmlns:a16="http://schemas.microsoft.com/office/drawing/2014/main" id="{288BB3A9-053D-42BA-9FFC-D2E2ED1A1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5735" y="4245782"/>
            <a:ext cx="2118367" cy="13239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 descr="Ho có ăn được trứng gà, nên ăn gì để hỗ trợ điều trị dứt điểm cơn ho? - TIN  TỨC - Sở Y Tế BRVT">
            <a:extLst>
              <a:ext uri="{FF2B5EF4-FFF2-40B4-BE49-F238E27FC236}">
                <a16:creationId xmlns:a16="http://schemas.microsoft.com/office/drawing/2014/main" id="{C68374BE-8798-4C2F-94D0-26497A74A9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734" y="2941639"/>
            <a:ext cx="1939560" cy="12936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12" descr="Luôn đẹp và khỏe dù thức đêm với những loại trái cây quen thuộc">
            <a:extLst>
              <a:ext uri="{FF2B5EF4-FFF2-40B4-BE49-F238E27FC236}">
                <a16:creationId xmlns:a16="http://schemas.microsoft.com/office/drawing/2014/main" id="{EACA5376-FEBE-4799-9981-BF04B77118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31" t="10540" r="9005" b="6521"/>
          <a:stretch/>
        </p:blipFill>
        <p:spPr bwMode="auto">
          <a:xfrm>
            <a:off x="9267444" y="1040901"/>
            <a:ext cx="1726766" cy="1736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 descr="A group of tomatoes growing on a plant&#10;&#10;Description automatically generated with low confidence">
            <a:extLst>
              <a:ext uri="{FF2B5EF4-FFF2-40B4-BE49-F238E27FC236}">
                <a16:creationId xmlns:a16="http://schemas.microsoft.com/office/drawing/2014/main" id="{AB17B2CD-8311-48FC-8D2C-B46FD7F7C39C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453485" y="3080718"/>
            <a:ext cx="2497723" cy="1404969"/>
          </a:xfrm>
          <a:prstGeom prst="rect">
            <a:avLst/>
          </a:prstGeom>
        </p:spPr>
      </p:pic>
      <p:pic>
        <p:nvPicPr>
          <p:cNvPr id="26" name="Picture 25" descr="A head of broccoli&#10;&#10;Description automatically generated">
            <a:extLst>
              <a:ext uri="{FF2B5EF4-FFF2-40B4-BE49-F238E27FC236}">
                <a16:creationId xmlns:a16="http://schemas.microsoft.com/office/drawing/2014/main" id="{F6A276D7-6FC1-4B56-8DD6-8BFC1141B278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218470" y="4788812"/>
            <a:ext cx="1976539" cy="197653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BFB7A53-6686-4BC4-90BE-E8F21FC0F63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37650" y="5580232"/>
            <a:ext cx="1988603" cy="12672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518148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29C1CD83-1455-42B4-B0C8-C948EC4D2EE2}"/>
              </a:ext>
            </a:extLst>
          </p:cNvPr>
          <p:cNvSpPr txBox="1"/>
          <p:nvPr/>
        </p:nvSpPr>
        <p:spPr>
          <a:xfrm>
            <a:off x="516181" y="536004"/>
            <a:ext cx="106974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MỖI NHÓM DINH DƯỠNG CÓ VAI TRÒ GÌ?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C1CD83-1455-42B4-B0C8-C948EC4D2EE2}"/>
              </a:ext>
            </a:extLst>
          </p:cNvPr>
          <p:cNvSpPr txBox="1"/>
          <p:nvPr/>
        </p:nvSpPr>
        <p:spPr>
          <a:xfrm>
            <a:off x="981857" y="2397283"/>
            <a:ext cx="9766092" cy="1828386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sng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4000" b="1" i="0" u="sng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sng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4000" b="1" i="0" u="sng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Nghiên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cứu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thông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tin H9.2 SGK ( 1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phút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0547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9" name="Down Arrow 8"/>
          <p:cNvSpPr/>
          <p:nvPr/>
        </p:nvSpPr>
        <p:spPr>
          <a:xfrm rot="10800000">
            <a:off x="5166610" y="1505793"/>
            <a:ext cx="929390" cy="62958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4726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mushrooms">
            <a:extLst>
              <a:ext uri="{FF2B5EF4-FFF2-40B4-BE49-F238E27FC236}">
                <a16:creationId xmlns:a16="http://schemas.microsoft.com/office/drawing/2014/main" id="{D97B32EE-3A4B-2F49-A7F1-929098AB011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"/>
          <a:stretch/>
        </p:blipFill>
        <p:spPr>
          <a:xfrm>
            <a:off x="2930184" y="-2655"/>
            <a:ext cx="2996169" cy="3358597"/>
          </a:xfrm>
          <a:prstGeom prst="rect">
            <a:avLst/>
          </a:prstGeom>
        </p:spPr>
      </p:pic>
      <p:pic>
        <p:nvPicPr>
          <p:cNvPr id="12" name="Picture 11" descr="tomatoes and baby tomatoes">
            <a:extLst>
              <a:ext uri="{FF2B5EF4-FFF2-40B4-BE49-F238E27FC236}">
                <a16:creationId xmlns:a16="http://schemas.microsoft.com/office/drawing/2014/main" id="{125DEDD5-30B7-4040-BAD5-B964E0635F9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0" y="3504904"/>
            <a:ext cx="5926333" cy="3353096"/>
          </a:xfrm>
          <a:prstGeom prst="rect">
            <a:avLst/>
          </a:prstGeo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11564CA4-59C9-4DAC-950E-61D1FA2787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087220" y="0"/>
            <a:ext cx="6104779" cy="6857999"/>
          </a:xfrm>
          <a:prstGeom prst="rect">
            <a:avLst/>
          </a:prstGeom>
          <a:blipFill dpi="0" rotWithShape="1">
            <a:blip r:embed="rId5">
              <a:alphaModFix amt="60000"/>
              <a:lum bright="70000" contrast="-7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3F6C66-D6D7-4A72-9928-967AEA4007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799" y="152024"/>
            <a:ext cx="5875699" cy="1609344"/>
          </a:xfrm>
          <a:ln>
            <a:noFill/>
          </a:ln>
        </p:spPr>
        <p:txBody>
          <a:bodyPr>
            <a:normAutofit/>
          </a:bodyPr>
          <a:lstStyle/>
          <a:p>
            <a:pPr algn="ctr"/>
            <a:r>
              <a:rPr lang="en-US" b="1" cap="none" dirty="0">
                <a:solidFill>
                  <a:srgbClr val="0070C0"/>
                </a:solidFill>
                <a:latin typeface="#9Slide07 Marbelia Regular" panose="02000500000000000000" pitchFamily="2" charset="0"/>
              </a:rPr>
              <a:t>NỘI DUNG</a:t>
            </a:r>
            <a:endParaRPr lang="vi-VN" b="1" cap="none" dirty="0">
              <a:solidFill>
                <a:srgbClr val="0070C0"/>
              </a:solidFill>
              <a:latin typeface="#9Slide07 Marbelia Regular" panose="02000500000000000000" pitchFamily="2" charset="0"/>
            </a:endParaRPr>
          </a:p>
        </p:txBody>
      </p:sp>
      <p:pic>
        <p:nvPicPr>
          <p:cNvPr id="10" name="Picture 9" descr="carrots">
            <a:extLst>
              <a:ext uri="{FF2B5EF4-FFF2-40B4-BE49-F238E27FC236}">
                <a16:creationId xmlns:a16="http://schemas.microsoft.com/office/drawing/2014/main" id="{BF2128BA-4DEB-F44E-AEEA-6551A932B9B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2"/>
          <a:stretch/>
        </p:blipFill>
        <p:spPr>
          <a:xfrm>
            <a:off x="20" y="10"/>
            <a:ext cx="2769297" cy="3355932"/>
          </a:xfrm>
          <a:prstGeom prst="rect">
            <a:avLst/>
          </a:prstGeom>
        </p:spPr>
      </p:pic>
      <p:grpSp>
        <p:nvGrpSpPr>
          <p:cNvPr id="83" name="Group 82">
            <a:extLst>
              <a:ext uri="{FF2B5EF4-FFF2-40B4-BE49-F238E27FC236}">
                <a16:creationId xmlns:a16="http://schemas.microsoft.com/office/drawing/2014/main" id="{E74380E0-C298-4F18-9189-C236E8B829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01725" y="6229681"/>
            <a:ext cx="457200" cy="457200"/>
            <a:chOff x="11361456" y="6195813"/>
            <a:chExt cx="548640" cy="54864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979684C7-75DC-42F1-850A-E9C49ECA739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1361456" y="6195813"/>
              <a:ext cx="548640" cy="548640"/>
            </a:xfrm>
            <a:prstGeom prst="ellipse">
              <a:avLst/>
            </a:prstGeom>
            <a:blipFill dpi="0" rotWithShape="1">
              <a:blip r:embed="rId7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</a:blip>
              <a:srcRect/>
              <a:tile tx="50800" ty="0" sx="85000" sy="85000" flip="none" algn="tl"/>
            </a:blip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Rockwell Extra Bold" pitchFamily="18" charset="0"/>
                <a:ea typeface="+mn-ea"/>
                <a:cs typeface="+mn-cs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4130853F-4D98-4539-8461-9F202836756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1396488" y="6230844"/>
              <a:ext cx="478576" cy="478578"/>
            </a:xfrm>
            <a:prstGeom prst="ellipse">
              <a:avLst/>
            </a:prstGeom>
            <a:noFill/>
            <a:ln w="127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A2AE3EF-C217-7B49-BEE6-967B63E1ED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3</a:t>
            </a:fld>
            <a:endParaRPr lang="en-US" dirty="0"/>
          </a:p>
        </p:txBody>
      </p:sp>
      <p:graphicFrame>
        <p:nvGraphicFramePr>
          <p:cNvPr id="76" name="Content Placeholder 2" descr="Icon Smart Art graphic">
            <a:extLst>
              <a:ext uri="{FF2B5EF4-FFF2-40B4-BE49-F238E27FC236}">
                <a16:creationId xmlns:a16="http://schemas.microsoft.com/office/drawing/2014/main" id="{F6689467-90E9-3D40-8EC6-DF4B0D9B384A}"/>
              </a:ext>
            </a:extLst>
          </p:cNvPr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13814228"/>
              </p:ext>
            </p:extLst>
          </p:nvPr>
        </p:nvGraphicFramePr>
        <p:xfrm>
          <a:off x="6400800" y="1107630"/>
          <a:ext cx="5550408" cy="40507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392E92EC-55AC-4BE7-AECD-B4E0E544F372}"/>
              </a:ext>
            </a:extLst>
          </p:cNvPr>
          <p:cNvSpPr/>
          <p:nvPr/>
        </p:nvSpPr>
        <p:spPr>
          <a:xfrm>
            <a:off x="6400800" y="4865511"/>
            <a:ext cx="5550408" cy="1215237"/>
          </a:xfrm>
          <a:prstGeom prst="roundRect">
            <a:avLst>
              <a:gd name="adj" fmla="val 10000"/>
            </a:avLst>
          </a:prstGeom>
          <a:blipFill rotWithShape="0">
            <a:blip r:embed="rId13">
              <a:duotone>
                <a:srgbClr val="918485">
                  <a:hueOff val="0"/>
                  <a:satOff val="0"/>
                  <a:lumOff val="0"/>
                  <a:alphaOff val="0"/>
                  <a:shade val="36000"/>
                  <a:satMod val="120000"/>
                </a:srgbClr>
                <a:srgbClr val="918485">
                  <a:hueOff val="0"/>
                  <a:satOff val="0"/>
                  <a:lumOff val="0"/>
                  <a:alphaOff val="0"/>
                  <a:tint val="40000"/>
                </a:srgbClr>
              </a:duotone>
            </a:blip>
            <a:srcRect/>
            <a:stretch>
              <a:fillRect t="-85000" b="-85000"/>
            </a:stretch>
          </a:blipFill>
          <a:scene3d>
            <a:camera prst="orthographicFront"/>
            <a:lightRig rig="flat" dir="t"/>
          </a:scene3d>
          <a:sp3d z="-190500" extrusionH="12700" prstMaterial="plastic">
            <a:bevelT w="50800" h="50800"/>
          </a:sp3d>
        </p:spPr>
        <p:style>
          <a:lnRef idx="0">
            <a:schemeClr val="lt1">
              <a:alpha val="0"/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0">
            <a:schemeClr val="accent5">
              <a:hueOff val="0"/>
              <a:satOff val="0"/>
              <a:lumOff val="0"/>
              <a:alphaOff val="0"/>
            </a:schemeClr>
          </a:effectRef>
          <a:fontRef idx="minor"/>
        </p:style>
      </p:sp>
      <p:sp>
        <p:nvSpPr>
          <p:cNvPr id="15" name="Rectangle 14" descr="Flower in pot">
            <a:extLst>
              <a:ext uri="{FF2B5EF4-FFF2-40B4-BE49-F238E27FC236}">
                <a16:creationId xmlns:a16="http://schemas.microsoft.com/office/drawing/2014/main" id="{9C1564E6-28DB-45F9-AFA9-BCA7E0C22E3B}"/>
              </a:ext>
            </a:extLst>
          </p:cNvPr>
          <p:cNvSpPr/>
          <p:nvPr/>
        </p:nvSpPr>
        <p:spPr>
          <a:xfrm>
            <a:off x="6564115" y="5138939"/>
            <a:ext cx="668380" cy="668380"/>
          </a:xfrm>
          <a:prstGeom prst="rect">
            <a:avLst/>
          </a:prstGeom>
          <a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a:blip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alpha val="0"/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bg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F498BB-C0FD-4BDE-80D5-93EC58D55A9C}"/>
              </a:ext>
            </a:extLst>
          </p:cNvPr>
          <p:cNvSpPr txBox="1"/>
          <p:nvPr/>
        </p:nvSpPr>
        <p:spPr>
          <a:xfrm>
            <a:off x="7059172" y="5105494"/>
            <a:ext cx="48920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noProof="0" dirty="0">
                <a:solidFill>
                  <a:schemeClr val="bg1"/>
                </a:solidFill>
                <a:latin typeface="#9Slide03 Swiss 721 Black Conde" panose="02000500000000000000" pitchFamily="2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TÍNH CHẤT VÀ ỨNG DỤNG CỦA LƯƠNG THỰC – THỰC PHẨM</a:t>
            </a:r>
            <a:endParaRPr lang="vi-VN" sz="2400" b="1" noProof="0" dirty="0">
              <a:solidFill>
                <a:schemeClr val="bg1"/>
              </a:solidFill>
              <a:latin typeface="#9Slide03 Swiss 721 Black Conde" panose="02000500000000000000" pitchFamily="2" charset="0"/>
              <a:ea typeface="Autocar Bold Condensed" panose="020B0500000000000000" pitchFamily="34" charset="0"/>
              <a:cs typeface="Autocar Bold Condensed" panose="020B0500000000000000" pitchFamily="34" charset="0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3814536"/>
      </p:ext>
    </p:extLst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102554" y="213306"/>
            <a:ext cx="94247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C00000"/>
                </a:solidFill>
              </a:rPr>
              <a:t>VAI TRÒ CÁC CHẤT TRONG LƯƠNG THỰC, THỰC PHẨM 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2731040"/>
              </p:ext>
            </p:extLst>
          </p:nvPr>
        </p:nvGraphicFramePr>
        <p:xfrm>
          <a:off x="397301" y="1014693"/>
          <a:ext cx="11397398" cy="5193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8741">
                  <a:extLst>
                    <a:ext uri="{9D8B030D-6E8A-4147-A177-3AD203B41FA5}">
                      <a16:colId xmlns:a16="http://schemas.microsoft.com/office/drawing/2014/main" val="3646522551"/>
                    </a:ext>
                  </a:extLst>
                </a:gridCol>
                <a:gridCol w="3397386">
                  <a:extLst>
                    <a:ext uri="{9D8B030D-6E8A-4147-A177-3AD203B41FA5}">
                      <a16:colId xmlns:a16="http://schemas.microsoft.com/office/drawing/2014/main" val="577810313"/>
                    </a:ext>
                  </a:extLst>
                </a:gridCol>
                <a:gridCol w="6731271">
                  <a:extLst>
                    <a:ext uri="{9D8B030D-6E8A-4147-A177-3AD203B41FA5}">
                      <a16:colId xmlns:a16="http://schemas.microsoft.com/office/drawing/2014/main" val="2833718424"/>
                    </a:ext>
                  </a:extLst>
                </a:gridCol>
              </a:tblGrid>
              <a:tr h="697624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STT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NHÓM</a:t>
                      </a:r>
                      <a:r>
                        <a:rPr lang="en-US" sz="2400" baseline="0" dirty="0"/>
                        <a:t> CHẤT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VAI</a:t>
                      </a:r>
                      <a:r>
                        <a:rPr lang="en-US" sz="2400" baseline="0" dirty="0"/>
                        <a:t> TRÒ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40738901"/>
                  </a:ext>
                </a:extLst>
              </a:tr>
              <a:tr h="1208489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1.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TINH BỘT, ĐƯỜNG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19602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2000" b="1" dirty="0"/>
                        <a:t>CHẤT</a:t>
                      </a:r>
                      <a:r>
                        <a:rPr lang="en-US" sz="2000" b="1" baseline="0" dirty="0"/>
                        <a:t> ĐẠM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3513966"/>
                  </a:ext>
                </a:extLst>
              </a:tr>
              <a:tr h="1145388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3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2000" b="1" baseline="0" dirty="0"/>
                        <a:t>CHẤT BÉO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29184287"/>
                  </a:ext>
                </a:extLst>
              </a:tr>
              <a:tr h="1122057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/>
                        <a:t>4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baseline="0" dirty="0"/>
                        <a:t>VITAMIN VÀ </a:t>
                      </a:r>
                      <a:r>
                        <a:rPr lang="en-US" sz="2000" b="1" dirty="0"/>
                        <a:t>CHẤT</a:t>
                      </a:r>
                      <a:r>
                        <a:rPr lang="en-US" sz="2000" b="1" baseline="0" dirty="0"/>
                        <a:t> KHOÁNG 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74829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968516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/>
        </p:nvGraphicFramePr>
        <p:xfrm>
          <a:off x="423081" y="1351129"/>
          <a:ext cx="11382231" cy="50483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9045">
                  <a:extLst>
                    <a:ext uri="{9D8B030D-6E8A-4147-A177-3AD203B41FA5}">
                      <a16:colId xmlns:a16="http://schemas.microsoft.com/office/drawing/2014/main" val="3646522551"/>
                    </a:ext>
                  </a:extLst>
                </a:gridCol>
                <a:gridCol w="2594907">
                  <a:extLst>
                    <a:ext uri="{9D8B030D-6E8A-4147-A177-3AD203B41FA5}">
                      <a16:colId xmlns:a16="http://schemas.microsoft.com/office/drawing/2014/main" val="577810313"/>
                    </a:ext>
                  </a:extLst>
                </a:gridCol>
                <a:gridCol w="7738279">
                  <a:extLst>
                    <a:ext uri="{9D8B030D-6E8A-4147-A177-3AD203B41FA5}">
                      <a16:colId xmlns:a16="http://schemas.microsoft.com/office/drawing/2014/main" val="2833718424"/>
                    </a:ext>
                  </a:extLst>
                </a:gridCol>
              </a:tblGrid>
              <a:tr h="805217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STT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NHÓM</a:t>
                      </a:r>
                      <a:r>
                        <a:rPr lang="en-US" sz="2400" baseline="0" dirty="0"/>
                        <a:t> CHẤT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VAI</a:t>
                      </a:r>
                      <a:r>
                        <a:rPr lang="en-US" sz="2400" baseline="0" dirty="0"/>
                        <a:t> TRÒ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40738901"/>
                  </a:ext>
                </a:extLst>
              </a:tr>
              <a:tr h="937688">
                <a:tc>
                  <a:txBody>
                    <a:bodyPr/>
                    <a:lstStyle/>
                    <a:p>
                      <a:r>
                        <a:rPr lang="en-US" sz="2000" b="1" dirty="0"/>
                        <a:t>       1.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b="1" dirty="0"/>
                        <a:t>TINH BỘT, ĐƯỜNG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8064">
                <a:tc>
                  <a:txBody>
                    <a:bodyPr/>
                    <a:lstStyle/>
                    <a:p>
                      <a:r>
                        <a:rPr lang="en-US" sz="2000" b="1" dirty="0"/>
                        <a:t>       2.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2000" b="1" dirty="0"/>
                        <a:t>CHẤT</a:t>
                      </a:r>
                      <a:r>
                        <a:rPr lang="en-US" sz="2000" b="1" baseline="0" dirty="0"/>
                        <a:t> ĐẠM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63513966"/>
                  </a:ext>
                </a:extLst>
              </a:tr>
              <a:tr h="937688">
                <a:tc>
                  <a:txBody>
                    <a:bodyPr/>
                    <a:lstStyle/>
                    <a:p>
                      <a:r>
                        <a:rPr lang="en-US" sz="2000" b="1" dirty="0"/>
                        <a:t>       3.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r>
                        <a:rPr lang="en-US" sz="2000" b="1" baseline="0" dirty="0"/>
                        <a:t>CHẤT BÉO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29184287"/>
                  </a:ext>
                </a:extLst>
              </a:tr>
              <a:tr h="1039676">
                <a:tc>
                  <a:txBody>
                    <a:bodyPr/>
                    <a:lstStyle/>
                    <a:p>
                      <a:r>
                        <a:rPr lang="en-US" sz="2000" b="1" dirty="0"/>
                        <a:t>      4.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b="1" baseline="0" dirty="0"/>
                        <a:t>    VITAMIN VÀ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000" b="1" baseline="0" dirty="0"/>
                        <a:t> </a:t>
                      </a:r>
                      <a:r>
                        <a:rPr lang="en-US" sz="2000" b="1" dirty="0"/>
                        <a:t>CHẤT</a:t>
                      </a:r>
                      <a:r>
                        <a:rPr lang="en-US" sz="2000" b="1" baseline="0" dirty="0"/>
                        <a:t> KHOÁNG</a:t>
                      </a:r>
                      <a:endParaRPr lang="en-US" sz="20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n-US" baseline="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67482930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472472" y="159915"/>
            <a:ext cx="11283448" cy="7642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</a:rPr>
              <a:t>II. VAI TRÒ CỦA LƯƠNG THỰC - THỰC PHẨM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367283" y="2306472"/>
            <a:ext cx="53362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defRPr/>
            </a:pP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Là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nguồn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cung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cấp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năng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lượng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chính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312692" y="3195076"/>
            <a:ext cx="676929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Cấu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tạo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nên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các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cơ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quan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trong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bảo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vệ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cơ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thể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,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cung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cấp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năng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lượng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367283" y="4453012"/>
            <a:ext cx="75745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Nguồn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dự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trữ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,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cung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cấp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năng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lượng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,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hấp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thụ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vitamin,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phát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triển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não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và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thần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kinh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67283" y="5610903"/>
            <a:ext cx="7014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Nâng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cao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miễn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dịch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,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phát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triển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cơ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thể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khoẻ</a:t>
            </a:r>
            <a:r>
              <a:rPr lang="en-US" sz="2400" dirty="0">
                <a:solidFill>
                  <a:schemeClr val="bg1">
                    <a:lumMod val="10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10000"/>
                  </a:schemeClr>
                </a:solidFill>
              </a:rPr>
              <a:t>mạnh</a:t>
            </a:r>
            <a:endParaRPr lang="en-US" sz="2400" dirty="0">
              <a:solidFill>
                <a:schemeClr val="bg1">
                  <a:lumMod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221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7" grpId="0"/>
      <p:bldP spid="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E009DD9B-5EE2-4C0D-8B2B-351C8C102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" panose="02060603020205020403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F98E181-9253-46BC-ADE3-6F2FAA246F8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7863" r="-2" b="9005"/>
          <a:stretch/>
        </p:blipFill>
        <p:spPr>
          <a:xfrm>
            <a:off x="5984504" y="714625"/>
            <a:ext cx="4950629" cy="2891919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E720DB99-7745-4E75-9D96-AAB6D55C53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837459"/>
            <a:ext cx="10222992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68803C4-E159-4360-B7BB-74205C8F78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981573"/>
            <a:ext cx="10222992" cy="2078335"/>
          </a:xfrm>
          <a:prstGeom prst="rect">
            <a:avLst/>
          </a:prstGeom>
          <a:blipFill dpi="0" rotWithShape="1">
            <a:blip r:embed="rId3">
              <a:alphaModFix amt="9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409F84-89C1-49F0-BE68-C0ED5410BC37}"/>
              </a:ext>
            </a:extLst>
          </p:cNvPr>
          <p:cNvSpPr txBox="1"/>
          <p:nvPr/>
        </p:nvSpPr>
        <p:spPr>
          <a:xfrm>
            <a:off x="800809" y="4097243"/>
            <a:ext cx="10590381" cy="17671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algn="ctr" defTabSz="914400"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85000"/>
            </a:pP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Tinh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bột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đường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cung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cấp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năng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lượng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cần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4B0465-3B07-49BF-BEA7-D81476246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6128670"/>
            <a:ext cx="10222992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9B7FFA5-14CB-4A4F-9BCC-CA3AA5D9D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01725" y="6229681"/>
            <a:ext cx="457200" cy="457200"/>
          </a:xfrm>
          <a:prstGeom prst="ellipse">
            <a:avLst/>
          </a:prstGeom>
          <a:blipFill dpi="0" rotWithShape="1">
            <a:blip r:embed="rId5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50800" ty="0" sx="85000" sy="85000" flip="none" algn="tl"/>
          </a:blip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 Extra Bold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4E48745-7512-4EC2-9E20-9092D12150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30918" y="6258874"/>
            <a:ext cx="398813" cy="398815"/>
          </a:xfrm>
          <a:prstGeom prst="ellipse">
            <a:avLst/>
          </a:prstGeom>
          <a:noFill/>
          <a:ln w="127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C3E3AE-53C4-444E-A29F-902638759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914400">
              <a:spcAft>
                <a:spcPts val="600"/>
              </a:spcAft>
            </a:pPr>
            <a:fld id="{4FAB73BC-B049-4115-A692-8D63A059BFB8}" type="slidenum">
              <a:rPr lang="en-US"/>
              <a:pPr defTabSz="914400">
                <a:spcAft>
                  <a:spcPts val="600"/>
                </a:spcAft>
              </a:pPr>
              <a:t>32</a:t>
            </a:fld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C21B781B-A135-4BC9-8C94-F0A9AEFA4AD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84504" y="667930"/>
            <a:ext cx="4798086" cy="3054072"/>
          </a:xfrm>
          <a:prstGeom prst="rect">
            <a:avLst/>
          </a:prstGeom>
        </p:spPr>
      </p:pic>
      <p:sp>
        <p:nvSpPr>
          <p:cNvPr id="56" name="Rectangle 55">
            <a:extLst>
              <a:ext uri="{FF2B5EF4-FFF2-40B4-BE49-F238E27FC236}">
                <a16:creationId xmlns:a16="http://schemas.microsoft.com/office/drawing/2014/main" id="{3A5CE7E4-0F79-427C-8E26-45CF131C2201}"/>
              </a:ext>
            </a:extLst>
          </p:cNvPr>
          <p:cNvSpPr/>
          <p:nvPr/>
        </p:nvSpPr>
        <p:spPr>
          <a:xfrm>
            <a:off x="3661732" y="0"/>
            <a:ext cx="4798086" cy="742383"/>
          </a:xfrm>
          <a:prstGeom prst="rect">
            <a:avLst/>
          </a:prstGeom>
          <a:solidFill>
            <a:srgbClr val="ED7D31">
              <a:lumMod val="75000"/>
            </a:srgbClr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Nhóm lương thực </a:t>
            </a:r>
            <a:r>
              <a:rPr kumimoji="0" lang="en-US" sz="1800" b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- </a:t>
            </a:r>
            <a:r>
              <a:rPr kumimoji="0" lang="vi-VN" sz="1800" b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thực phẩm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CUNG CẤP TINH BỘT</a:t>
            </a:r>
          </a:p>
        </p:txBody>
      </p:sp>
    </p:spTree>
    <p:extLst>
      <p:ext uri="{BB962C8B-B14F-4D97-AF65-F5344CB8AC3E}">
        <p14:creationId xmlns:p14="http://schemas.microsoft.com/office/powerpoint/2010/main" val="205645867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E009DD9B-5EE2-4C0D-8B2B-351C8C102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" panose="02060603020205020403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720DB99-7745-4E75-9D96-AAB6D55C53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837459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68803C4-E159-4360-B7BB-74205C8F78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981573"/>
            <a:ext cx="10222992" cy="2078335"/>
          </a:xfrm>
          <a:prstGeom prst="rect">
            <a:avLst/>
          </a:prstGeom>
          <a:blipFill dpi="0" rotWithShape="1">
            <a:blip r:embed="rId2">
              <a:alphaModFix amt="9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409F84-89C1-49F0-BE68-C0ED5410BC37}"/>
              </a:ext>
            </a:extLst>
          </p:cNvPr>
          <p:cNvSpPr txBox="1"/>
          <p:nvPr/>
        </p:nvSpPr>
        <p:spPr>
          <a:xfrm>
            <a:off x="1046301" y="4170410"/>
            <a:ext cx="10099398" cy="17671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D34817">
                  <a:lumMod val="75000"/>
                </a:srgbClr>
              </a:buClr>
              <a:buSzPct val="85000"/>
              <a:tabLst/>
              <a:defRPr/>
            </a:pP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Chất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béo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vai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trò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dự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trữ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cung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cấp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năng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lượng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cơ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hoạt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động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sống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cơ</a:t>
            </a: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thể</a:t>
            </a:r>
            <a:endParaRPr kumimoji="0" lang="en-US" sz="36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4B0465-3B07-49BF-BEA7-D81476246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6128670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9B7FFA5-14CB-4A4F-9BCC-CA3AA5D9D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01725" y="6229681"/>
            <a:ext cx="457200" cy="457200"/>
          </a:xfrm>
          <a:prstGeom prst="ellipse">
            <a:avLst/>
          </a:prstGeom>
          <a:blipFill dpi="0" rotWithShape="1"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50800" ty="0" sx="85000" sy="85000" flip="none" algn="tl"/>
          </a:blip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 Extra Bold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4E48745-7512-4EC2-9E20-9092D12150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30918" y="6258874"/>
            <a:ext cx="398813" cy="398815"/>
          </a:xfrm>
          <a:prstGeom prst="ellipse">
            <a:avLst/>
          </a:prstGeom>
          <a:noFill/>
          <a:ln w="127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C3E3AE-53C4-444E-A29F-902638759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4FAB73BC-B049-4115-A692-8D63A059BFB8}" type="slidenum"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ckwell Condensed" panose="020606030504050201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ckwell Condensed" panose="02060603050405020104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A0B46460-EE92-417F-BD94-DC5AD32DF03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58009" y="749341"/>
            <a:ext cx="4661524" cy="3088118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4A9058BB-04D9-4673-B3FA-3AF191B115D9}"/>
              </a:ext>
            </a:extLst>
          </p:cNvPr>
          <p:cNvGrpSpPr/>
          <p:nvPr/>
        </p:nvGrpSpPr>
        <p:grpSpPr>
          <a:xfrm>
            <a:off x="1243604" y="848209"/>
            <a:ext cx="4471576" cy="2865897"/>
            <a:chOff x="5467731" y="-657166"/>
            <a:chExt cx="5847758" cy="395454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800EA8CD-5678-45C7-AA14-46F7A16396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467731" y="-657166"/>
              <a:ext cx="5847758" cy="3954547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A33FEEC1-6A02-4747-8D3A-DF6A84490743}"/>
                </a:ext>
              </a:extLst>
            </p:cNvPr>
            <p:cNvSpPr/>
            <p:nvPr/>
          </p:nvSpPr>
          <p:spPr>
            <a:xfrm>
              <a:off x="7869384" y="665019"/>
              <a:ext cx="1343889" cy="852488"/>
            </a:xfrm>
            <a:prstGeom prst="roundRect">
              <a:avLst/>
            </a:prstGeom>
            <a:solidFill>
              <a:srgbClr val="C27D3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#9Slide07 Brankovic" panose="02000000000000000000" pitchFamily="2" charset="0"/>
                  <a:ea typeface="+mn-ea"/>
                  <a:cs typeface="+mn-cs"/>
                </a:rPr>
                <a:t>Lipit</a:t>
              </a: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7 Brankovic" panose="02000000000000000000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E3147C0D-BBB1-4097-8B0F-7B1429421E0B}"/>
              </a:ext>
            </a:extLst>
          </p:cNvPr>
          <p:cNvSpPr/>
          <p:nvPr/>
        </p:nvSpPr>
        <p:spPr>
          <a:xfrm>
            <a:off x="3958132" y="46900"/>
            <a:ext cx="4468630" cy="742383"/>
          </a:xfrm>
          <a:prstGeom prst="rect">
            <a:avLst/>
          </a:prstGeom>
          <a:solidFill>
            <a:srgbClr val="00B0F0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Nhóm thực phẩm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CUNG CẤP CHẤT BÉO</a:t>
            </a:r>
          </a:p>
        </p:txBody>
      </p:sp>
    </p:spTree>
    <p:extLst>
      <p:ext uri="{BB962C8B-B14F-4D97-AF65-F5344CB8AC3E}">
        <p14:creationId xmlns:p14="http://schemas.microsoft.com/office/powerpoint/2010/main" val="32965549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E009DD9B-5EE2-4C0D-8B2B-351C8C102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" panose="02060603020205020403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720DB99-7745-4E75-9D96-AAB6D55C53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837459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68803C4-E159-4360-B7BB-74205C8F78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981573"/>
            <a:ext cx="10222992" cy="2078335"/>
          </a:xfrm>
          <a:prstGeom prst="rect">
            <a:avLst/>
          </a:prstGeom>
          <a:blipFill dpi="0" rotWithShape="1">
            <a:blip r:embed="rId2">
              <a:alphaModFix amt="9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409F84-89C1-49F0-BE68-C0ED5410BC37}"/>
              </a:ext>
            </a:extLst>
          </p:cNvPr>
          <p:cNvSpPr txBox="1"/>
          <p:nvPr/>
        </p:nvSpPr>
        <p:spPr>
          <a:xfrm>
            <a:off x="1172721" y="4170410"/>
            <a:ext cx="9667592" cy="17671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70000" lnSpcReduction="20000"/>
          </a:bodyPr>
          <a:lstStyle/>
          <a:p>
            <a:pPr marL="571500" marR="0" lvl="0" indent="-571500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D34817">
                  <a:lumMod val="75000"/>
                </a:srgbClr>
              </a:buClr>
              <a:buSzPct val="85000"/>
              <a:buFont typeface="Arial" panose="020B0604020202020204" pitchFamily="34" charset="0"/>
              <a:buChar char="­"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Chất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đạm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phần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cấu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tạo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nên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cơ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thể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  <a:p>
            <a:pPr marL="571500" marR="0" lvl="0" indent="-571500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rgbClr val="D34817">
                  <a:lumMod val="75000"/>
                </a:srgbClr>
              </a:buClr>
              <a:buSzPct val="85000"/>
              <a:buFont typeface="Arial" panose="020B0604020202020204" pitchFamily="34" charset="0"/>
              <a:buChar char="­"/>
              <a:tabLst/>
              <a:defRPr/>
            </a:pP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Chúng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tham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cấp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năng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lượng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tham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gia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hầu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hết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hoạt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động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sống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r>
              <a:rPr lang="en-US" sz="36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vật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4B0465-3B07-49BF-BEA7-D81476246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6128670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9B7FFA5-14CB-4A4F-9BCC-CA3AA5D9D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01725" y="6229681"/>
            <a:ext cx="457200" cy="457200"/>
          </a:xfrm>
          <a:prstGeom prst="ellipse">
            <a:avLst/>
          </a:prstGeom>
          <a:blipFill dpi="0" rotWithShape="1"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50800" ty="0" sx="85000" sy="85000" flip="none" algn="tl"/>
          </a:blip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 Extra Bold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4E48745-7512-4EC2-9E20-9092D12150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30918" y="6258874"/>
            <a:ext cx="398813" cy="398815"/>
          </a:xfrm>
          <a:prstGeom prst="ellipse">
            <a:avLst/>
          </a:prstGeom>
          <a:noFill/>
          <a:ln w="127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C3E3AE-53C4-444E-A29F-902638759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4FAB73BC-B049-4115-A692-8D63A059BFB8}" type="slidenum"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ckwell Condensed" panose="020606030504050201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ckwell Condensed" panose="020606030504050201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CC439C2-50B3-4352-8CA3-A944D8ECB9C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03319" y="786406"/>
            <a:ext cx="4638095" cy="301409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9EA51887-7B03-4B59-B51E-A8428ED5639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4565" y="899716"/>
            <a:ext cx="4571495" cy="262204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8D5235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7355E363-7793-409E-8817-146FF2BF4B1E}"/>
              </a:ext>
            </a:extLst>
          </p:cNvPr>
          <p:cNvSpPr/>
          <p:nvPr/>
        </p:nvSpPr>
        <p:spPr>
          <a:xfrm>
            <a:off x="3864344" y="-9346"/>
            <a:ext cx="4463312" cy="742383"/>
          </a:xfrm>
          <a:prstGeom prst="rect">
            <a:avLst/>
          </a:prstGeom>
          <a:solidFill>
            <a:srgbClr val="C00000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Nhóm lương thực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- </a:t>
            </a:r>
            <a:r>
              <a:rPr kumimoji="0" lang="vi-VN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thực phẩm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CUNG CẤP CHẤT ĐẠM</a:t>
            </a:r>
          </a:p>
        </p:txBody>
      </p:sp>
    </p:spTree>
    <p:extLst>
      <p:ext uri="{BB962C8B-B14F-4D97-AF65-F5344CB8AC3E}">
        <p14:creationId xmlns:p14="http://schemas.microsoft.com/office/powerpoint/2010/main" val="16120077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8">
            <a:extLst>
              <a:ext uri="{FF2B5EF4-FFF2-40B4-BE49-F238E27FC236}">
                <a16:creationId xmlns:a16="http://schemas.microsoft.com/office/drawing/2014/main" id="{E009DD9B-5EE2-4C0D-8B2B-351C8C1022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" panose="02060603020205020403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720DB99-7745-4E75-9D96-AAB6D55C531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837459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68803C4-E159-4360-B7BB-74205C8F78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3981573"/>
            <a:ext cx="10222992" cy="2078335"/>
          </a:xfrm>
          <a:prstGeom prst="rect">
            <a:avLst/>
          </a:prstGeom>
          <a:blipFill dpi="0" rotWithShape="1">
            <a:blip r:embed="rId2">
              <a:alphaModFix amt="9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048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409F84-89C1-49F0-BE68-C0ED5410BC37}"/>
              </a:ext>
            </a:extLst>
          </p:cNvPr>
          <p:cNvSpPr txBox="1"/>
          <p:nvPr/>
        </p:nvSpPr>
        <p:spPr>
          <a:xfrm>
            <a:off x="1302327" y="4170410"/>
            <a:ext cx="9799782" cy="17671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D34817">
                  <a:lumMod val="75000"/>
                </a:srgbClr>
              </a:buClr>
              <a:buSzPct val="85000"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vitamin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khoáng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nâng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cao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hệ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miễn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dịch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giúp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chúng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cơ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thể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khỏe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mạnh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phòng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chống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loại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bệnh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tật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4B0465-3B07-49BF-BEA7-D814762462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984504" y="6128670"/>
            <a:ext cx="10222992" cy="80683"/>
          </a:xfrm>
          <a:prstGeom prst="rect">
            <a:avLst/>
          </a:prstGeom>
          <a:blipFill dpi="0" rotWithShape="1">
            <a:blip r:embed="rId2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1755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49B7FFA5-14CB-4A4F-9BCC-CA3AA5D9D2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01725" y="6229681"/>
            <a:ext cx="457200" cy="457200"/>
          </a:xfrm>
          <a:prstGeom prst="ellipse">
            <a:avLst/>
          </a:prstGeom>
          <a:blipFill dpi="0" rotWithShape="1">
            <a:blip r:embed="rId4">
              <a:duotone>
                <a:schemeClr val="accent1">
                  <a:shade val="45000"/>
                  <a:satMod val="135000"/>
                </a:schemeClr>
                <a:prstClr val="white"/>
              </a:duotone>
            </a:blip>
            <a:srcRect/>
            <a:tile tx="50800" ty="0" sx="85000" sy="85000" flip="none" algn="tl"/>
          </a:blip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Rockwell Extra Bold" pitchFamily="18" charset="0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4E48745-7512-4EC2-9E20-9092D12150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430918" y="6258874"/>
            <a:ext cx="398813" cy="398815"/>
          </a:xfrm>
          <a:prstGeom prst="ellipse">
            <a:avLst/>
          </a:prstGeom>
          <a:noFill/>
          <a:ln w="127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AC3E3AE-53C4-444E-A29F-902638759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4FAB73BC-B049-4115-A692-8D63A059BFB8}" type="slidenum"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Rockwell Condensed" panose="020606030504050201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ckwell Condensed" panose="020606030504050201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FA782E5-ED92-4DC8-AF88-2510A09BBB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50473" y="604907"/>
            <a:ext cx="5038095" cy="3247619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7E4D2ED3-864B-46A7-A7C2-9D9FB1350FDF}"/>
              </a:ext>
            </a:extLst>
          </p:cNvPr>
          <p:cNvGrpSpPr/>
          <p:nvPr/>
        </p:nvGrpSpPr>
        <p:grpSpPr>
          <a:xfrm>
            <a:off x="1203432" y="-26106"/>
            <a:ext cx="6828791" cy="3706277"/>
            <a:chOff x="425996" y="145909"/>
            <a:chExt cx="6828791" cy="3706277"/>
          </a:xfrm>
        </p:grpSpPr>
        <p:pic>
          <p:nvPicPr>
            <p:cNvPr id="21" name="Picture 10" descr="eDoctor: 8 loại thực phẩm giúp ngủ ngon">
              <a:extLst>
                <a:ext uri="{FF2B5EF4-FFF2-40B4-BE49-F238E27FC236}">
                  <a16:creationId xmlns:a16="http://schemas.microsoft.com/office/drawing/2014/main" id="{4261B606-028B-457E-A703-7D9E55D5C2E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" t="7909" r="-4463"/>
            <a:stretch/>
          </p:blipFill>
          <p:spPr bwMode="auto">
            <a:xfrm>
              <a:off x="425996" y="877300"/>
              <a:ext cx="4780672" cy="297488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12672DE-3DCA-45D8-9353-678378F3CE66}"/>
                </a:ext>
              </a:extLst>
            </p:cNvPr>
            <p:cNvSpPr/>
            <p:nvPr/>
          </p:nvSpPr>
          <p:spPr>
            <a:xfrm>
              <a:off x="2691841" y="145909"/>
              <a:ext cx="4562946" cy="742383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" lastClr="FFFF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utocar Black Condensed" panose="02020800000000000000" pitchFamily="18" charset="0"/>
                  <a:ea typeface="Autocar Black Condensed" panose="02020800000000000000" pitchFamily="18" charset="0"/>
                  <a:cs typeface="Autocar Black Condensed" panose="02020800000000000000" pitchFamily="18" charset="0"/>
                </a:rPr>
                <a:t>Nhóm thực phẩm</a:t>
              </a: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utocar Black Condensed" panose="02020800000000000000" pitchFamily="18" charset="0"/>
                  <a:ea typeface="Autocar Black Condensed" panose="02020800000000000000" pitchFamily="18" charset="0"/>
                  <a:cs typeface="Autocar Black Condensed" panose="02020800000000000000" pitchFamily="18" charset="0"/>
                </a:rPr>
                <a:t>VITAMIN &amp; CHẤT KHOÁNG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57424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CD3FE2D-AA32-480B-98F5-15062350BA6A}"/>
              </a:ext>
            </a:extLst>
          </p:cNvPr>
          <p:cNvSpPr txBox="1"/>
          <p:nvPr/>
        </p:nvSpPr>
        <p:spPr>
          <a:xfrm>
            <a:off x="3342434" y="85316"/>
            <a:ext cx="541133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306" y="1633928"/>
            <a:ext cx="11287594" cy="497673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CD3FE2D-AA32-480B-98F5-15062350BA6A}"/>
              </a:ext>
            </a:extLst>
          </p:cNvPr>
          <p:cNvSpPr txBox="1"/>
          <p:nvPr/>
        </p:nvSpPr>
        <p:spPr>
          <a:xfrm>
            <a:off x="-162764" y="793202"/>
            <a:ext cx="126695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cơm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672569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B462353-EBC3-4B00-BFFB-403B00C072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FE2EF4-EE17-4A18-8DEA-21C871B11BB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07FD33-61B0-4B8F-8125-52419A3F41A1}"/>
              </a:ext>
            </a:extLst>
          </p:cNvPr>
          <p:cNvSpPr txBox="1"/>
          <p:nvPr/>
        </p:nvSpPr>
        <p:spPr>
          <a:xfrm>
            <a:off x="2742734" y="745420"/>
            <a:ext cx="59948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II. VAI TRÒ CỦA LƯƠNG THỰC </a:t>
            </a:r>
            <a:r>
              <a:rPr lang="vi-VN" sz="36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THỰC</a:t>
            </a:r>
            <a:r>
              <a:rPr lang="en-US" sz="3600" b="1" dirty="0">
                <a:solidFill>
                  <a:srgbClr val="9B2D1F">
                    <a:lumMod val="60000"/>
                    <a:lumOff val="40000"/>
                  </a:srgbClr>
                </a:solidFill>
                <a:latin typeface="#9Slide03 Swiss 721 Black Conde" panose="02000500000000000000" pitchFamily="2" charset="0"/>
              </a:rPr>
              <a:t> PHẨM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842278-E9FB-41D8-9E2B-750E742D5F52}"/>
              </a:ext>
            </a:extLst>
          </p:cNvPr>
          <p:cNvSpPr txBox="1"/>
          <p:nvPr/>
        </p:nvSpPr>
        <p:spPr>
          <a:xfrm>
            <a:off x="1663117" y="621601"/>
            <a:ext cx="81163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Wingdings" panose="05000000000000000000" pitchFamily="2" charset="2"/>
              </a:rPr>
              <a:t>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596382-C883-403C-A4E2-9B8583E74B0E}"/>
              </a:ext>
            </a:extLst>
          </p:cNvPr>
          <p:cNvSpPr txBox="1"/>
          <p:nvPr/>
        </p:nvSpPr>
        <p:spPr>
          <a:xfrm>
            <a:off x="1470170" y="2133283"/>
            <a:ext cx="9378891" cy="2736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50000"/>
              </a:lnSpc>
              <a:spcAft>
                <a:spcPts val="1000"/>
              </a:spcAft>
              <a:buFontTx/>
              <a:buChar char="-"/>
            </a:pP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Lương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phẩm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thiết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yếu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bột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đường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béo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đạm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vitamin,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khoáng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,... </a:t>
            </a:r>
          </a:p>
          <a:p>
            <a:pPr marL="342900" indent="-342900">
              <a:lnSpc>
                <a:spcPct val="150000"/>
              </a:lnSpc>
              <a:spcAft>
                <a:spcPts val="1000"/>
              </a:spcAft>
              <a:buFontTx/>
              <a:buChar char="-"/>
            </a:pP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SGK.tr 53</a:t>
            </a:r>
            <a:endParaRPr lang="en-US" sz="2000" dirty="0">
              <a:solidFill>
                <a:schemeClr val="tx2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287424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146" name="Picture 2" descr="Cùng các bé vẽ quyển tập, quyển vở, ... | Learn to draw notebook | Bé Cún  TV - YouTub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4344009" y="1241792"/>
            <a:ext cx="3423863" cy="4134658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vi-VN" sz="2400" b="1" dirty="0">
                <a:solidFill>
                  <a:srgbClr val="FF0000"/>
                </a:solidFill>
                <a:latin typeface="Acumin Pro Condensed" panose="020B0806020202020204" pitchFamily="34" charset="0"/>
              </a:rPr>
              <a:t>Điều gì xảy ra nếu như cơ thể của chúng ta thiếu vitamin và chất khoáng</a:t>
            </a:r>
            <a:r>
              <a:rPr lang="en-US" sz="2400" b="1" dirty="0">
                <a:solidFill>
                  <a:srgbClr val="FF0000"/>
                </a:solidFill>
                <a:latin typeface="Acumin Pro Condensed" panose="020B0806020202020204" pitchFamily="34" charset="0"/>
              </a:rPr>
              <a:t>?</a:t>
            </a:r>
            <a:endParaRPr lang="vi-VN" sz="2400" dirty="0">
              <a:solidFill>
                <a:schemeClr val="tx2">
                  <a:lumMod val="95000"/>
                  <a:lumOff val="5000"/>
                </a:schemeClr>
              </a:solidFill>
              <a:latin typeface="Acumin Pro Condensed" panose="020B0806020202020204" pitchFamily="34" charset="0"/>
            </a:endParaRPr>
          </a:p>
          <a:p>
            <a:pPr marL="342900" indent="-342900" algn="just">
              <a:lnSpc>
                <a:spcPct val="110000"/>
              </a:lnSpc>
              <a:buFontTx/>
              <a:buChar char="­"/>
            </a:pPr>
            <a:r>
              <a:rPr lang="vi-VN" sz="2400" dirty="0">
                <a:solidFill>
                  <a:schemeClr val="tx2">
                    <a:lumMod val="95000"/>
                    <a:lumOff val="5000"/>
                  </a:schemeClr>
                </a:solidFill>
                <a:latin typeface="Acumin Pro Condensed" panose="020B0806020202020204" pitchFamily="34" charset="0"/>
              </a:rPr>
              <a:t>Thiếu vitamin A gây khô mắt có thể dẫn đến mù lòa. </a:t>
            </a:r>
          </a:p>
          <a:p>
            <a:pPr marL="342900" indent="-342900" algn="just">
              <a:lnSpc>
                <a:spcPct val="110000"/>
              </a:lnSpc>
              <a:buFontTx/>
              <a:buChar char="­"/>
            </a:pPr>
            <a:r>
              <a:rPr lang="vi-VN" sz="2400" dirty="0">
                <a:solidFill>
                  <a:schemeClr val="tx2">
                    <a:lumMod val="95000"/>
                    <a:lumOff val="5000"/>
                  </a:schemeClr>
                </a:solidFill>
                <a:latin typeface="Acumin Pro Condensed" panose="020B0806020202020204" pitchFamily="34" charset="0"/>
              </a:rPr>
              <a:t>Thiếu sắt có thể dẫn đến bệnh thiếu máu</a:t>
            </a:r>
          </a:p>
          <a:p>
            <a:pPr marL="342900" indent="-342900" algn="just">
              <a:lnSpc>
                <a:spcPct val="110000"/>
              </a:lnSpc>
              <a:buFontTx/>
              <a:buChar char="­"/>
            </a:pPr>
            <a:r>
              <a:rPr lang="vi-VN" sz="2400" dirty="0">
                <a:solidFill>
                  <a:schemeClr val="tx2">
                    <a:lumMod val="95000"/>
                    <a:lumOff val="5000"/>
                  </a:schemeClr>
                </a:solidFill>
                <a:latin typeface="Acumin Pro Condensed" panose="020B0806020202020204" pitchFamily="34" charset="0"/>
              </a:rPr>
              <a:t>Thiết iodine gây kém phát triển trí tuệ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9035358" y="162962"/>
            <a:ext cx="2082297" cy="1613451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6150" name="Picture 6" descr="Những thực phẩm giúp cho đôi mắt luôn khỏe mạnh - CÔNG TY CỔ PHẦN Y TẾ VIỆT  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819" y="271604"/>
            <a:ext cx="2059757" cy="1532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20 loại rau củ quả tốt nhất cho sức khỏ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5558" y="461771"/>
            <a:ext cx="3102343" cy="1743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4" name="Picture 10" descr="Bổ sung vitamin từ rau quả - Dinh dưỡng Việt Đức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14" y="4788013"/>
            <a:ext cx="3004279" cy="16308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57276051"/>
      </p:ext>
    </p:extLst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ouble Wave 1"/>
          <p:cNvSpPr/>
          <p:nvPr/>
        </p:nvSpPr>
        <p:spPr bwMode="auto">
          <a:xfrm>
            <a:off x="491906" y="81480"/>
            <a:ext cx="9177195" cy="5649363"/>
          </a:xfrm>
          <a:prstGeom prst="doubleWave">
            <a:avLst>
              <a:gd name="adj1" fmla="val 6250"/>
              <a:gd name="adj2" fmla="val 4161"/>
            </a:avLst>
          </a:prstGeom>
          <a:solidFill>
            <a:schemeClr val="accent5">
              <a:lumMod val="7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just" defTabSz="91440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vi-VN" sz="2800" dirty="0">
                <a:solidFill>
                  <a:srgbClr val="0070C0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Em có biết</a:t>
            </a:r>
          </a:p>
          <a:p>
            <a:pPr algn="just" defTabSz="91440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vi-VN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Cơ thể cần dầu mỡ để hấp thu vitamin A</a:t>
            </a:r>
          </a:p>
          <a:p>
            <a:pPr algn="just" defTabSz="91440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	</a:t>
            </a:r>
            <a:r>
              <a:rPr lang="vi-VN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Vitamin A có vai trò quan trọng đối với cơ thể. Thiếu vitamin A sẽ ảnh hưởng đến thị lực, gây ra bệnh “quáng gà”. Trẻ em thiếu vitamin A sẽ bị còi cọc, xương kém phát triển.</a:t>
            </a:r>
          </a:p>
          <a:p>
            <a:pPr algn="just" defTabSz="91440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	</a:t>
            </a:r>
            <a:r>
              <a:rPr lang="vi-VN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Vitamin A thuộc nhóm vitamin tan trong dầu (chất béo). Vì vậy, bữa ăn hằng ngày phải có dầu, mỡ thì cơ thể mới hấp thu được vitamin A trong thức ăn. Nếu chúng ta ăn đủ thực phẩm chứa vitamin A nhưng lại thiếu dầu, mỡ thì cơ thể vẫn bị thiếu vitamin A.</a:t>
            </a:r>
          </a:p>
          <a:p>
            <a:pPr algn="just" defTabSz="91440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	</a:t>
            </a:r>
            <a:r>
              <a:rPr lang="vi-VN" dirty="0">
                <a:solidFill>
                  <a:srgbClr val="4D4D4D">
                    <a:lumMod val="50000"/>
                  </a:srgbClr>
                </a:solidFill>
                <a:latin typeface="#9Slide03 Arima Madurai" panose="00000500000000000000" pitchFamily="2" charset="0"/>
                <a:cs typeface="#9Slide03 Arima Madurai" panose="00000500000000000000" pitchFamily="2" charset="0"/>
              </a:rPr>
              <a:t>Những loại củ quả cung cấp nhiều vitamin A như cà rốt, cà chua khi được xào, nấu cùng với dầu mỡ.</a:t>
            </a:r>
          </a:p>
        </p:txBody>
      </p:sp>
      <p:pic>
        <p:nvPicPr>
          <p:cNvPr id="1026" name="Picture 2" descr="CENOUR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907" y="4284001"/>
            <a:ext cx="2515323" cy="25153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ẩy tế bào chết cho da hiệu quả bằng cà chua chỉ với 5 nghìn đồ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4727" y="4438265"/>
            <a:ext cx="3294110" cy="22067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5638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9546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9546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70C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70C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66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3FD711E9-7F79-40A9-8D9E-4AE293C154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066800" y="2013293"/>
            <a:ext cx="10058400" cy="80683"/>
          </a:xfrm>
          <a:prstGeom prst="rect">
            <a:avLst/>
          </a:prstGeom>
          <a:blipFill dpi="0" rotWithShape="1">
            <a:blip r:embed="rId3">
              <a:alphaModFix amt="85000"/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harpenSoften amount="6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tile tx="0" ty="-762000" sx="92000" sy="89000" flip="xy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12268D-E54B-4D47-B9B1-5A86B64C6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11128" y="6272784"/>
            <a:ext cx="64008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4</a:t>
            </a:fld>
            <a:endParaRPr lang="en-US" dirty="0"/>
          </a:p>
        </p:txBody>
      </p:sp>
      <p:sp>
        <p:nvSpPr>
          <p:cNvPr id="8" name="Flowchart: Multidocument 7"/>
          <p:cNvSpPr/>
          <p:nvPr/>
        </p:nvSpPr>
        <p:spPr>
          <a:xfrm>
            <a:off x="-68626" y="5531667"/>
            <a:ext cx="2141869" cy="1450655"/>
          </a:xfrm>
          <a:prstGeom prst="flowChartMultidocumen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949586" y="123960"/>
            <a:ext cx="848294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#9Slide03 Swiss 721 Black Conde" panose="02000500000000000000" pitchFamily="2" charset="0"/>
              </a:rPr>
              <a:t>I. CÁC LƯƠNG THỰC – THỰC PHẨM THÔNG DỤNG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424440" y="2144351"/>
            <a:ext cx="10348111" cy="16684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vi-VN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Lương thực </a:t>
            </a:r>
            <a:r>
              <a:rPr lang="en-US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l</a:t>
            </a:r>
            <a:r>
              <a:rPr lang="vi-VN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à những chất có chứa tinh bột. 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vi-VN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Thực phẩm d</a:t>
            </a:r>
            <a:r>
              <a:rPr lang="en-US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ù</a:t>
            </a:r>
            <a:r>
              <a:rPr lang="vi-VN" sz="3600" dirty="0"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ng để làm các món ăn</a:t>
            </a:r>
          </a:p>
        </p:txBody>
      </p:sp>
      <p:sp>
        <p:nvSpPr>
          <p:cNvPr id="12" name="Cloud Callout 11"/>
          <p:cNvSpPr/>
          <p:nvPr/>
        </p:nvSpPr>
        <p:spPr>
          <a:xfrm>
            <a:off x="4088559" y="3859568"/>
            <a:ext cx="5207252" cy="2609117"/>
          </a:xfrm>
          <a:prstGeom prst="cloudCallout">
            <a:avLst>
              <a:gd name="adj1" fmla="val -73789"/>
              <a:gd name="adj2" fmla="val 33250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 dirty="0">
                <a:solidFill>
                  <a:srgbClr val="002060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Hãy kể tên các loại lương thực, thực phẩm mà em biết</a:t>
            </a:r>
            <a:r>
              <a:rPr lang="en-US" sz="3200" b="1" dirty="0">
                <a:solidFill>
                  <a:srgbClr val="002060"/>
                </a:solidFill>
                <a:latin typeface="Autocar Bold Condensed" panose="020B0500000000000000" pitchFamily="34" charset="0"/>
                <a:ea typeface="Autocar Bold Condensed" panose="020B0500000000000000" pitchFamily="34" charset="0"/>
                <a:cs typeface="Autocar Bold Condensed" panose="020B0500000000000000" pitchFamily="34" charset="0"/>
              </a:rPr>
              <a:t>?</a:t>
            </a:r>
            <a:endParaRPr lang="vi-VN" sz="3200" b="1" dirty="0">
              <a:solidFill>
                <a:srgbClr val="002060"/>
              </a:solidFill>
              <a:latin typeface="Autocar Bold Condensed" panose="020B0500000000000000" pitchFamily="34" charset="0"/>
              <a:ea typeface="Autocar Bold Condensed" panose="020B0500000000000000" pitchFamily="34" charset="0"/>
              <a:cs typeface="Autocar Bold Condens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7197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12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7F1C0E-AA7E-4F51-94AE-328E732DC9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2920" y="484632"/>
            <a:ext cx="11128248" cy="1609344"/>
          </a:xfrm>
        </p:spPr>
        <p:txBody>
          <a:bodyPr>
            <a:normAutofit fontScale="90000"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III. TÍNH CHẤT CỦA LƯƠNG THỰC, THỰC PHẨM</a:t>
            </a:r>
            <a:br>
              <a:rPr lang="en-US" sz="5400" dirty="0">
                <a:solidFill>
                  <a:srgbClr val="FF0000"/>
                </a:solidFill>
                <a:latin typeface="#9Slide03 Swiss 721 Black Conde" panose="02000500000000000000" pitchFamily="2" charset="0"/>
              </a:rPr>
            </a:b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43C564-F3DD-4DC9-9683-F0A03AF19DC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A0DCDB-4796-45A4-A406-07715C89EA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334707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607421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10">
            <a:extLst>
              <a:ext uri="{FF2B5EF4-FFF2-40B4-BE49-F238E27FC236}">
                <a16:creationId xmlns:a16="http://schemas.microsoft.com/office/drawing/2014/main" id="{4DFA4054-A7CD-4608-81DB-FFDA4319AD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624928"/>
              </p:ext>
            </p:extLst>
          </p:nvPr>
        </p:nvGraphicFramePr>
        <p:xfrm>
          <a:off x="1304654" y="1995644"/>
          <a:ext cx="9582690" cy="3685826"/>
        </p:xfrm>
        <a:graphic>
          <a:graphicData uri="http://schemas.openxmlformats.org/drawingml/2006/table">
            <a:tbl>
              <a:tblPr firstRow="1" bandRow="1"/>
              <a:tblGrid>
                <a:gridCol w="3058027">
                  <a:extLst>
                    <a:ext uri="{9D8B030D-6E8A-4147-A177-3AD203B41FA5}">
                      <a16:colId xmlns:a16="http://schemas.microsoft.com/office/drawing/2014/main" val="3111456084"/>
                    </a:ext>
                  </a:extLst>
                </a:gridCol>
                <a:gridCol w="1410159">
                  <a:extLst>
                    <a:ext uri="{9D8B030D-6E8A-4147-A177-3AD203B41FA5}">
                      <a16:colId xmlns:a16="http://schemas.microsoft.com/office/drawing/2014/main" val="1773612268"/>
                    </a:ext>
                  </a:extLst>
                </a:gridCol>
                <a:gridCol w="1527672">
                  <a:extLst>
                    <a:ext uri="{9D8B030D-6E8A-4147-A177-3AD203B41FA5}">
                      <a16:colId xmlns:a16="http://schemas.microsoft.com/office/drawing/2014/main" val="2167698870"/>
                    </a:ext>
                  </a:extLst>
                </a:gridCol>
                <a:gridCol w="2183849">
                  <a:extLst>
                    <a:ext uri="{9D8B030D-6E8A-4147-A177-3AD203B41FA5}">
                      <a16:colId xmlns:a16="http://schemas.microsoft.com/office/drawing/2014/main" val="2182923894"/>
                    </a:ext>
                  </a:extLst>
                </a:gridCol>
                <a:gridCol w="1402983">
                  <a:extLst>
                    <a:ext uri="{9D8B030D-6E8A-4147-A177-3AD203B41FA5}">
                      <a16:colId xmlns:a16="http://schemas.microsoft.com/office/drawing/2014/main" val="4052779608"/>
                    </a:ext>
                  </a:extLst>
                </a:gridCol>
              </a:tblGrid>
              <a:tr h="1474331">
                <a:tc>
                  <a:txBody>
                    <a:bodyPr/>
                    <a:lstStyle/>
                    <a:p>
                      <a:pPr algn="r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Lương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thực</a:t>
                      </a:r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  <a:p>
                      <a:pPr algn="r"/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  <a:p>
                      <a:pPr algn="l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Đặc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điểm</a:t>
                      </a:r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Gạo</a:t>
                      </a:r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Ngô</a:t>
                      </a:r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Khoai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</a:rPr>
                        <a:t> lang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</a:rPr>
                        <a:t>Sắn</a:t>
                      </a:r>
                      <a:endParaRPr lang="en-US" sz="29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1765625"/>
                  </a:ext>
                </a:extLst>
              </a:tr>
              <a:tr h="737165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Trạng</a:t>
                      </a:r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thái</a:t>
                      </a:r>
                      <a:endParaRPr lang="en-US" sz="2900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6825511"/>
                  </a:ext>
                </a:extLst>
              </a:tr>
              <a:tr h="737165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Tính</a:t>
                      </a:r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chất</a:t>
                      </a:r>
                      <a:endParaRPr lang="en-US" sz="2900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405939609"/>
                  </a:ext>
                </a:extLst>
              </a:tr>
              <a:tr h="737165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Ứng</a:t>
                      </a:r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1"/>
                          </a:solidFill>
                        </a:rPr>
                        <a:t>dụng</a:t>
                      </a:r>
                      <a:endParaRPr lang="en-US" sz="2900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79513007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820ADCFE-EEAD-41A0-8F5F-79A2EA23FAD5}"/>
              </a:ext>
            </a:extLst>
          </p:cNvPr>
          <p:cNvSpPr txBox="1"/>
          <p:nvPr/>
        </p:nvSpPr>
        <p:spPr>
          <a:xfrm>
            <a:off x="329392" y="345578"/>
            <a:ext cx="11533212" cy="137646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933" dirty="0"/>
              <a:t>- </a:t>
            </a:r>
            <a:r>
              <a:rPr lang="en-US" sz="2933" dirty="0" err="1"/>
              <a:t>Dựa</a:t>
            </a:r>
            <a:r>
              <a:rPr lang="en-US" sz="2933" dirty="0"/>
              <a:t> </a:t>
            </a:r>
            <a:r>
              <a:rPr lang="en-US" sz="2933" dirty="0" err="1"/>
              <a:t>vào</a:t>
            </a:r>
            <a:r>
              <a:rPr lang="en-US" sz="2933" dirty="0"/>
              <a:t> </a:t>
            </a:r>
            <a:r>
              <a:rPr lang="en-US" sz="2933" dirty="0" err="1"/>
              <a:t>tính</a:t>
            </a:r>
            <a:r>
              <a:rPr lang="en-US" sz="2933" dirty="0"/>
              <a:t> </a:t>
            </a:r>
            <a:r>
              <a:rPr lang="en-US" sz="2933" dirty="0" err="1"/>
              <a:t>chất</a:t>
            </a:r>
            <a:r>
              <a:rPr lang="en-US" sz="2933" dirty="0"/>
              <a:t> </a:t>
            </a:r>
            <a:r>
              <a:rPr lang="en-US" sz="2933" dirty="0" err="1"/>
              <a:t>và</a:t>
            </a:r>
            <a:r>
              <a:rPr lang="en-US" sz="2933" dirty="0"/>
              <a:t> </a:t>
            </a:r>
            <a:r>
              <a:rPr lang="en-US" sz="2933" dirty="0" err="1"/>
              <a:t>ứng</a:t>
            </a:r>
            <a:r>
              <a:rPr lang="en-US" sz="2933" dirty="0"/>
              <a:t> </a:t>
            </a:r>
            <a:r>
              <a:rPr lang="en-US" sz="2933" dirty="0" err="1"/>
              <a:t>dụng</a:t>
            </a:r>
            <a:r>
              <a:rPr lang="en-US" sz="2933" dirty="0"/>
              <a:t> </a:t>
            </a:r>
            <a:r>
              <a:rPr lang="en-US" sz="2933" dirty="0" err="1"/>
              <a:t>khác</a:t>
            </a:r>
            <a:r>
              <a:rPr lang="en-US" sz="2933" dirty="0"/>
              <a:t> </a:t>
            </a:r>
            <a:r>
              <a:rPr lang="en-US" sz="2933" dirty="0" err="1"/>
              <a:t>nhau</a:t>
            </a:r>
            <a:r>
              <a:rPr lang="en-US" sz="2933" dirty="0"/>
              <a:t> </a:t>
            </a:r>
            <a:r>
              <a:rPr lang="en-US" sz="2933" dirty="0" err="1"/>
              <a:t>của</a:t>
            </a:r>
            <a:r>
              <a:rPr lang="en-US" sz="2933" dirty="0"/>
              <a:t> </a:t>
            </a:r>
            <a:r>
              <a:rPr lang="en-US" sz="2933" dirty="0" err="1"/>
              <a:t>mỗi</a:t>
            </a:r>
            <a:r>
              <a:rPr lang="en-US" sz="2933" dirty="0"/>
              <a:t> </a:t>
            </a:r>
            <a:r>
              <a:rPr lang="en-US" sz="2933" dirty="0" err="1"/>
              <a:t>loại</a:t>
            </a:r>
            <a:r>
              <a:rPr lang="en-US" sz="2933" dirty="0"/>
              <a:t> </a:t>
            </a:r>
            <a:r>
              <a:rPr lang="en-US" sz="2933" dirty="0" err="1"/>
              <a:t>lương</a:t>
            </a:r>
            <a:r>
              <a:rPr lang="en-US" sz="2933" dirty="0"/>
              <a:t> </a:t>
            </a:r>
            <a:r>
              <a:rPr lang="en-US" sz="2933" dirty="0" err="1"/>
              <a:t>thực</a:t>
            </a:r>
            <a:r>
              <a:rPr lang="en-US" sz="2933" dirty="0"/>
              <a:t> </a:t>
            </a:r>
            <a:r>
              <a:rPr lang="en-US" sz="2933" dirty="0" err="1"/>
              <a:t>mà</a:t>
            </a:r>
            <a:r>
              <a:rPr lang="en-US" sz="2933" dirty="0"/>
              <a:t> </a:t>
            </a:r>
            <a:r>
              <a:rPr lang="en-US" sz="2933" dirty="0" err="1"/>
              <a:t>người</a:t>
            </a:r>
            <a:r>
              <a:rPr lang="en-US" sz="2933" dirty="0"/>
              <a:t> ta </a:t>
            </a:r>
            <a:r>
              <a:rPr lang="en-US" sz="2933" dirty="0" err="1"/>
              <a:t>chế</a:t>
            </a:r>
            <a:r>
              <a:rPr lang="en-US" sz="2933" dirty="0"/>
              <a:t> </a:t>
            </a:r>
            <a:r>
              <a:rPr lang="en-US" sz="2933" dirty="0" err="1"/>
              <a:t>biến</a:t>
            </a:r>
            <a:r>
              <a:rPr lang="en-US" sz="2933" dirty="0"/>
              <a:t> </a:t>
            </a:r>
            <a:r>
              <a:rPr lang="en-US" sz="2933" dirty="0" err="1"/>
              <a:t>thành</a:t>
            </a:r>
            <a:r>
              <a:rPr lang="en-US" sz="2933" dirty="0"/>
              <a:t> </a:t>
            </a:r>
            <a:r>
              <a:rPr lang="en-US" sz="2933" dirty="0" err="1"/>
              <a:t>nhiều</a:t>
            </a:r>
            <a:r>
              <a:rPr lang="en-US" sz="2933" dirty="0"/>
              <a:t> </a:t>
            </a:r>
            <a:r>
              <a:rPr lang="en-US" sz="2933" dirty="0" err="1"/>
              <a:t>sản</a:t>
            </a:r>
            <a:r>
              <a:rPr lang="en-US" sz="2933" dirty="0"/>
              <a:t> </a:t>
            </a:r>
            <a:r>
              <a:rPr lang="en-US" sz="2933" dirty="0" err="1"/>
              <a:t>phẩm</a:t>
            </a:r>
            <a:r>
              <a:rPr lang="en-US" sz="2933" dirty="0"/>
              <a:t> </a:t>
            </a:r>
            <a:r>
              <a:rPr lang="en-US" sz="2933" dirty="0" err="1"/>
              <a:t>có</a:t>
            </a:r>
            <a:r>
              <a:rPr lang="en-US" sz="2933" dirty="0"/>
              <a:t> </a:t>
            </a:r>
            <a:r>
              <a:rPr lang="en-US" sz="2933" dirty="0" err="1"/>
              <a:t>giá</a:t>
            </a:r>
            <a:r>
              <a:rPr lang="en-US" sz="2933" dirty="0"/>
              <a:t> </a:t>
            </a:r>
            <a:r>
              <a:rPr lang="en-US" sz="2933" dirty="0" err="1"/>
              <a:t>trị</a:t>
            </a:r>
            <a:r>
              <a:rPr lang="en-US" sz="2933" dirty="0"/>
              <a:t> </a:t>
            </a:r>
            <a:r>
              <a:rPr lang="en-US" sz="2933" dirty="0" err="1"/>
              <a:t>dinh</a:t>
            </a:r>
            <a:r>
              <a:rPr lang="en-US" sz="2933" dirty="0"/>
              <a:t> </a:t>
            </a:r>
            <a:r>
              <a:rPr lang="en-US" sz="2933" dirty="0" err="1"/>
              <a:t>dưỡng</a:t>
            </a:r>
            <a:r>
              <a:rPr lang="en-US" sz="2933" dirty="0"/>
              <a:t>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B8E26B1-90A6-47A8-AD40-FD3AF88D174E}"/>
              </a:ext>
            </a:extLst>
          </p:cNvPr>
          <p:cNvSpPr txBox="1"/>
          <p:nvPr/>
        </p:nvSpPr>
        <p:spPr>
          <a:xfrm>
            <a:off x="2622291" y="5949134"/>
            <a:ext cx="6947415" cy="5436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380990" indent="-380990" algn="just">
              <a:buFont typeface="Wingdings" panose="05000000000000000000" pitchFamily="2" charset="2"/>
              <a:buChar char="Ø"/>
            </a:pPr>
            <a:r>
              <a:rPr lang="en-US" sz="2933" dirty="0"/>
              <a:t>Quan </a:t>
            </a:r>
            <a:r>
              <a:rPr lang="en-US" sz="2933" dirty="0" err="1"/>
              <a:t>sát</a:t>
            </a:r>
            <a:r>
              <a:rPr lang="en-US" sz="2933" dirty="0"/>
              <a:t> </a:t>
            </a:r>
            <a:r>
              <a:rPr lang="en-US" sz="2933" dirty="0" err="1"/>
              <a:t>thực</a:t>
            </a:r>
            <a:r>
              <a:rPr lang="en-US" sz="2933" dirty="0"/>
              <a:t> </a:t>
            </a:r>
            <a:r>
              <a:rPr lang="en-US" sz="2933" dirty="0" err="1"/>
              <a:t>tế</a:t>
            </a:r>
            <a:r>
              <a:rPr lang="en-US" sz="2933" dirty="0"/>
              <a:t> </a:t>
            </a:r>
            <a:r>
              <a:rPr lang="en-US" sz="2933" dirty="0" err="1"/>
              <a:t>và</a:t>
            </a:r>
            <a:r>
              <a:rPr lang="en-US" sz="2933" dirty="0"/>
              <a:t> </a:t>
            </a:r>
            <a:r>
              <a:rPr lang="en-US" sz="2933" dirty="0" err="1"/>
              <a:t>hoàn</a:t>
            </a:r>
            <a:r>
              <a:rPr lang="en-US" sz="2933" dirty="0"/>
              <a:t> </a:t>
            </a:r>
            <a:r>
              <a:rPr lang="en-US" sz="2933" dirty="0" err="1"/>
              <a:t>thành</a:t>
            </a:r>
            <a:r>
              <a:rPr lang="en-US" sz="2933" dirty="0"/>
              <a:t> </a:t>
            </a:r>
            <a:r>
              <a:rPr lang="en-US" sz="2933" dirty="0" err="1"/>
              <a:t>bảng</a:t>
            </a:r>
            <a:r>
              <a:rPr lang="en-US" sz="2933" dirty="0"/>
              <a:t> </a:t>
            </a:r>
            <a:r>
              <a:rPr lang="en-US" sz="2933" dirty="0" err="1"/>
              <a:t>trên</a:t>
            </a:r>
            <a:endParaRPr lang="en-US" sz="2933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631CD382-D98A-4245-BFF6-24A68B3D669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0349024" y="2863702"/>
            <a:ext cx="1842977" cy="3994297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121E6AF-0D6B-4204-BB85-0562C82AF658}"/>
              </a:ext>
            </a:extLst>
          </p:cNvPr>
          <p:cNvCxnSpPr>
            <a:cxnSpLocks/>
          </p:cNvCxnSpPr>
          <p:nvPr/>
        </p:nvCxnSpPr>
        <p:spPr>
          <a:xfrm>
            <a:off x="1304654" y="1995645"/>
            <a:ext cx="3043337" cy="1433356"/>
          </a:xfrm>
          <a:prstGeom prst="line">
            <a:avLst/>
          </a:prstGeom>
          <a:ln>
            <a:solidFill>
              <a:srgbClr val="0E53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FA6C48-810D-41A1-8460-6B702ED8E5D0}"/>
              </a:ext>
            </a:extLst>
          </p:cNvPr>
          <p:cNvSpPr txBox="1"/>
          <p:nvPr/>
        </p:nvSpPr>
        <p:spPr>
          <a:xfrm>
            <a:off x="6753138" y="5452627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6E57376-2418-4BC0-A317-3316C2DB217E}"/>
              </a:ext>
            </a:extLst>
          </p:cNvPr>
          <p:cNvSpPr txBox="1"/>
          <p:nvPr/>
        </p:nvSpPr>
        <p:spPr>
          <a:xfrm>
            <a:off x="8885340" y="5512749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8079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0"/>
            <a:ext cx="9144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EB03B95-AFCA-4E53-8A72-74FF3D646F89}"/>
              </a:ext>
            </a:extLst>
          </p:cNvPr>
          <p:cNvSpPr txBox="1"/>
          <p:nvPr/>
        </p:nvSpPr>
        <p:spPr>
          <a:xfrm>
            <a:off x="4320331" y="4940898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A0FC88-4243-45D7-9995-C55143D5AF60}"/>
              </a:ext>
            </a:extLst>
          </p:cNvPr>
          <p:cNvSpPr txBox="1"/>
          <p:nvPr/>
        </p:nvSpPr>
        <p:spPr>
          <a:xfrm>
            <a:off x="6452533" y="5001020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1057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76200"/>
            <a:ext cx="9144000" cy="67056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06975A5-2B12-4277-8FDA-EB2D619AD41E}"/>
              </a:ext>
            </a:extLst>
          </p:cNvPr>
          <p:cNvSpPr txBox="1"/>
          <p:nvPr/>
        </p:nvSpPr>
        <p:spPr>
          <a:xfrm>
            <a:off x="7474591" y="4093610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8D321F-CA73-4E1F-B9F4-1E496E0788B6}"/>
              </a:ext>
            </a:extLst>
          </p:cNvPr>
          <p:cNvSpPr txBox="1"/>
          <p:nvPr/>
        </p:nvSpPr>
        <p:spPr>
          <a:xfrm>
            <a:off x="7585047" y="5311413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8268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0" y="76200"/>
            <a:ext cx="9144000" cy="67818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59040C2-747F-4663-8C06-771195693575}"/>
              </a:ext>
            </a:extLst>
          </p:cNvPr>
          <p:cNvSpPr txBox="1"/>
          <p:nvPr/>
        </p:nvSpPr>
        <p:spPr>
          <a:xfrm>
            <a:off x="4353887" y="5704296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0C1AE9F-EBB7-4C8B-BFE1-356A95EBEF86}"/>
              </a:ext>
            </a:extLst>
          </p:cNvPr>
          <p:cNvSpPr txBox="1"/>
          <p:nvPr/>
        </p:nvSpPr>
        <p:spPr>
          <a:xfrm>
            <a:off x="6318309" y="5764418"/>
            <a:ext cx="1442906" cy="83911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2050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DFE8B47A-9505-449A-9A67-83D9D447F6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2902" y="424124"/>
            <a:ext cx="11146196" cy="636800"/>
          </a:xfrm>
        </p:spPr>
        <p:txBody>
          <a:bodyPr/>
          <a:lstStyle/>
          <a:p>
            <a:r>
              <a:rPr lang="en-US" dirty="0" err="1">
                <a:solidFill>
                  <a:srgbClr val="0E5366"/>
                </a:solidFill>
                <a:latin typeface="+mj-lt"/>
              </a:rPr>
              <a:t>Một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số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tính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chất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và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ứng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dụng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của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lương</a:t>
            </a:r>
            <a:r>
              <a:rPr lang="en-US" dirty="0">
                <a:solidFill>
                  <a:srgbClr val="0E5366"/>
                </a:solidFill>
                <a:latin typeface="+mj-lt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</a:rPr>
              <a:t>thực</a:t>
            </a:r>
            <a:endParaRPr lang="en-US" dirty="0">
              <a:solidFill>
                <a:srgbClr val="0E5366"/>
              </a:solidFill>
              <a:latin typeface="+mj-lt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1BE8F74-4D78-4609-B7E4-ED689673DC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152619"/>
              </p:ext>
            </p:extLst>
          </p:nvPr>
        </p:nvGraphicFramePr>
        <p:xfrm>
          <a:off x="522902" y="1404237"/>
          <a:ext cx="11146196" cy="5452266"/>
        </p:xfrm>
        <a:graphic>
          <a:graphicData uri="http://schemas.openxmlformats.org/drawingml/2006/table">
            <a:tbl>
              <a:tblPr firstRow="1" firstCol="1" bandRow="1"/>
              <a:tblGrid>
                <a:gridCol w="2700792">
                  <a:extLst>
                    <a:ext uri="{9D8B030D-6E8A-4147-A177-3AD203B41FA5}">
                      <a16:colId xmlns:a16="http://schemas.microsoft.com/office/drawing/2014/main" val="3731470845"/>
                    </a:ext>
                  </a:extLst>
                </a:gridCol>
                <a:gridCol w="2934833">
                  <a:extLst>
                    <a:ext uri="{9D8B030D-6E8A-4147-A177-3AD203B41FA5}">
                      <a16:colId xmlns:a16="http://schemas.microsoft.com/office/drawing/2014/main" val="2230851791"/>
                    </a:ext>
                  </a:extLst>
                </a:gridCol>
                <a:gridCol w="1418508">
                  <a:extLst>
                    <a:ext uri="{9D8B030D-6E8A-4147-A177-3AD203B41FA5}">
                      <a16:colId xmlns:a16="http://schemas.microsoft.com/office/drawing/2014/main" val="1175971377"/>
                    </a:ext>
                  </a:extLst>
                </a:gridCol>
                <a:gridCol w="2288871">
                  <a:extLst>
                    <a:ext uri="{9D8B030D-6E8A-4147-A177-3AD203B41FA5}">
                      <a16:colId xmlns:a16="http://schemas.microsoft.com/office/drawing/2014/main" val="3877348565"/>
                    </a:ext>
                  </a:extLst>
                </a:gridCol>
                <a:gridCol w="1803192">
                  <a:extLst>
                    <a:ext uri="{9D8B030D-6E8A-4147-A177-3AD203B41FA5}">
                      <a16:colId xmlns:a16="http://schemas.microsoft.com/office/drawing/2014/main" val="2072671898"/>
                    </a:ext>
                  </a:extLst>
                </a:gridCol>
              </a:tblGrid>
              <a:tr h="1255375">
                <a:tc>
                  <a:txBody>
                    <a:bodyPr/>
                    <a:lstStyle/>
                    <a:p>
                      <a:pPr algn="r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Lương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thực</a:t>
                      </a:r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r"/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l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Đặc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điểm</a:t>
                      </a:r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Gạo</a:t>
                      </a:r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Ngô</a:t>
                      </a:r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Khoai</a:t>
                      </a:r>
                      <a:r>
                        <a:rPr lang="en-US" sz="29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lang</a:t>
                      </a: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Sắn</a:t>
                      </a:r>
                      <a:endParaRPr lang="en-US" sz="29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253993"/>
                  </a:ext>
                </a:extLst>
              </a:tr>
              <a:tr h="817700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Trạng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thái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Hạt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Bắp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Củ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3262481"/>
                  </a:ext>
                </a:extLst>
              </a:tr>
              <a:tr h="725379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Tính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Dẻo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Dẻo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Bùi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Bùi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71729071"/>
                  </a:ext>
                </a:extLst>
              </a:tr>
              <a:tr h="2445937">
                <a:tc>
                  <a:txBody>
                    <a:bodyPr/>
                    <a:lstStyle/>
                    <a:p>
                      <a:pPr algn="ctr"/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Ứng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dụng</a:t>
                      </a:r>
                      <a:endParaRPr lang="en-US" sz="2900" dirty="0">
                        <a:solidFill>
                          <a:srgbClr val="0E5366"/>
                        </a:solidFill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bột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mì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chế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biến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cơm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xôi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men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sản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xuất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900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rượu</a:t>
                      </a:r>
                      <a:r>
                        <a:rPr lang="en-US" sz="2900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…</a:t>
                      </a: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Làm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thức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ăn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chăn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nuôi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gia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cầm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chế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biến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món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ăn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hàng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ngày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(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sữa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bỏng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ngô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xôi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900" b="0" i="0" u="none" strike="noStrike" cap="none" dirty="0" err="1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sắn</a:t>
                      </a:r>
                      <a:r>
                        <a:rPr lang="en-US" sz="2900" b="0" i="0" u="none" strike="noStrike" cap="none" dirty="0">
                          <a:solidFill>
                            <a:srgbClr val="0E5366"/>
                          </a:solidFill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  <a:sym typeface="Arial"/>
                        </a:rPr>
                        <a:t>,…)</a:t>
                      </a:r>
                    </a:p>
                  </a:txBody>
                  <a:tcPr marL="78351" marR="78351" marT="0" marB="0" anchor="ctr">
                    <a:lnL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E53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800" dirty="0">
                        <a:solidFill>
                          <a:srgbClr val="0E5366"/>
                        </a:solidFill>
                        <a:effectLst/>
                        <a:latin typeface="+mj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8763" marR="58763" marT="0" marB="0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800" dirty="0">
                        <a:solidFill>
                          <a:srgbClr val="0E5366"/>
                        </a:solidFill>
                        <a:effectLst/>
                        <a:latin typeface="+mj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8763" marR="58763" marT="0" marB="0" anchor="ctr"/>
                </a:tc>
                <a:extLst>
                  <a:ext uri="{0D108BD9-81ED-4DB2-BD59-A6C34878D82A}">
                    <a16:rowId xmlns:a16="http://schemas.microsoft.com/office/drawing/2014/main" val="3544658786"/>
                  </a:ext>
                </a:extLst>
              </a:tr>
            </a:tbl>
          </a:graphicData>
        </a:graphic>
      </p:graphicFrame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070B1D9-54A6-4A6C-B2FC-4F09C8C11338}"/>
              </a:ext>
            </a:extLst>
          </p:cNvPr>
          <p:cNvCxnSpPr>
            <a:cxnSpLocks/>
          </p:cNvCxnSpPr>
          <p:nvPr/>
        </p:nvCxnSpPr>
        <p:spPr>
          <a:xfrm>
            <a:off x="522901" y="1404237"/>
            <a:ext cx="2681411" cy="1349599"/>
          </a:xfrm>
          <a:prstGeom prst="line">
            <a:avLst/>
          </a:prstGeom>
          <a:ln>
            <a:solidFill>
              <a:srgbClr val="0E5366"/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Graphic 15">
            <a:extLst>
              <a:ext uri="{FF2B5EF4-FFF2-40B4-BE49-F238E27FC236}">
                <a16:creationId xmlns:a16="http://schemas.microsoft.com/office/drawing/2014/main" id="{4F89E51F-8382-4357-A738-D2B1C8306B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790345">
            <a:off x="11173275" y="5356371"/>
            <a:ext cx="991645" cy="1510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567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B462353-EBC3-4B00-BFFB-403B00C072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FE2EF4-EE17-4A18-8DEA-21C871B11BB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07FD33-61B0-4B8F-8125-52419A3F41A1}"/>
              </a:ext>
            </a:extLst>
          </p:cNvPr>
          <p:cNvSpPr txBox="1"/>
          <p:nvPr/>
        </p:nvSpPr>
        <p:spPr>
          <a:xfrm>
            <a:off x="2559108" y="745420"/>
            <a:ext cx="76008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C00000"/>
                </a:solidFill>
                <a:latin typeface="#9Slide03 Swiss 721 Black Conde" panose="02000500000000000000" pitchFamily="2" charset="0"/>
              </a:rPr>
              <a:t>III. TÍNH CHẤT CỦA LƯƠNG THỰC, THỰC PHẨM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842278-E9FB-41D8-9E2B-750E742D5F52}"/>
              </a:ext>
            </a:extLst>
          </p:cNvPr>
          <p:cNvSpPr txBox="1"/>
          <p:nvPr/>
        </p:nvSpPr>
        <p:spPr>
          <a:xfrm>
            <a:off x="1663117" y="621601"/>
            <a:ext cx="81163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Wingdings" panose="05000000000000000000" pitchFamily="2" charset="2"/>
              </a:rPr>
              <a:t>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596382-C883-403C-A4E2-9B8583E74B0E}"/>
              </a:ext>
            </a:extLst>
          </p:cNvPr>
          <p:cNvSpPr txBox="1"/>
          <p:nvPr/>
        </p:nvSpPr>
        <p:spPr>
          <a:xfrm>
            <a:off x="1554060" y="2286462"/>
            <a:ext cx="9378891" cy="13158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100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Lương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-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phẩm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rất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tươi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hoặc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qua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chế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biến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2417775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8000">
              <a:schemeClr val="accent4">
                <a:lumMod val="20000"/>
                <a:lumOff val="80000"/>
              </a:schemeClr>
            </a:gs>
            <a:gs pos="83000">
              <a:schemeClr val="accent5">
                <a:lumMod val="20000"/>
                <a:lumOff val="80000"/>
              </a:schemeClr>
            </a:gs>
            <a:gs pos="100000">
              <a:schemeClr val="bg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49</a:t>
            </a:fld>
            <a:endParaRPr lang="en-US" dirty="0"/>
          </a:p>
        </p:txBody>
      </p:sp>
      <p:pic>
        <p:nvPicPr>
          <p:cNvPr id="7176" name="Picture 8" descr="background-1-2 – Mint Foo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45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23F6D5E8-15CF-4755-910B-1B5A1E7773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1640" y="1819656"/>
            <a:ext cx="8928718" cy="1609344"/>
          </a:xfrm>
        </p:spPr>
        <p:txBody>
          <a:bodyPr>
            <a:noAutofit/>
          </a:bodyPr>
          <a:lstStyle/>
          <a:p>
            <a:pPr algn="ctr"/>
            <a:r>
              <a:rPr lang="vi-VN" sz="7200" b="1" cap="none" dirty="0">
                <a:solidFill>
                  <a:srgbClr val="002060"/>
                </a:solidFill>
                <a:latin typeface="#9Slide05 SVNHaptic Script" panose="00000500000000000000" pitchFamily="2" charset="0"/>
              </a:rPr>
              <a:t>Hằng ngày ở gia đình em bảo quản lương thực – thực phẩm như thế nào</a:t>
            </a:r>
            <a:r>
              <a:rPr lang="en-US" sz="7200" b="1" cap="none" dirty="0">
                <a:solidFill>
                  <a:srgbClr val="002060"/>
                </a:solidFill>
                <a:latin typeface="#9Slide05 SVNHaptic Script" panose="00000500000000000000" pitchFamily="2" charset="0"/>
              </a:rPr>
              <a:t>?</a:t>
            </a:r>
            <a:endParaRPr lang="vi-VN" sz="7200" b="1" cap="none" dirty="0">
              <a:solidFill>
                <a:srgbClr val="002060"/>
              </a:solidFill>
              <a:latin typeface="#9Slide05 SVNHaptic Script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524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Gạo lứt và gạo trắng: Loại nào tốt hơn? | Vinmec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1943" y="-3526"/>
            <a:ext cx="2449089" cy="1600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Thành phần dinh dưỡng của bắp (ngô) và tác dụng của bắp đối với sức khỏ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86579" y="-3526"/>
            <a:ext cx="2411409" cy="1651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Đừng ăn khoai lang kiểu này vì cực hại cho sức khỏ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2772" y="3460396"/>
            <a:ext cx="2269607" cy="16068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Xuất khẩu sắn sang Trung Quốc ngày càng khó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5854" y="3400549"/>
            <a:ext cx="2196670" cy="163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Download File - Professor - Professor Cartoon Png PNG Image with No  Background - PNGkey.com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07" y="3445601"/>
            <a:ext cx="2518787" cy="3025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ular Callout 2"/>
          <p:cNvSpPr/>
          <p:nvPr/>
        </p:nvSpPr>
        <p:spPr>
          <a:xfrm>
            <a:off x="1038133" y="1895384"/>
            <a:ext cx="3089486" cy="1072667"/>
          </a:xfrm>
          <a:prstGeom prst="wedgeRoundRectCallout">
            <a:avLst>
              <a:gd name="adj1" fmla="val -35325"/>
              <a:gd name="adj2" fmla="val 83733"/>
              <a:gd name="adj3" fmla="val 16667"/>
            </a:avLst>
          </a:prstGeom>
          <a:solidFill>
            <a:schemeClr val="accent5">
              <a:lumMod val="60000"/>
              <a:lumOff val="40000"/>
            </a:schemeClr>
          </a:solidFill>
          <a:ln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r>
              <a:rPr lang="vi-VN" sz="2800" b="1" kern="0" dirty="0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Quan sát và sắp xếp</a:t>
            </a:r>
            <a:r>
              <a:rPr lang="en-US" sz="2800" b="1" kern="0" dirty="0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 </a:t>
            </a:r>
            <a:r>
              <a:rPr lang="en-US" sz="2800" b="1" kern="0" dirty="0" err="1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theo</a:t>
            </a:r>
            <a:r>
              <a:rPr lang="en-US" sz="2800" b="1" kern="0" dirty="0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 </a:t>
            </a:r>
            <a:r>
              <a:rPr lang="en-US" sz="2800" b="1" kern="0" dirty="0" err="1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bảng</a:t>
            </a:r>
            <a:r>
              <a:rPr lang="en-US" sz="2800" b="1" kern="0" dirty="0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 </a:t>
            </a:r>
            <a:r>
              <a:rPr lang="en-US" sz="2800" b="1" kern="0" dirty="0" err="1">
                <a:solidFill>
                  <a:schemeClr val="accent2">
                    <a:lumMod val="50000"/>
                  </a:schemeClr>
                </a:solidFill>
                <a:latin typeface="#9Slide03 Arima Madurai Black" panose="00000A00000000000000" pitchFamily="2" charset="0"/>
                <a:cs typeface="#9Slide03 Arima Madurai Black" panose="00000A00000000000000" pitchFamily="2" charset="0"/>
                <a:sym typeface="Arial"/>
              </a:rPr>
              <a:t>sau</a:t>
            </a:r>
            <a:endParaRPr lang="vi-VN" sz="2800" b="1" kern="0" dirty="0">
              <a:solidFill>
                <a:schemeClr val="accent2">
                  <a:lumMod val="50000"/>
                </a:schemeClr>
              </a:solidFill>
              <a:latin typeface="#9Slide03 Arima Madurai Black" panose="00000A00000000000000" pitchFamily="2" charset="0"/>
              <a:cs typeface="#9Slide03 Arima Madurai Black" panose="00000A00000000000000" pitchFamily="2" charset="0"/>
              <a:sym typeface="Arial"/>
            </a:endParaRPr>
          </a:p>
        </p:txBody>
      </p:sp>
      <p:pic>
        <p:nvPicPr>
          <p:cNvPr id="7170" name="Picture 2" descr="Những tác dụng tuyệt vời của quả Cam mà bạn chưa biết hết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6997" y="29962"/>
            <a:ext cx="2085382" cy="1584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SỰ THẬT VỀ TRỨNG GÀ CÓ THỂ BẠN CHƯA BIẾT - Món ngon Bình Định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197" y="1648341"/>
            <a:ext cx="2426803" cy="1702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30+ món ngon từ thịt bò để đãi tiệc - cho bé, cho bà bầu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197" y="3460396"/>
            <a:ext cx="2426803" cy="1617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6" name="Picture 8" descr="Sữa tươi là gì? Tác dụng của sữa tươi và các loại sữa tươi phổ biến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2772" y="1731318"/>
            <a:ext cx="2269607" cy="1552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0" name="Picture 12" descr="CÁ TRA CẮT KHÚC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5232" y="-3526"/>
            <a:ext cx="2427565" cy="16183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2" name="Picture 14" descr="Dầu đậu nành Simply 2 lít - META.vn"/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7" r="21959"/>
          <a:stretch/>
        </p:blipFill>
        <p:spPr bwMode="auto">
          <a:xfrm>
            <a:off x="3704741" y="3500355"/>
            <a:ext cx="1278295" cy="2476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4" name="Picture 16" descr="ĐẬU CÔ VE – Nam An Market"/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30" b="9009"/>
          <a:stretch/>
        </p:blipFill>
        <p:spPr bwMode="auto">
          <a:xfrm>
            <a:off x="7402772" y="5250082"/>
            <a:ext cx="1829967" cy="1427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6" name="Picture 18" descr="Giá lương thực thế giới nhích lên trong tháng 2/2017 | VTV.VN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1032" y="1736334"/>
            <a:ext cx="2341492" cy="1499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8" name="Picture 20" descr="Ăn 1 Bó Rau Muống Chứa Bao Nhiêu Calo, Năng Lượng - Trắc nghiệm cuộc sốn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1032" y="5140095"/>
            <a:ext cx="2469937" cy="1647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7253343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50</a:t>
            </a:fld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374" y="0"/>
            <a:ext cx="12255374" cy="6858000"/>
          </a:xfrm>
          <a:prstGeom prst="rect">
            <a:avLst/>
          </a:prstGeom>
        </p:spPr>
      </p:pic>
      <p:pic>
        <p:nvPicPr>
          <p:cNvPr id="8194" name="Picture 2" descr="CHỤP LÔNG BÀN GIỮ NHIỆT BẢO QUẢN THỨC ĂN SIZE TO ĐƯỜNG KÍNH 71CM |  giagoc24h7 | Tik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497" y="380985"/>
            <a:ext cx="2940709" cy="2940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 descr="10 Cách bảo quản thực phẩm trong tủ lạnh đúng cách, an toàn, luôn tươi ngon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6474" y="1462102"/>
            <a:ext cx="3701201" cy="2085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0" name="Picture 8" descr="Một số Kỹ thuật Bảo quản Thực phẩm Truyền thống có thể bạn chưa biết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2385" y="3661618"/>
            <a:ext cx="3701201" cy="2313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2" name="Picture 10" descr="Các loại thịt khác nhau để được bao lâu trong tủ lạnh?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854" y="1226326"/>
            <a:ext cx="4090500" cy="2556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4" name="Picture 12" descr="Thịt hun khói treo gác bếp đặc sản của vùng cao Hà Gia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038"/>
          <a:stretch/>
        </p:blipFill>
        <p:spPr bwMode="auto">
          <a:xfrm>
            <a:off x="372855" y="3821502"/>
            <a:ext cx="4090500" cy="246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6" name="Picture 14" descr="Cách chọn mua và bảo quản gạo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9497" y="3429000"/>
            <a:ext cx="2940709" cy="1837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1937595" y="527045"/>
            <a:ext cx="53777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Acumin Pro Condensed" panose="020B0806020202020204" pitchFamily="34" charset="0"/>
              </a:rPr>
              <a:t>Một số cách bảo quản</a:t>
            </a:r>
          </a:p>
        </p:txBody>
      </p:sp>
      <p:pic>
        <p:nvPicPr>
          <p:cNvPr id="8208" name="Picture 16" descr="Tại sao Ướp muối lại có thể Bảo quản được thực phẩm?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854" y="1213506"/>
            <a:ext cx="4090501" cy="2556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10" name="Picture 18" descr="Cách làm chùm ruột ngâm đường phèn ngon nhất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624" y="3795709"/>
            <a:ext cx="4089969" cy="2726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12" name="Picture 20" descr="Máy hút chân không Bluestone VSB-2735 - Chính hãng, giá tốt"/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28" t="-7207" r="10085" b="-11268"/>
          <a:stretch/>
        </p:blipFill>
        <p:spPr bwMode="auto">
          <a:xfrm>
            <a:off x="4604711" y="2214034"/>
            <a:ext cx="3722963" cy="3367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5963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8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" dur="2000"/>
                                        <p:tgtEl>
                                          <p:spTgt spid="8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" dur="20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5" dur="20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8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8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8000">
              <a:schemeClr val="accent4">
                <a:lumMod val="20000"/>
                <a:lumOff val="80000"/>
              </a:schemeClr>
            </a:gs>
            <a:gs pos="83000">
              <a:schemeClr val="accent5">
                <a:lumMod val="20000"/>
                <a:lumOff val="80000"/>
              </a:schemeClr>
            </a:gs>
            <a:gs pos="100000">
              <a:schemeClr val="bg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51</a:t>
            </a:fld>
            <a:endParaRPr lang="en-US" dirty="0"/>
          </a:p>
        </p:txBody>
      </p:sp>
      <p:pic>
        <p:nvPicPr>
          <p:cNvPr id="7176" name="Picture 8" descr="background-1-2 – Mint Foo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2734"/>
            <a:ext cx="12191999" cy="6845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23F6D5E8-15CF-4755-910B-1B5A1E7773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66684" y="1203172"/>
            <a:ext cx="7858632" cy="2825983"/>
          </a:xfrm>
        </p:spPr>
        <p:txBody>
          <a:bodyPr>
            <a:noAutofit/>
          </a:bodyPr>
          <a:lstStyle/>
          <a:p>
            <a:pPr algn="ctr"/>
            <a:r>
              <a:rPr lang="vi-VN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Nếu không bảo quản đúng cách thì lương thực </a:t>
            </a:r>
            <a:r>
              <a:rPr lang="en-US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– t</a:t>
            </a:r>
            <a:r>
              <a:rPr lang="vi-VN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hự</a:t>
            </a:r>
            <a:r>
              <a:rPr lang="en-US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c p</a:t>
            </a:r>
            <a:r>
              <a:rPr lang="vi-VN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h</a:t>
            </a:r>
            <a:r>
              <a:rPr lang="en-US" sz="7200" b="1" cap="none" dirty="0" err="1">
                <a:solidFill>
                  <a:srgbClr val="C00000"/>
                </a:solidFill>
                <a:latin typeface="#9Slide05 SVNHaptic Script" panose="00000500000000000000" pitchFamily="2" charset="0"/>
              </a:rPr>
              <a:t>ẩm</a:t>
            </a:r>
            <a:r>
              <a:rPr lang="vi-VN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 sẽ bị </a:t>
            </a:r>
            <a:r>
              <a:rPr lang="en-US" sz="7200" b="1" cap="none" dirty="0" err="1">
                <a:solidFill>
                  <a:srgbClr val="C00000"/>
                </a:solidFill>
                <a:latin typeface="#9Slide05 SVNHaptic Script" panose="00000500000000000000" pitchFamily="2" charset="0"/>
              </a:rPr>
              <a:t>làm</a:t>
            </a:r>
            <a:r>
              <a:rPr lang="en-US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 </a:t>
            </a:r>
            <a:r>
              <a:rPr lang="en-US" sz="7200" b="1" cap="none" dirty="0" err="1">
                <a:solidFill>
                  <a:srgbClr val="C00000"/>
                </a:solidFill>
                <a:latin typeface="#9Slide05 SVNHaptic Script" panose="00000500000000000000" pitchFamily="2" charset="0"/>
              </a:rPr>
              <a:t>sao</a:t>
            </a:r>
            <a:r>
              <a:rPr lang="vi-VN" sz="7200" b="1" cap="none" dirty="0">
                <a:solidFill>
                  <a:srgbClr val="C00000"/>
                </a:solidFill>
                <a:latin typeface="#9Slide05 SVNHaptic Script" panose="00000500000000000000" pitchFamily="2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680415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2" name="Picture 4" descr="Thực phẩm bẩn đã tuồn cả vào siêu thị uy tín | Báo Dân trí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530" y="2597418"/>
            <a:ext cx="3105260" cy="2332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Nguy cơ ngộ độc thực phẩm trong mùa hè nắng nóng: Chuyên gia chỉ ra cách  bảo quản thực phẩm đú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584" y="2597418"/>
            <a:ext cx="3277465" cy="23324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6" name="Picture 8" descr="Những thực phẩm mà người viêm gan C cần đặc biệt tránh - Gấu Trúc Đỏ luôn  hết mình vì sức khỏe của bạn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17"/>
          <a:stretch/>
        </p:blipFill>
        <p:spPr bwMode="auto">
          <a:xfrm>
            <a:off x="8710519" y="2"/>
            <a:ext cx="3481481" cy="2497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8" name="Picture 10" descr="Có nên vứt bỏ thức ăn ngay khi có ruồi đậu vào?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9216" y="0"/>
            <a:ext cx="4440822" cy="249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80" name="Picture 12" descr="Những tác động của Vi sinh vật trong thực phẩm - Science Vietnam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3968735" cy="249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3 nguyên nhân khiến thực phẩm trong bàn mát nhanh hỏ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368" y="2597418"/>
            <a:ext cx="3968735" cy="2332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Picture 2" descr="Cách Ủ Đạm Cá - Phân Bón Cá Dùng Cho Cây Trồ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0995" y="2756968"/>
            <a:ext cx="3721901" cy="3721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2" name="Picture 6" descr="Chùm ảnh thối không thở được với những chiếc nồi cơm điện mốc meo, bốc mùi  thum thủm do quên rửa trước nghỉ lễ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1886" y="2756968"/>
            <a:ext cx="5970962" cy="3721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3060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" dur="20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12" dur="2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B462353-EBC3-4B00-BFFB-403B00C072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FE2EF4-EE17-4A18-8DEA-21C871B11BB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  <a:sym typeface="Arial"/>
              </a:rPr>
              <a:pPr marL="0" marR="0" lvl="0" indent="0" algn="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07FD33-61B0-4B8F-8125-52419A3F41A1}"/>
              </a:ext>
            </a:extLst>
          </p:cNvPr>
          <p:cNvSpPr txBox="1"/>
          <p:nvPr/>
        </p:nvSpPr>
        <p:spPr>
          <a:xfrm>
            <a:off x="2559108" y="745420"/>
            <a:ext cx="76008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#9Slide03 Swiss 721 Black Conde" panose="02000500000000000000" pitchFamily="2" charset="0"/>
                <a:ea typeface="+mn-ea"/>
                <a:cs typeface="+mn-cs"/>
              </a:rPr>
              <a:t>III. TÍNH CHẤT CỦA LƯƠNG THỰC, THỰC PHẨM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842278-E9FB-41D8-9E2B-750E742D5F52}"/>
              </a:ext>
            </a:extLst>
          </p:cNvPr>
          <p:cNvSpPr txBox="1"/>
          <p:nvPr/>
        </p:nvSpPr>
        <p:spPr>
          <a:xfrm>
            <a:off x="1663117" y="621601"/>
            <a:ext cx="81163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Wingdings" panose="05000000000000000000" pitchFamily="2" charset="2"/>
              </a:rPr>
              <a:t></a:t>
            </a:r>
            <a:endParaRPr kumimoji="0" lang="en-US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596382-C883-403C-A4E2-9B8583E74B0E}"/>
              </a:ext>
            </a:extLst>
          </p:cNvPr>
          <p:cNvSpPr txBox="1"/>
          <p:nvPr/>
        </p:nvSpPr>
        <p:spPr>
          <a:xfrm>
            <a:off x="1470170" y="2286462"/>
            <a:ext cx="9378891" cy="35136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Lương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-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phẩm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dễ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bị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hỏng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bảo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nên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bị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nấm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vi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khuẩn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hủy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</a:p>
          <a:p>
            <a:pPr marL="457200" indent="-457200">
              <a:lnSpc>
                <a:spcPct val="150000"/>
              </a:lnSpc>
              <a:spcAft>
                <a:spcPts val="1000"/>
              </a:spcAft>
              <a:buFontTx/>
              <a:buChar char="-"/>
            </a:pPr>
            <a:r>
              <a:rPr lang="en-US" sz="28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Cách</a:t>
            </a:r>
            <a:r>
              <a:rPr lang="en-US" sz="28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bảo</a:t>
            </a:r>
            <a:r>
              <a:rPr lang="en-US" sz="28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quản</a:t>
            </a:r>
            <a:r>
              <a:rPr lang="en-US" sz="2800" b="1" dirty="0"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đông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lạnh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hút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chân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hun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khói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sấy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khô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sử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đường</a:t>
            </a:r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vi-VN" sz="2800" dirty="0">
              <a:latin typeface="Acumin Pro Condensed" panose="020B0806020202020204" pitchFamily="34" charset="0"/>
            </a:endParaRPr>
          </a:p>
          <a:p>
            <a:pPr marL="457200" marR="0" lvl="0" indent="-45720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Tx/>
              <a:buChar char="-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24755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2" name="Google Shape;3892;p48"/>
          <p:cNvSpPr/>
          <p:nvPr/>
        </p:nvSpPr>
        <p:spPr>
          <a:xfrm>
            <a:off x="3891128" y="3336372"/>
            <a:ext cx="73" cy="7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E1A9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90" name="Picture 7">
            <a:extLst>
              <a:ext uri="{FF2B5EF4-FFF2-40B4-BE49-F238E27FC236}">
                <a16:creationId xmlns:a16="http://schemas.microsoft.com/office/drawing/2014/main" id="{8223529B-E6A4-4058-802A-B75F2221C6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698974" y="1319542"/>
            <a:ext cx="8794033" cy="499157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9E7D7B87-E84B-4F87-8A9F-F8F3946C0BB1}"/>
              </a:ext>
            </a:extLst>
          </p:cNvPr>
          <p:cNvSpPr txBox="1"/>
          <p:nvPr/>
        </p:nvSpPr>
        <p:spPr>
          <a:xfrm>
            <a:off x="3661318" y="447090"/>
            <a:ext cx="4869351" cy="625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4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HOẠT ĐỘNG NHÓM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137873-955C-49A8-9B3E-63C7C19DD914}"/>
              </a:ext>
            </a:extLst>
          </p:cNvPr>
          <p:cNvSpPr txBox="1"/>
          <p:nvPr/>
        </p:nvSpPr>
        <p:spPr>
          <a:xfrm>
            <a:off x="2453312" y="1568570"/>
            <a:ext cx="7285355" cy="13628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Thảo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luận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theo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nhóm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từ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2-3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học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sinh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trả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lời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câu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hỏi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sau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:</a:t>
            </a:r>
          </a:p>
        </p:txBody>
      </p:sp>
      <p:pic>
        <p:nvPicPr>
          <p:cNvPr id="93" name="Picture 2">
            <a:extLst>
              <a:ext uri="{FF2B5EF4-FFF2-40B4-BE49-F238E27FC236}">
                <a16:creationId xmlns:a16="http://schemas.microsoft.com/office/drawing/2014/main" id="{FD72CB96-A39C-4390-917A-8C7CB95E983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1186267">
            <a:off x="9343949" y="311785"/>
            <a:ext cx="1434047" cy="1583787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AB9C1E32-88AE-4EBA-84EE-1C1D7347D6C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245078" y="5179874"/>
            <a:ext cx="1758519" cy="150800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FC61E07-99A0-4A61-B5DF-C4E36609159C}"/>
              </a:ext>
            </a:extLst>
          </p:cNvPr>
          <p:cNvSpPr txBox="1"/>
          <p:nvPr/>
        </p:nvSpPr>
        <p:spPr>
          <a:xfrm>
            <a:off x="2226815" y="2962201"/>
            <a:ext cx="7738348" cy="32930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sao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algn="just" defTabSz="1219170">
              <a:lnSpc>
                <a:spcPct val="150000"/>
              </a:lnSpc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Hãy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nêu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một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số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dấu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hiệu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nhận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biết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?</a:t>
            </a:r>
          </a:p>
          <a:p>
            <a:pPr defTabSz="1219170">
              <a:buClr>
                <a:srgbClr val="000000"/>
              </a:buClr>
            </a:pPr>
            <a:endParaRPr lang="en-US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5" name="Picture 9">
            <a:extLst>
              <a:ext uri="{FF2B5EF4-FFF2-40B4-BE49-F238E27FC236}">
                <a16:creationId xmlns:a16="http://schemas.microsoft.com/office/drawing/2014/main" id="{1A43C98A-A864-4370-BAEA-843C8CB9017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 flipH="1">
            <a:off x="808347" y="2398763"/>
            <a:ext cx="2225432" cy="445086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0">
            <a:extLst>
              <a:ext uri="{FF2B5EF4-FFF2-40B4-BE49-F238E27FC236}">
                <a16:creationId xmlns:a16="http://schemas.microsoft.com/office/drawing/2014/main" id="{61293B4E-A599-4989-890D-2C03ED3B17FA}"/>
              </a:ext>
            </a:extLst>
          </p:cNvPr>
          <p:cNvSpPr/>
          <p:nvPr/>
        </p:nvSpPr>
        <p:spPr>
          <a:xfrm rot="5400000">
            <a:off x="3450971" y="-1255437"/>
            <a:ext cx="5290055" cy="9368873"/>
          </a:xfrm>
          <a:custGeom>
            <a:avLst/>
            <a:gdLst/>
            <a:ahLst/>
            <a:cxnLst/>
            <a:rect l="l" t="t" r="r" b="b"/>
            <a:pathLst>
              <a:path w="6350000" h="8642350">
                <a:moveTo>
                  <a:pt x="6350000" y="624840"/>
                </a:moveTo>
                <a:cubicBezTo>
                  <a:pt x="6350000" y="543560"/>
                  <a:pt x="6309360" y="472440"/>
                  <a:pt x="6247130" y="430530"/>
                </a:cubicBezTo>
                <a:cubicBezTo>
                  <a:pt x="6259830" y="422910"/>
                  <a:pt x="6271260" y="412750"/>
                  <a:pt x="6281420" y="402590"/>
                </a:cubicBezTo>
                <a:cubicBezTo>
                  <a:pt x="6324600" y="358140"/>
                  <a:pt x="6350000" y="298450"/>
                  <a:pt x="6350000" y="236220"/>
                </a:cubicBezTo>
                <a:cubicBezTo>
                  <a:pt x="6350000" y="173990"/>
                  <a:pt x="6324600" y="114300"/>
                  <a:pt x="6281420" y="69850"/>
                </a:cubicBezTo>
                <a:cubicBezTo>
                  <a:pt x="6236970" y="25400"/>
                  <a:pt x="6176010" y="0"/>
                  <a:pt x="6115050" y="0"/>
                </a:cubicBezTo>
                <a:cubicBezTo>
                  <a:pt x="6052820" y="0"/>
                  <a:pt x="5991860" y="25400"/>
                  <a:pt x="5948680" y="68580"/>
                </a:cubicBezTo>
                <a:cubicBezTo>
                  <a:pt x="5937250" y="80010"/>
                  <a:pt x="5927090" y="92710"/>
                  <a:pt x="5919470" y="105410"/>
                </a:cubicBezTo>
                <a:cubicBezTo>
                  <a:pt x="5877560" y="41910"/>
                  <a:pt x="5805170" y="0"/>
                  <a:pt x="5723890" y="0"/>
                </a:cubicBezTo>
                <a:cubicBezTo>
                  <a:pt x="5642610" y="0"/>
                  <a:pt x="5570220" y="41910"/>
                  <a:pt x="5528310" y="105410"/>
                </a:cubicBezTo>
                <a:cubicBezTo>
                  <a:pt x="5486400" y="41910"/>
                  <a:pt x="5414010" y="0"/>
                  <a:pt x="5332730" y="0"/>
                </a:cubicBezTo>
                <a:cubicBezTo>
                  <a:pt x="5250180" y="0"/>
                  <a:pt x="5179060" y="41910"/>
                  <a:pt x="5137150" y="105410"/>
                </a:cubicBezTo>
                <a:cubicBezTo>
                  <a:pt x="5095241" y="41910"/>
                  <a:pt x="5022850" y="0"/>
                  <a:pt x="4941570" y="0"/>
                </a:cubicBezTo>
                <a:cubicBezTo>
                  <a:pt x="4860291" y="0"/>
                  <a:pt x="4787900" y="41910"/>
                  <a:pt x="4745990" y="105410"/>
                </a:cubicBezTo>
                <a:cubicBezTo>
                  <a:pt x="4704080" y="41910"/>
                  <a:pt x="4631690" y="0"/>
                  <a:pt x="4550410" y="0"/>
                </a:cubicBezTo>
                <a:cubicBezTo>
                  <a:pt x="4469130" y="0"/>
                  <a:pt x="4396740" y="41910"/>
                  <a:pt x="4354830" y="105410"/>
                </a:cubicBezTo>
                <a:cubicBezTo>
                  <a:pt x="4312920" y="41910"/>
                  <a:pt x="4240530" y="0"/>
                  <a:pt x="4159250" y="0"/>
                </a:cubicBezTo>
                <a:cubicBezTo>
                  <a:pt x="4077970" y="0"/>
                  <a:pt x="4005580" y="41910"/>
                  <a:pt x="3963670" y="105410"/>
                </a:cubicBezTo>
                <a:cubicBezTo>
                  <a:pt x="3921761" y="41910"/>
                  <a:pt x="3849370" y="0"/>
                  <a:pt x="3768091" y="0"/>
                </a:cubicBezTo>
                <a:cubicBezTo>
                  <a:pt x="3686811" y="0"/>
                  <a:pt x="3614420" y="41910"/>
                  <a:pt x="3572511" y="105410"/>
                </a:cubicBezTo>
                <a:cubicBezTo>
                  <a:pt x="3530601" y="41910"/>
                  <a:pt x="3458211" y="0"/>
                  <a:pt x="3376931" y="0"/>
                </a:cubicBezTo>
                <a:cubicBezTo>
                  <a:pt x="3295651" y="0"/>
                  <a:pt x="3216910" y="41910"/>
                  <a:pt x="3175000" y="105410"/>
                </a:cubicBezTo>
                <a:cubicBezTo>
                  <a:pt x="3133090" y="41910"/>
                  <a:pt x="3060700" y="0"/>
                  <a:pt x="2979420" y="0"/>
                </a:cubicBezTo>
                <a:cubicBezTo>
                  <a:pt x="2898140" y="0"/>
                  <a:pt x="2825750" y="41910"/>
                  <a:pt x="2783840" y="105410"/>
                </a:cubicBezTo>
                <a:cubicBezTo>
                  <a:pt x="2741930" y="41910"/>
                  <a:pt x="2669540" y="0"/>
                  <a:pt x="2588260" y="0"/>
                </a:cubicBezTo>
                <a:cubicBezTo>
                  <a:pt x="2505710" y="0"/>
                  <a:pt x="2434590" y="41910"/>
                  <a:pt x="2392680" y="105410"/>
                </a:cubicBezTo>
                <a:cubicBezTo>
                  <a:pt x="2350770" y="41910"/>
                  <a:pt x="2278380" y="0"/>
                  <a:pt x="2197100" y="0"/>
                </a:cubicBezTo>
                <a:cubicBezTo>
                  <a:pt x="2115820" y="0"/>
                  <a:pt x="2043430" y="41910"/>
                  <a:pt x="2001520" y="105410"/>
                </a:cubicBezTo>
                <a:cubicBezTo>
                  <a:pt x="1959610" y="41910"/>
                  <a:pt x="1887220" y="0"/>
                  <a:pt x="1805941" y="0"/>
                </a:cubicBezTo>
                <a:cubicBezTo>
                  <a:pt x="1723391" y="0"/>
                  <a:pt x="1652270" y="41910"/>
                  <a:pt x="1610361" y="105410"/>
                </a:cubicBezTo>
                <a:cubicBezTo>
                  <a:pt x="1568450" y="41910"/>
                  <a:pt x="1496061" y="0"/>
                  <a:pt x="1414781" y="0"/>
                </a:cubicBezTo>
                <a:cubicBezTo>
                  <a:pt x="1329691" y="0"/>
                  <a:pt x="1257300" y="41910"/>
                  <a:pt x="1215391" y="105410"/>
                </a:cubicBezTo>
                <a:cubicBezTo>
                  <a:pt x="1173481" y="41910"/>
                  <a:pt x="1101091" y="0"/>
                  <a:pt x="1019811" y="0"/>
                </a:cubicBezTo>
                <a:cubicBezTo>
                  <a:pt x="937261" y="0"/>
                  <a:pt x="866141" y="41910"/>
                  <a:pt x="824231" y="105410"/>
                </a:cubicBezTo>
                <a:cubicBezTo>
                  <a:pt x="782321" y="41910"/>
                  <a:pt x="709931" y="0"/>
                  <a:pt x="628650" y="0"/>
                </a:cubicBezTo>
                <a:cubicBezTo>
                  <a:pt x="544830" y="0"/>
                  <a:pt x="473710" y="41910"/>
                  <a:pt x="431800" y="105410"/>
                </a:cubicBezTo>
                <a:cubicBezTo>
                  <a:pt x="422910" y="92710"/>
                  <a:pt x="412750" y="80010"/>
                  <a:pt x="402590" y="68580"/>
                </a:cubicBezTo>
                <a:cubicBezTo>
                  <a:pt x="358140" y="25400"/>
                  <a:pt x="297180" y="0"/>
                  <a:pt x="234950" y="0"/>
                </a:cubicBezTo>
                <a:cubicBezTo>
                  <a:pt x="172720" y="0"/>
                  <a:pt x="113030" y="25400"/>
                  <a:pt x="68580" y="68580"/>
                </a:cubicBezTo>
                <a:cubicBezTo>
                  <a:pt x="25400" y="113030"/>
                  <a:pt x="0" y="172720"/>
                  <a:pt x="0" y="234950"/>
                </a:cubicBezTo>
                <a:cubicBezTo>
                  <a:pt x="0" y="297180"/>
                  <a:pt x="25400" y="356870"/>
                  <a:pt x="68580" y="401320"/>
                </a:cubicBezTo>
                <a:cubicBezTo>
                  <a:pt x="78740" y="411480"/>
                  <a:pt x="90170" y="421640"/>
                  <a:pt x="102870" y="429260"/>
                </a:cubicBezTo>
                <a:cubicBezTo>
                  <a:pt x="40640" y="472440"/>
                  <a:pt x="0" y="543560"/>
                  <a:pt x="0" y="624840"/>
                </a:cubicBezTo>
                <a:cubicBezTo>
                  <a:pt x="0" y="706120"/>
                  <a:pt x="40640" y="777240"/>
                  <a:pt x="102870" y="819150"/>
                </a:cubicBezTo>
                <a:cubicBezTo>
                  <a:pt x="40640" y="861060"/>
                  <a:pt x="0" y="932180"/>
                  <a:pt x="0" y="1013460"/>
                </a:cubicBezTo>
                <a:cubicBezTo>
                  <a:pt x="0" y="1094740"/>
                  <a:pt x="40640" y="1165860"/>
                  <a:pt x="102870" y="1207770"/>
                </a:cubicBezTo>
                <a:cubicBezTo>
                  <a:pt x="40640" y="1249680"/>
                  <a:pt x="0" y="1322070"/>
                  <a:pt x="0" y="1402080"/>
                </a:cubicBezTo>
                <a:cubicBezTo>
                  <a:pt x="0" y="1483360"/>
                  <a:pt x="40640" y="1554480"/>
                  <a:pt x="102870" y="1596390"/>
                </a:cubicBezTo>
                <a:cubicBezTo>
                  <a:pt x="40640" y="1638300"/>
                  <a:pt x="0" y="1709420"/>
                  <a:pt x="0" y="1790700"/>
                </a:cubicBezTo>
                <a:cubicBezTo>
                  <a:pt x="0" y="1871980"/>
                  <a:pt x="40640" y="1943100"/>
                  <a:pt x="102870" y="1985010"/>
                </a:cubicBezTo>
                <a:cubicBezTo>
                  <a:pt x="40640" y="2026920"/>
                  <a:pt x="0" y="2099310"/>
                  <a:pt x="0" y="2179320"/>
                </a:cubicBezTo>
                <a:cubicBezTo>
                  <a:pt x="0" y="2260600"/>
                  <a:pt x="40640" y="2331720"/>
                  <a:pt x="102870" y="2373630"/>
                </a:cubicBezTo>
                <a:cubicBezTo>
                  <a:pt x="40640" y="2418080"/>
                  <a:pt x="0" y="2489200"/>
                  <a:pt x="0" y="2570480"/>
                </a:cubicBezTo>
                <a:cubicBezTo>
                  <a:pt x="0" y="2651760"/>
                  <a:pt x="40640" y="2722880"/>
                  <a:pt x="102870" y="2764790"/>
                </a:cubicBezTo>
                <a:cubicBezTo>
                  <a:pt x="40640" y="2806700"/>
                  <a:pt x="0" y="2879090"/>
                  <a:pt x="0" y="2959100"/>
                </a:cubicBezTo>
                <a:cubicBezTo>
                  <a:pt x="0" y="3040380"/>
                  <a:pt x="40640" y="3111500"/>
                  <a:pt x="102870" y="3153410"/>
                </a:cubicBezTo>
                <a:cubicBezTo>
                  <a:pt x="40640" y="3195320"/>
                  <a:pt x="0" y="3266440"/>
                  <a:pt x="0" y="3347720"/>
                </a:cubicBezTo>
                <a:cubicBezTo>
                  <a:pt x="0" y="3429000"/>
                  <a:pt x="40640" y="3500120"/>
                  <a:pt x="102870" y="3542030"/>
                </a:cubicBezTo>
                <a:cubicBezTo>
                  <a:pt x="40640" y="3583940"/>
                  <a:pt x="0" y="3655060"/>
                  <a:pt x="0" y="3736340"/>
                </a:cubicBezTo>
                <a:cubicBezTo>
                  <a:pt x="0" y="3817620"/>
                  <a:pt x="40640" y="3888740"/>
                  <a:pt x="102870" y="3930650"/>
                </a:cubicBezTo>
                <a:cubicBezTo>
                  <a:pt x="40640" y="3973830"/>
                  <a:pt x="0" y="4044950"/>
                  <a:pt x="0" y="4124959"/>
                </a:cubicBezTo>
                <a:cubicBezTo>
                  <a:pt x="0" y="4206239"/>
                  <a:pt x="40640" y="4277359"/>
                  <a:pt x="102870" y="4319269"/>
                </a:cubicBezTo>
                <a:cubicBezTo>
                  <a:pt x="40640" y="4361180"/>
                  <a:pt x="0" y="4432300"/>
                  <a:pt x="0" y="4513580"/>
                </a:cubicBezTo>
                <a:cubicBezTo>
                  <a:pt x="0" y="4594860"/>
                  <a:pt x="40640" y="4665980"/>
                  <a:pt x="102870" y="4707890"/>
                </a:cubicBezTo>
                <a:cubicBezTo>
                  <a:pt x="40640" y="4749800"/>
                  <a:pt x="0" y="4820920"/>
                  <a:pt x="0" y="4902200"/>
                </a:cubicBezTo>
                <a:cubicBezTo>
                  <a:pt x="0" y="4983480"/>
                  <a:pt x="40640" y="5054600"/>
                  <a:pt x="102870" y="5096510"/>
                </a:cubicBezTo>
                <a:cubicBezTo>
                  <a:pt x="40640" y="5138420"/>
                  <a:pt x="0" y="5210810"/>
                  <a:pt x="0" y="5290820"/>
                </a:cubicBezTo>
                <a:cubicBezTo>
                  <a:pt x="0" y="5372100"/>
                  <a:pt x="40640" y="5443220"/>
                  <a:pt x="102870" y="5485130"/>
                </a:cubicBezTo>
                <a:cubicBezTo>
                  <a:pt x="40640" y="5527039"/>
                  <a:pt x="0" y="5598159"/>
                  <a:pt x="0" y="5679439"/>
                </a:cubicBezTo>
                <a:cubicBezTo>
                  <a:pt x="0" y="5760719"/>
                  <a:pt x="40640" y="5831839"/>
                  <a:pt x="102870" y="5873749"/>
                </a:cubicBezTo>
                <a:cubicBezTo>
                  <a:pt x="40640" y="5915659"/>
                  <a:pt x="0" y="5986779"/>
                  <a:pt x="0" y="6068059"/>
                </a:cubicBezTo>
                <a:cubicBezTo>
                  <a:pt x="0" y="6149339"/>
                  <a:pt x="40640" y="6220459"/>
                  <a:pt x="102870" y="6262369"/>
                </a:cubicBezTo>
                <a:cubicBezTo>
                  <a:pt x="40640" y="6304280"/>
                  <a:pt x="0" y="6375400"/>
                  <a:pt x="0" y="6456680"/>
                </a:cubicBezTo>
                <a:cubicBezTo>
                  <a:pt x="0" y="6537960"/>
                  <a:pt x="40640" y="6609080"/>
                  <a:pt x="102870" y="6650990"/>
                </a:cubicBezTo>
                <a:cubicBezTo>
                  <a:pt x="40640" y="6692900"/>
                  <a:pt x="0" y="6764020"/>
                  <a:pt x="0" y="6845300"/>
                </a:cubicBezTo>
                <a:cubicBezTo>
                  <a:pt x="0" y="6926580"/>
                  <a:pt x="40640" y="6997700"/>
                  <a:pt x="102870" y="7039610"/>
                </a:cubicBezTo>
                <a:cubicBezTo>
                  <a:pt x="40640" y="7082790"/>
                  <a:pt x="0" y="7153910"/>
                  <a:pt x="0" y="7233920"/>
                </a:cubicBezTo>
                <a:cubicBezTo>
                  <a:pt x="0" y="7315200"/>
                  <a:pt x="40640" y="7386320"/>
                  <a:pt x="102870" y="7428230"/>
                </a:cubicBezTo>
                <a:cubicBezTo>
                  <a:pt x="40640" y="7470139"/>
                  <a:pt x="0" y="7541260"/>
                  <a:pt x="0" y="7622539"/>
                </a:cubicBezTo>
                <a:cubicBezTo>
                  <a:pt x="0" y="7703819"/>
                  <a:pt x="40640" y="7774939"/>
                  <a:pt x="102870" y="7816849"/>
                </a:cubicBezTo>
                <a:cubicBezTo>
                  <a:pt x="40640" y="7866380"/>
                  <a:pt x="0" y="7937500"/>
                  <a:pt x="0" y="8018780"/>
                </a:cubicBezTo>
                <a:cubicBezTo>
                  <a:pt x="0" y="8100061"/>
                  <a:pt x="40640" y="8171180"/>
                  <a:pt x="102870" y="8213090"/>
                </a:cubicBezTo>
                <a:cubicBezTo>
                  <a:pt x="90170" y="8220710"/>
                  <a:pt x="78740" y="8230870"/>
                  <a:pt x="68580" y="8241030"/>
                </a:cubicBezTo>
                <a:cubicBezTo>
                  <a:pt x="25400" y="8285480"/>
                  <a:pt x="0" y="8346440"/>
                  <a:pt x="0" y="8407400"/>
                </a:cubicBezTo>
                <a:cubicBezTo>
                  <a:pt x="0" y="8469630"/>
                  <a:pt x="25400" y="8529320"/>
                  <a:pt x="68580" y="8573770"/>
                </a:cubicBezTo>
                <a:cubicBezTo>
                  <a:pt x="111760" y="8616950"/>
                  <a:pt x="172720" y="8642350"/>
                  <a:pt x="234950" y="8642350"/>
                </a:cubicBezTo>
                <a:cubicBezTo>
                  <a:pt x="297180" y="8642350"/>
                  <a:pt x="356870" y="8616950"/>
                  <a:pt x="401320" y="8573770"/>
                </a:cubicBezTo>
                <a:cubicBezTo>
                  <a:pt x="412750" y="8562339"/>
                  <a:pt x="422910" y="8549639"/>
                  <a:pt x="430530" y="8536939"/>
                </a:cubicBezTo>
                <a:cubicBezTo>
                  <a:pt x="472440" y="8600439"/>
                  <a:pt x="544830" y="8642349"/>
                  <a:pt x="626110" y="8642349"/>
                </a:cubicBezTo>
                <a:cubicBezTo>
                  <a:pt x="707390" y="8642349"/>
                  <a:pt x="779780" y="8600439"/>
                  <a:pt x="821690" y="8536939"/>
                </a:cubicBezTo>
                <a:cubicBezTo>
                  <a:pt x="863600" y="8600439"/>
                  <a:pt x="935990" y="8642349"/>
                  <a:pt x="1017270" y="8642349"/>
                </a:cubicBezTo>
                <a:cubicBezTo>
                  <a:pt x="1099820" y="8642349"/>
                  <a:pt x="1172210" y="8600439"/>
                  <a:pt x="1212850" y="8536939"/>
                </a:cubicBezTo>
                <a:cubicBezTo>
                  <a:pt x="1254760" y="8600439"/>
                  <a:pt x="1327150" y="8642349"/>
                  <a:pt x="1408430" y="8642349"/>
                </a:cubicBezTo>
                <a:cubicBezTo>
                  <a:pt x="1489710" y="8642349"/>
                  <a:pt x="1562100" y="8600439"/>
                  <a:pt x="1604010" y="8536939"/>
                </a:cubicBezTo>
                <a:cubicBezTo>
                  <a:pt x="1645920" y="8600439"/>
                  <a:pt x="1718310" y="8642349"/>
                  <a:pt x="1799590" y="8642349"/>
                </a:cubicBezTo>
                <a:cubicBezTo>
                  <a:pt x="1880870" y="8642349"/>
                  <a:pt x="1953260" y="8600439"/>
                  <a:pt x="1995170" y="8536939"/>
                </a:cubicBezTo>
                <a:cubicBezTo>
                  <a:pt x="2037080" y="8600439"/>
                  <a:pt x="2109470" y="8642349"/>
                  <a:pt x="2190750" y="8642349"/>
                </a:cubicBezTo>
                <a:cubicBezTo>
                  <a:pt x="2273300" y="8642349"/>
                  <a:pt x="2344420" y="8600439"/>
                  <a:pt x="2386330" y="8536939"/>
                </a:cubicBezTo>
                <a:cubicBezTo>
                  <a:pt x="2428240" y="8600439"/>
                  <a:pt x="2500630" y="8642349"/>
                  <a:pt x="2581910" y="8642349"/>
                </a:cubicBezTo>
                <a:cubicBezTo>
                  <a:pt x="2663190" y="8642349"/>
                  <a:pt x="2735580" y="8600439"/>
                  <a:pt x="2777490" y="8536939"/>
                </a:cubicBezTo>
                <a:cubicBezTo>
                  <a:pt x="2819400" y="8600439"/>
                  <a:pt x="2891790" y="8642349"/>
                  <a:pt x="2973070" y="8642349"/>
                </a:cubicBezTo>
                <a:cubicBezTo>
                  <a:pt x="3055620" y="8642349"/>
                  <a:pt x="3126740" y="8600439"/>
                  <a:pt x="3168650" y="8536939"/>
                </a:cubicBezTo>
                <a:cubicBezTo>
                  <a:pt x="3210560" y="8600439"/>
                  <a:pt x="3282950" y="8642349"/>
                  <a:pt x="3364230" y="8642349"/>
                </a:cubicBezTo>
                <a:cubicBezTo>
                  <a:pt x="3445509" y="8642349"/>
                  <a:pt x="3517900" y="8600439"/>
                  <a:pt x="3559809" y="8536939"/>
                </a:cubicBezTo>
                <a:cubicBezTo>
                  <a:pt x="3601719" y="8600439"/>
                  <a:pt x="3674109" y="8642349"/>
                  <a:pt x="3755389" y="8642349"/>
                </a:cubicBezTo>
                <a:cubicBezTo>
                  <a:pt x="3837939" y="8642349"/>
                  <a:pt x="3909059" y="8600439"/>
                  <a:pt x="3950969" y="8536939"/>
                </a:cubicBezTo>
                <a:cubicBezTo>
                  <a:pt x="3992879" y="8600439"/>
                  <a:pt x="4065269" y="8642349"/>
                  <a:pt x="4146549" y="8642349"/>
                </a:cubicBezTo>
                <a:cubicBezTo>
                  <a:pt x="4227829" y="8642349"/>
                  <a:pt x="4300219" y="8600439"/>
                  <a:pt x="4342129" y="8536939"/>
                </a:cubicBezTo>
                <a:cubicBezTo>
                  <a:pt x="4384039" y="8600439"/>
                  <a:pt x="4456429" y="8642349"/>
                  <a:pt x="4537709" y="8642349"/>
                </a:cubicBezTo>
                <a:cubicBezTo>
                  <a:pt x="4618989" y="8642349"/>
                  <a:pt x="4691379" y="8600439"/>
                  <a:pt x="4733289" y="8536939"/>
                </a:cubicBezTo>
                <a:cubicBezTo>
                  <a:pt x="4775199" y="8600439"/>
                  <a:pt x="4847589" y="8642349"/>
                  <a:pt x="4928869" y="8642349"/>
                </a:cubicBezTo>
                <a:cubicBezTo>
                  <a:pt x="5010149" y="8642349"/>
                  <a:pt x="5082539" y="8600439"/>
                  <a:pt x="5124449" y="8536939"/>
                </a:cubicBezTo>
                <a:cubicBezTo>
                  <a:pt x="5166359" y="8600439"/>
                  <a:pt x="5238749" y="8642349"/>
                  <a:pt x="5320029" y="8642349"/>
                </a:cubicBezTo>
                <a:cubicBezTo>
                  <a:pt x="5401309" y="8642349"/>
                  <a:pt x="5473699" y="8600439"/>
                  <a:pt x="5515609" y="8536939"/>
                </a:cubicBezTo>
                <a:cubicBezTo>
                  <a:pt x="5557519" y="8600439"/>
                  <a:pt x="5629909" y="8642349"/>
                  <a:pt x="5711189" y="8642349"/>
                </a:cubicBezTo>
                <a:cubicBezTo>
                  <a:pt x="5793739" y="8642349"/>
                  <a:pt x="5864859" y="8600439"/>
                  <a:pt x="5906769" y="8536939"/>
                </a:cubicBezTo>
                <a:cubicBezTo>
                  <a:pt x="5915659" y="8549639"/>
                  <a:pt x="5925819" y="8562339"/>
                  <a:pt x="5935978" y="8573770"/>
                </a:cubicBezTo>
                <a:cubicBezTo>
                  <a:pt x="5979158" y="8616950"/>
                  <a:pt x="6040119" y="8642350"/>
                  <a:pt x="6102348" y="8642350"/>
                </a:cubicBezTo>
                <a:cubicBezTo>
                  <a:pt x="6163308" y="8642350"/>
                  <a:pt x="6224269" y="8616950"/>
                  <a:pt x="6268719" y="8573770"/>
                </a:cubicBezTo>
                <a:cubicBezTo>
                  <a:pt x="6311898" y="8529320"/>
                  <a:pt x="6337298" y="8469630"/>
                  <a:pt x="6337298" y="8407400"/>
                </a:cubicBezTo>
                <a:cubicBezTo>
                  <a:pt x="6337298" y="8345170"/>
                  <a:pt x="6311898" y="8285480"/>
                  <a:pt x="6268719" y="8241030"/>
                </a:cubicBezTo>
                <a:cubicBezTo>
                  <a:pt x="6258559" y="8230870"/>
                  <a:pt x="6247128" y="8220711"/>
                  <a:pt x="6234428" y="8213090"/>
                </a:cubicBezTo>
                <a:cubicBezTo>
                  <a:pt x="6296658" y="8171180"/>
                  <a:pt x="6337298" y="8098790"/>
                  <a:pt x="6337298" y="8018780"/>
                </a:cubicBezTo>
                <a:cubicBezTo>
                  <a:pt x="6337298" y="7937500"/>
                  <a:pt x="6296658" y="7866380"/>
                  <a:pt x="6234428" y="7824470"/>
                </a:cubicBezTo>
                <a:cubicBezTo>
                  <a:pt x="6296658" y="7782561"/>
                  <a:pt x="6337298" y="7711440"/>
                  <a:pt x="6337298" y="7630161"/>
                </a:cubicBezTo>
                <a:cubicBezTo>
                  <a:pt x="6337298" y="7548881"/>
                  <a:pt x="6296658" y="7477761"/>
                  <a:pt x="6234428" y="7435851"/>
                </a:cubicBezTo>
                <a:cubicBezTo>
                  <a:pt x="6296658" y="7393941"/>
                  <a:pt x="6337298" y="7321551"/>
                  <a:pt x="6337298" y="7241541"/>
                </a:cubicBezTo>
                <a:cubicBezTo>
                  <a:pt x="6337298" y="7160261"/>
                  <a:pt x="6296658" y="7089141"/>
                  <a:pt x="6234428" y="7047231"/>
                </a:cubicBezTo>
                <a:cubicBezTo>
                  <a:pt x="6296658" y="7005321"/>
                  <a:pt x="6337298" y="6934201"/>
                  <a:pt x="6337298" y="6852921"/>
                </a:cubicBezTo>
                <a:cubicBezTo>
                  <a:pt x="6337298" y="6771642"/>
                  <a:pt x="6296658" y="6700521"/>
                  <a:pt x="6234428" y="6658611"/>
                </a:cubicBezTo>
                <a:cubicBezTo>
                  <a:pt x="6296658" y="6615431"/>
                  <a:pt x="6337298" y="6544311"/>
                  <a:pt x="6337298" y="6464302"/>
                </a:cubicBezTo>
                <a:cubicBezTo>
                  <a:pt x="6337298" y="6383022"/>
                  <a:pt x="6296658" y="6311902"/>
                  <a:pt x="6234428" y="6269992"/>
                </a:cubicBezTo>
                <a:cubicBezTo>
                  <a:pt x="6296658" y="6228082"/>
                  <a:pt x="6337298" y="6156962"/>
                  <a:pt x="6337298" y="6075682"/>
                </a:cubicBezTo>
                <a:cubicBezTo>
                  <a:pt x="6337298" y="5994402"/>
                  <a:pt x="6296658" y="5923282"/>
                  <a:pt x="6234428" y="5881372"/>
                </a:cubicBezTo>
                <a:cubicBezTo>
                  <a:pt x="6296658" y="5839462"/>
                  <a:pt x="6337298" y="5768342"/>
                  <a:pt x="6337298" y="5687062"/>
                </a:cubicBezTo>
                <a:cubicBezTo>
                  <a:pt x="6337298" y="5605782"/>
                  <a:pt x="6296658" y="5534662"/>
                  <a:pt x="6234428" y="5492752"/>
                </a:cubicBezTo>
                <a:cubicBezTo>
                  <a:pt x="6296658" y="5449572"/>
                  <a:pt x="6337298" y="5378452"/>
                  <a:pt x="6337298" y="5298442"/>
                </a:cubicBezTo>
                <a:cubicBezTo>
                  <a:pt x="6337298" y="5217163"/>
                  <a:pt x="6296658" y="5146042"/>
                  <a:pt x="6234428" y="5104133"/>
                </a:cubicBezTo>
                <a:cubicBezTo>
                  <a:pt x="6296658" y="5062223"/>
                  <a:pt x="6337298" y="4991103"/>
                  <a:pt x="6337298" y="4909823"/>
                </a:cubicBezTo>
                <a:cubicBezTo>
                  <a:pt x="6337298" y="4828543"/>
                  <a:pt x="6296658" y="4757423"/>
                  <a:pt x="6234428" y="4715513"/>
                </a:cubicBezTo>
                <a:cubicBezTo>
                  <a:pt x="6296658" y="4672333"/>
                  <a:pt x="6337298" y="4601213"/>
                  <a:pt x="6337298" y="4521203"/>
                </a:cubicBezTo>
                <a:cubicBezTo>
                  <a:pt x="6337298" y="4439923"/>
                  <a:pt x="6296658" y="4368803"/>
                  <a:pt x="6234428" y="4326893"/>
                </a:cubicBezTo>
                <a:cubicBezTo>
                  <a:pt x="6296658" y="4284983"/>
                  <a:pt x="6337298" y="4213863"/>
                  <a:pt x="6337298" y="4132583"/>
                </a:cubicBezTo>
                <a:cubicBezTo>
                  <a:pt x="6337298" y="4051303"/>
                  <a:pt x="6296658" y="3980183"/>
                  <a:pt x="6234428" y="3938274"/>
                </a:cubicBezTo>
                <a:cubicBezTo>
                  <a:pt x="6296658" y="3896364"/>
                  <a:pt x="6337298" y="3825244"/>
                  <a:pt x="6337298" y="3743964"/>
                </a:cubicBezTo>
                <a:cubicBezTo>
                  <a:pt x="6337298" y="3662684"/>
                  <a:pt x="6296658" y="3591564"/>
                  <a:pt x="6234428" y="3549654"/>
                </a:cubicBezTo>
                <a:cubicBezTo>
                  <a:pt x="6296658" y="3506474"/>
                  <a:pt x="6337298" y="3435354"/>
                  <a:pt x="6337298" y="3355344"/>
                </a:cubicBezTo>
                <a:cubicBezTo>
                  <a:pt x="6337298" y="3274064"/>
                  <a:pt x="6296658" y="3202944"/>
                  <a:pt x="6234428" y="3161034"/>
                </a:cubicBezTo>
                <a:cubicBezTo>
                  <a:pt x="6296658" y="3119124"/>
                  <a:pt x="6337298" y="3048004"/>
                  <a:pt x="6337298" y="2966724"/>
                </a:cubicBezTo>
                <a:cubicBezTo>
                  <a:pt x="6337298" y="2885444"/>
                  <a:pt x="6296658" y="2814324"/>
                  <a:pt x="6234428" y="2772414"/>
                </a:cubicBezTo>
                <a:cubicBezTo>
                  <a:pt x="6296658" y="2730504"/>
                  <a:pt x="6337298" y="2659384"/>
                  <a:pt x="6337298" y="2578104"/>
                </a:cubicBezTo>
                <a:cubicBezTo>
                  <a:pt x="6337298" y="2496824"/>
                  <a:pt x="6296658" y="2425704"/>
                  <a:pt x="6234428" y="2383794"/>
                </a:cubicBezTo>
                <a:cubicBezTo>
                  <a:pt x="6296658" y="2341884"/>
                  <a:pt x="6337298" y="2270764"/>
                  <a:pt x="6337298" y="2189484"/>
                </a:cubicBezTo>
                <a:cubicBezTo>
                  <a:pt x="6337298" y="2108204"/>
                  <a:pt x="6296658" y="2037084"/>
                  <a:pt x="6234428" y="1995174"/>
                </a:cubicBezTo>
                <a:cubicBezTo>
                  <a:pt x="6296658" y="1953264"/>
                  <a:pt x="6337298" y="1882144"/>
                  <a:pt x="6337298" y="1800864"/>
                </a:cubicBezTo>
                <a:cubicBezTo>
                  <a:pt x="6337298" y="1719584"/>
                  <a:pt x="6296658" y="1648464"/>
                  <a:pt x="6234428" y="1606554"/>
                </a:cubicBezTo>
                <a:cubicBezTo>
                  <a:pt x="6296658" y="1563374"/>
                  <a:pt x="6337298" y="1492254"/>
                  <a:pt x="6337298" y="1412244"/>
                </a:cubicBezTo>
                <a:cubicBezTo>
                  <a:pt x="6337298" y="1330964"/>
                  <a:pt x="6296658" y="1259844"/>
                  <a:pt x="6234428" y="1217934"/>
                </a:cubicBezTo>
                <a:cubicBezTo>
                  <a:pt x="6296658" y="1176024"/>
                  <a:pt x="6337298" y="1104904"/>
                  <a:pt x="6337298" y="1023624"/>
                </a:cubicBezTo>
                <a:cubicBezTo>
                  <a:pt x="6337298" y="942344"/>
                  <a:pt x="6296658" y="871224"/>
                  <a:pt x="6234428" y="829314"/>
                </a:cubicBezTo>
                <a:cubicBezTo>
                  <a:pt x="6309358" y="775974"/>
                  <a:pt x="6349998" y="704854"/>
                  <a:pt x="6349998" y="624844"/>
                </a:cubicBezTo>
                <a:close/>
              </a:path>
            </a:pathLst>
          </a:custGeom>
          <a:solidFill>
            <a:schemeClr val="accent6"/>
          </a:solidFill>
          <a:ln w="38100">
            <a:solidFill>
              <a:srgbClr val="91612F"/>
            </a:solidFill>
          </a:ln>
        </p:spPr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F78A466-A3ED-4CC2-BCEE-5BA5B0AA6D40}"/>
              </a:ext>
            </a:extLst>
          </p:cNvPr>
          <p:cNvSpPr txBox="1"/>
          <p:nvPr/>
        </p:nvSpPr>
        <p:spPr>
          <a:xfrm>
            <a:off x="1669619" y="1192489"/>
            <a:ext cx="8852757" cy="44419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bao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bì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vỏ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hộp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loại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thường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ghi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hạn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vì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: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dễ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phân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huỷ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bởi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vi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sinh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vật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hoặc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oxi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hoá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không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khí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dẫn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hư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hỏng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=&gt;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Nên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trong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gian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quy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định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tránh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1219170">
              <a:buClr>
                <a:srgbClr val="000000"/>
              </a:buClr>
            </a:pPr>
            <a:endParaRPr lang="en-US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5949D84-046E-40EE-8D69-B2742DDB5D0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7360702" y="4556520"/>
            <a:ext cx="2964869" cy="2301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793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DECCA64-0EE2-473E-93AA-5BAFD9413E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3630" y="571875"/>
            <a:ext cx="5207941" cy="5207941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66B35F1-5212-4271-92A1-470115BD1EA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7003"/>
          <a:stretch/>
        </p:blipFill>
        <p:spPr>
          <a:xfrm>
            <a:off x="6472299" y="571876"/>
            <a:ext cx="4422421" cy="2483557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3AEAB86-2550-45D8-9020-C0769B96735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4438"/>
          <a:stretch/>
        </p:blipFill>
        <p:spPr>
          <a:xfrm>
            <a:off x="6472299" y="3296261"/>
            <a:ext cx="4422421" cy="2483556"/>
          </a:xfrm>
          <a:prstGeom prst="rect">
            <a:avLst/>
          </a:prstGeom>
          <a:ln w="12700">
            <a:solidFill>
              <a:schemeClr val="bg2">
                <a:lumMod val="50000"/>
              </a:schemeClr>
            </a:solidFill>
          </a:ln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7012AFA-AACE-4CA8-8479-04A448A9E463}"/>
              </a:ext>
            </a:extLst>
          </p:cNvPr>
          <p:cNvSpPr txBox="1"/>
          <p:nvPr/>
        </p:nvSpPr>
        <p:spPr>
          <a:xfrm>
            <a:off x="2129838" y="6020643"/>
            <a:ext cx="7932325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189" indent="-457189" algn="ctr" defTabSz="121917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số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cách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in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hạn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trên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bao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bì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8023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r"/>
      </p:transition>
    </mc:Choice>
    <mc:Fallback xmlns="">
      <p:transition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F8606AE-8273-49F6-99C7-F703001B06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182" y="569368"/>
            <a:ext cx="4927980" cy="2859632"/>
          </a:xfrm>
          <a:prstGeom prst="rect">
            <a:avLst/>
          </a:prstGeom>
        </p:spPr>
      </p:pic>
      <p:sp>
        <p:nvSpPr>
          <p:cNvPr id="5" name="Arrow: Pentagon 4">
            <a:extLst>
              <a:ext uri="{FF2B5EF4-FFF2-40B4-BE49-F238E27FC236}">
                <a16:creationId xmlns:a16="http://schemas.microsoft.com/office/drawing/2014/main" id="{AF79D54E-0C02-4A41-B192-E5B4114CE820}"/>
              </a:ext>
            </a:extLst>
          </p:cNvPr>
          <p:cNvSpPr/>
          <p:nvPr/>
        </p:nvSpPr>
        <p:spPr>
          <a:xfrm>
            <a:off x="6035537" y="1448341"/>
            <a:ext cx="5042627" cy="1101687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Trái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cây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để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lâu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sẽ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héo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,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mốc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và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chuyển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màu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sắc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A7FEFD22-4FD1-411A-A1C6-2DBCD15AB2E9}"/>
              </a:ext>
            </a:extLst>
          </p:cNvPr>
          <p:cNvSpPr/>
          <p:nvPr/>
        </p:nvSpPr>
        <p:spPr>
          <a:xfrm>
            <a:off x="1053373" y="4307975"/>
            <a:ext cx="5042627" cy="1101687"/>
          </a:xfrm>
          <a:prstGeom prst="homePlate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Bánh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mì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để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lâu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sẽ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xuất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hiện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mốc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xanh</a:t>
            </a:r>
            <a:endParaRPr lang="en-US" sz="2933" kern="0" dirty="0">
              <a:solidFill>
                <a:srgbClr val="FFFFFF"/>
              </a:solidFill>
              <a:latin typeface="Arial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2933" kern="0" dirty="0">
              <a:solidFill>
                <a:srgbClr val="FFFFFF"/>
              </a:solidFill>
              <a:latin typeface="Arial"/>
              <a:ea typeface="Calibri" panose="020F0502020204030204" pitchFamily="34" charset="0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84FA8F3-87CF-4707-9DD9-62C1971E5B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75841" y="3128537"/>
            <a:ext cx="4406000" cy="3300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048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AA36C455-83DB-4DEE-9562-0BDCCC0E8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184" y="1028241"/>
            <a:ext cx="5104992" cy="378980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E63D84B-AEFA-4456-9D07-979569C4EB7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21986" y="1028239"/>
            <a:ext cx="4781829" cy="3789805"/>
          </a:xfrm>
          <a:prstGeom prst="rect">
            <a:avLst/>
          </a:prstGeom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47A65F6-D6DB-46C8-BCE9-228587D536DA}"/>
              </a:ext>
            </a:extLst>
          </p:cNvPr>
          <p:cNvSpPr/>
          <p:nvPr/>
        </p:nvSpPr>
        <p:spPr>
          <a:xfrm>
            <a:off x="957186" y="5111825"/>
            <a:ext cx="4966988" cy="1101687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Rau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xanh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để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lâu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sẽ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héo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,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thối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rữa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.</a:t>
            </a: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DCB3EBF-15B4-49AC-AAF4-51900E0D18DE}"/>
              </a:ext>
            </a:extLst>
          </p:cNvPr>
          <p:cNvSpPr/>
          <p:nvPr/>
        </p:nvSpPr>
        <p:spPr>
          <a:xfrm>
            <a:off x="6360405" y="5111823"/>
            <a:ext cx="5104993" cy="1101687"/>
          </a:xfrm>
          <a:prstGeom prst="roundRect">
            <a:avLst/>
          </a:prstGeom>
          <a:solidFill>
            <a:schemeClr val="bg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1219170"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Thịt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cá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để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lâu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sẽ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xuất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hiện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nấm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mốc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,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có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mùi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ươn</a:t>
            </a:r>
            <a:r>
              <a:rPr lang="en-US" sz="2933" kern="0" dirty="0">
                <a:solidFill>
                  <a:srgbClr val="FFFFFF"/>
                </a:solidFill>
                <a:latin typeface="Arial"/>
                <a:ea typeface="Calibri" panose="020F0502020204030204" pitchFamily="34" charset="0"/>
                <a:sym typeface="Arial"/>
              </a:rPr>
              <a:t>.</a:t>
            </a:r>
            <a:endParaRPr lang="en-US" sz="2933" kern="0" dirty="0">
              <a:solidFill>
                <a:srgbClr val="FFFFFF"/>
              </a:solidFill>
              <a:latin typeface="Arial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7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D36ED8C-C727-4D1D-BD6A-CA841730C836}"/>
              </a:ext>
            </a:extLst>
          </p:cNvPr>
          <p:cNvSpPr txBox="1"/>
          <p:nvPr/>
        </p:nvSpPr>
        <p:spPr>
          <a:xfrm>
            <a:off x="986221" y="1799083"/>
            <a:ext cx="10219552" cy="3764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Sau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ăn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uống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nhiễm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người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những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triệu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chứng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: </a:t>
            </a: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Đau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bụng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buồn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nôn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ngoài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nhiều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lần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mất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nước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sốt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hoặc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sốt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cao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trên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38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 </a:t>
            </a:r>
          </a:p>
          <a:p>
            <a:pPr defTabSz="1219170">
              <a:buClr>
                <a:srgbClr val="000000"/>
              </a:buClr>
            </a:pPr>
            <a:endParaRPr lang="en-US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8235615-0021-4A13-90AE-E00D08F62B3C}"/>
              </a:ext>
            </a:extLst>
          </p:cNvPr>
          <p:cNvSpPr txBox="1"/>
          <p:nvPr/>
        </p:nvSpPr>
        <p:spPr>
          <a:xfrm>
            <a:off x="1120589" y="470303"/>
            <a:ext cx="995082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Một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số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dấu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hiệu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nhận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biết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người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bị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ngộ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độc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phẩm</a:t>
            </a:r>
            <a:endParaRPr lang="en-US" sz="3733" b="1" kern="0" dirty="0">
              <a:solidFill>
                <a:srgbClr val="0E5366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4361BA0A-B8C4-4415-9A4B-E736E31E60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8199721" y="3041406"/>
            <a:ext cx="3660483" cy="3346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5431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6</a:t>
            </a:fld>
            <a:endParaRPr lang="en-US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415429"/>
              </p:ext>
            </p:extLst>
          </p:nvPr>
        </p:nvGraphicFramePr>
        <p:xfrm>
          <a:off x="560832" y="1336137"/>
          <a:ext cx="11390376" cy="465360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95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951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78068">
                <a:tc>
                  <a:txBody>
                    <a:bodyPr/>
                    <a:lstStyle/>
                    <a:p>
                      <a:pPr algn="ctr"/>
                      <a:r>
                        <a:rPr lang="en-US" sz="2800" noProof="0" dirty="0">
                          <a:latin typeface="#9Slide03 Swiss 721 Black Conde" panose="02000500000000000000" pitchFamily="2" charset="0"/>
                        </a:rPr>
                        <a:t>LƯƠNG THỰC</a:t>
                      </a:r>
                      <a:endParaRPr lang="vi-VN" sz="28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noProof="0" dirty="0">
                          <a:latin typeface="#9Slide03 Swiss 721 Black Conde" panose="02000500000000000000" pitchFamily="2" charset="0"/>
                        </a:rPr>
                        <a:t>THỰC PHẨM</a:t>
                      </a:r>
                      <a:endParaRPr lang="vi-VN" sz="2800" noProof="0" dirty="0">
                        <a:latin typeface="#9Slide03 Swiss 721 Black Conde" panose="02000500000000000000" pitchFamily="2" charset="0"/>
                      </a:endParaRPr>
                    </a:p>
                  </a:txBody>
                  <a:tcPr anchor="ctr"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5534">
                <a:tc>
                  <a:txBody>
                    <a:bodyPr/>
                    <a:lstStyle/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  <a:p>
                      <a:endParaRPr lang="en-US" sz="2400" baseline="0" noProof="0" dirty="0">
                        <a:latin typeface="Autocar Bold Condensed" panose="020B0500000000000000" pitchFamily="34" charset="0"/>
                        <a:ea typeface="Autocar Bold Condensed" panose="020B0500000000000000" pitchFamily="34" charset="0"/>
                        <a:cs typeface="Autocar Bold Condensed" panose="020B0500000000000000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650536" y="139186"/>
            <a:ext cx="783330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chemeClr val="accent1">
                    <a:lumMod val="75000"/>
                  </a:schemeClr>
                </a:solidFill>
                <a:latin typeface="Aachen" panose="02020500000000000000" pitchFamily="18" charset="0"/>
                <a:ea typeface="Aachen" panose="02020500000000000000" pitchFamily="18" charset="0"/>
                <a:cs typeface="Aachen" panose="02020500000000000000" pitchFamily="18" charset="0"/>
              </a:rPr>
              <a:t>Từ những lương thực, thực phẩm đó em có thể chế biến những món ăn nào?</a:t>
            </a:r>
          </a:p>
        </p:txBody>
      </p:sp>
      <p:pic>
        <p:nvPicPr>
          <p:cNvPr id="5" name="Picture 2" descr="day teachers 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432807" cy="1216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Thành phần dinh dưỡng của bắp (ngô) và tác dụng của bắp đối với sức khỏe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9269" y="2410098"/>
            <a:ext cx="2298665" cy="1574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Đừng ăn khoai lang kiểu này vì cực hại cho sức khỏ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832" y="2399754"/>
            <a:ext cx="2459676" cy="1399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Gạo lứt và gạo trắng: Loại nào tốt hơn? | Vinmec">
            <a:extLst>
              <a:ext uri="{FF2B5EF4-FFF2-40B4-BE49-F238E27FC236}">
                <a16:creationId xmlns:a16="http://schemas.microsoft.com/office/drawing/2014/main" id="{B91D7649-086F-4792-AE30-6603C7058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832" y="4382724"/>
            <a:ext cx="2459676" cy="16070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8" descr="Sữa tươi là gì? Tác dụng của sữa tươi và các loại sữa tươi phổ biến">
            <a:extLst>
              <a:ext uri="{FF2B5EF4-FFF2-40B4-BE49-F238E27FC236}">
                <a16:creationId xmlns:a16="http://schemas.microsoft.com/office/drawing/2014/main" id="{81E92A1A-F0B0-4D62-9C4E-7486E81C8B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6019" y="4390501"/>
            <a:ext cx="2368969" cy="1551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8" descr="Xuất khẩu sắn sang Trung Quốc ngày càng khó">
            <a:extLst>
              <a:ext uri="{FF2B5EF4-FFF2-40B4-BE49-F238E27FC236}">
                <a16:creationId xmlns:a16="http://schemas.microsoft.com/office/drawing/2014/main" id="{4CE91B49-8792-4215-9408-700A71696C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9270" y="4382724"/>
            <a:ext cx="2298665" cy="1600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Giá lương thực thế giới nhích lên trong tháng 2/2017 | VTV.VN">
            <a:extLst>
              <a:ext uri="{FF2B5EF4-FFF2-40B4-BE49-F238E27FC236}">
                <a16:creationId xmlns:a16="http://schemas.microsoft.com/office/drawing/2014/main" id="{0EFA4BDD-A73F-4D96-A209-E2FDFC10B0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7151" y="3212096"/>
            <a:ext cx="2627259" cy="1683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6" descr="30+ món ngon từ thịt bò để đãi tiệc - cho bé, cho bà bầu">
            <a:extLst>
              <a:ext uri="{FF2B5EF4-FFF2-40B4-BE49-F238E27FC236}">
                <a16:creationId xmlns:a16="http://schemas.microsoft.com/office/drawing/2014/main" id="{3C514AC5-8323-4E70-80CA-41C48B270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3863" y="2426130"/>
            <a:ext cx="2327345" cy="155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2" descr="CÁ TRA CẮT KHÚC">
            <a:extLst>
              <a:ext uri="{FF2B5EF4-FFF2-40B4-BE49-F238E27FC236}">
                <a16:creationId xmlns:a16="http://schemas.microsoft.com/office/drawing/2014/main" id="{241E5D69-8494-4F51-9E27-34D3D2C399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644" y="2433168"/>
            <a:ext cx="2327345" cy="1551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0" descr="Ăn 1 Bó Rau Muống Chứa Bao Nhiêu Calo, Năng Lượng - Trắc nghiệm cuộc sống">
            <a:extLst>
              <a:ext uri="{FF2B5EF4-FFF2-40B4-BE49-F238E27FC236}">
                <a16:creationId xmlns:a16="http://schemas.microsoft.com/office/drawing/2014/main" id="{075275CE-E4AA-4304-9C51-3796B015AB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3863" y="4475829"/>
            <a:ext cx="2269756" cy="1513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SỰ THẬT VỀ TRỨNG GÀ CÓ THỂ BẠN CHƯA BIẾT - Món ngon Bình Định">
            <a:extLst>
              <a:ext uri="{FF2B5EF4-FFF2-40B4-BE49-F238E27FC236}">
                <a16:creationId xmlns:a16="http://schemas.microsoft.com/office/drawing/2014/main" id="{2283E7B9-D79D-4FE7-922A-D7123217BC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4755" y="3208950"/>
            <a:ext cx="2549631" cy="1788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60855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FD36ED8C-C727-4D1D-BD6A-CA841730C836}"/>
              </a:ext>
            </a:extLst>
          </p:cNvPr>
          <p:cNvSpPr txBox="1"/>
          <p:nvPr/>
        </p:nvSpPr>
        <p:spPr>
          <a:xfrm>
            <a:off x="542523" y="1740766"/>
            <a:ext cx="11106971" cy="30878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Đối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ngộ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nhẹ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sau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nôn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ngoài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sẽ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thải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hết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bình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phục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Với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trường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hợp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hiện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tượng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tím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khó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thở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,…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cần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đưa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bệnh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nhân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đến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cơ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sở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y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tế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gần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nhất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rửa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ruột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điều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trị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kịp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thời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.</a:t>
            </a:r>
          </a:p>
          <a:p>
            <a:pPr defTabSz="1219170">
              <a:buClr>
                <a:srgbClr val="000000"/>
              </a:buClr>
            </a:pPr>
            <a:endParaRPr lang="en-US"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8">
            <a:extLst>
              <a:ext uri="{FF2B5EF4-FFF2-40B4-BE49-F238E27FC236}">
                <a16:creationId xmlns:a16="http://schemas.microsoft.com/office/drawing/2014/main" id="{8E2658AF-DA5B-4EAE-A725-5BF7AE19AE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9552483" y="4697909"/>
            <a:ext cx="1990420" cy="2069435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3FB82A69-5471-4518-B69C-89589F64CE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542508" y="4697909"/>
            <a:ext cx="3942945" cy="20694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FEDA38F-AE38-4D25-ADCA-BB5E5AC6E10E}"/>
              </a:ext>
            </a:extLst>
          </p:cNvPr>
          <p:cNvSpPr txBox="1"/>
          <p:nvPr/>
        </p:nvSpPr>
        <p:spPr>
          <a:xfrm>
            <a:off x="1120589" y="470303"/>
            <a:ext cx="995082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Một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số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dấu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hiệu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nhận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biết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người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bị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ngộ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độc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37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733" b="1" kern="0" dirty="0" err="1">
                <a:solidFill>
                  <a:srgbClr val="0E5366"/>
                </a:solidFill>
                <a:latin typeface="Arial"/>
                <a:cs typeface="Arial"/>
                <a:sym typeface="Arial"/>
              </a:rPr>
              <a:t>phẩm</a:t>
            </a:r>
            <a:endParaRPr lang="en-US" sz="3733" b="1" kern="0" dirty="0">
              <a:solidFill>
                <a:srgbClr val="0E5366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016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82C34E2-14DF-4C92-B83E-F3284ED62450}"/>
              </a:ext>
            </a:extLst>
          </p:cNvPr>
          <p:cNvSpPr/>
          <p:nvPr/>
        </p:nvSpPr>
        <p:spPr>
          <a:xfrm>
            <a:off x="1619693" y="711199"/>
            <a:ext cx="8952615" cy="822251"/>
          </a:xfrm>
          <a:prstGeom prst="roundRect">
            <a:avLst/>
          </a:prstGeom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 defTabSz="1219170">
              <a:buClr>
                <a:srgbClr val="000000"/>
              </a:buClr>
            </a:pP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Nguyên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nhân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gây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ra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ngộ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độc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thực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3467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phẩm</a:t>
            </a:r>
            <a:r>
              <a:rPr lang="en-US" sz="3467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endParaRPr lang="en-US" sz="3467" kern="0" dirty="0">
              <a:solidFill>
                <a:srgbClr val="FBF2E9">
                  <a:lumMod val="25000"/>
                </a:srgbClr>
              </a:solidFill>
              <a:latin typeface="Arial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CB35FAD-7344-401C-ACBE-4CA346D49672}"/>
              </a:ext>
            </a:extLst>
          </p:cNvPr>
          <p:cNvCxnSpPr>
            <a:cxnSpLocks/>
            <a:stCxn id="9" idx="2"/>
          </p:cNvCxnSpPr>
          <p:nvPr/>
        </p:nvCxnSpPr>
        <p:spPr>
          <a:xfrm>
            <a:off x="6096000" y="1533450"/>
            <a:ext cx="0" cy="886877"/>
          </a:xfrm>
          <a:prstGeom prst="line">
            <a:avLst/>
          </a:prstGeom>
          <a:ln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BD8B6484-24D0-4B64-B4F6-DEC88ECF05AA}"/>
              </a:ext>
            </a:extLst>
          </p:cNvPr>
          <p:cNvCxnSpPr>
            <a:cxnSpLocks/>
          </p:cNvCxnSpPr>
          <p:nvPr/>
        </p:nvCxnSpPr>
        <p:spPr>
          <a:xfrm>
            <a:off x="1768507" y="2405319"/>
            <a:ext cx="8864357" cy="15008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B781E11C-75CF-46BD-BE0B-F41AF9148702}"/>
              </a:ext>
            </a:extLst>
          </p:cNvPr>
          <p:cNvCxnSpPr/>
          <p:nvPr/>
        </p:nvCxnSpPr>
        <p:spPr>
          <a:xfrm>
            <a:off x="1768507" y="2405319"/>
            <a:ext cx="0" cy="69466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BBF38F0B-17C8-4070-9708-26EC4A308D06}"/>
              </a:ext>
            </a:extLst>
          </p:cNvPr>
          <p:cNvCxnSpPr/>
          <p:nvPr/>
        </p:nvCxnSpPr>
        <p:spPr>
          <a:xfrm>
            <a:off x="4696177" y="2405321"/>
            <a:ext cx="0" cy="69466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89472F9F-3CAB-44CD-9B10-E9C36212E978}"/>
              </a:ext>
            </a:extLst>
          </p:cNvPr>
          <p:cNvCxnSpPr/>
          <p:nvPr/>
        </p:nvCxnSpPr>
        <p:spPr>
          <a:xfrm>
            <a:off x="7639093" y="2405321"/>
            <a:ext cx="0" cy="69466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9B0AD6BA-900E-4792-94BE-A8EE2540D3E4}"/>
              </a:ext>
            </a:extLst>
          </p:cNvPr>
          <p:cNvCxnSpPr/>
          <p:nvPr/>
        </p:nvCxnSpPr>
        <p:spPr>
          <a:xfrm>
            <a:off x="10591297" y="2420327"/>
            <a:ext cx="0" cy="694660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101BBA-B438-4413-A975-3F3599B1CA90}"/>
              </a:ext>
            </a:extLst>
          </p:cNvPr>
          <p:cNvSpPr/>
          <p:nvPr/>
        </p:nvSpPr>
        <p:spPr>
          <a:xfrm>
            <a:off x="169513" y="3099980"/>
            <a:ext cx="3126843" cy="2483504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6">
                <a:lumMod val="25000"/>
              </a:schemeClr>
            </a:solidFill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b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Do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kí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sinh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trùng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,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độc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tố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của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vi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khuẩn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, virus,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nấm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,…</a:t>
            </a: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BB41F5E-5C1A-4990-8D7B-A502C40E1194}"/>
              </a:ext>
            </a:extLst>
          </p:cNvPr>
          <p:cNvSpPr/>
          <p:nvPr/>
        </p:nvSpPr>
        <p:spPr>
          <a:xfrm>
            <a:off x="3456708" y="3114987"/>
            <a:ext cx="2619149" cy="2468495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6">
                <a:lumMod val="25000"/>
              </a:schemeClr>
            </a:solidFill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Do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thức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ăn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bị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biến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chất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,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ôi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thiu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ea typeface="Calibri" panose="020F0502020204030204" pitchFamily="34" charset="0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37276D6-E88B-466C-897A-8F296B4BC033}"/>
              </a:ext>
            </a:extLst>
          </p:cNvPr>
          <p:cNvSpPr/>
          <p:nvPr/>
        </p:nvSpPr>
        <p:spPr>
          <a:xfrm>
            <a:off x="6231871" y="3114987"/>
            <a:ext cx="2848880" cy="2468491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6">
                <a:lumMod val="25000"/>
              </a:schemeClr>
            </a:solidFill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Do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ăn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phải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có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sẵn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độc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tố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ea typeface="Calibri" panose="020F0502020204030204" pitchFamily="34" charset="0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7AAF1C52-A524-48ED-86E3-128C49EB0B43}"/>
              </a:ext>
            </a:extLst>
          </p:cNvPr>
          <p:cNvSpPr/>
          <p:nvPr/>
        </p:nvSpPr>
        <p:spPr>
          <a:xfrm>
            <a:off x="9236766" y="3114987"/>
            <a:ext cx="2792199" cy="2468487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6">
                <a:lumMod val="25000"/>
              </a:schemeClr>
            </a:solidFill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Do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nhiễm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các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chất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hoá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ea typeface="Calibri" panose="020F0502020204030204" pitchFamily="34" charset="0"/>
                <a:sym typeface="Arial"/>
              </a:rPr>
              <a:t>học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ea typeface="Calibri" panose="020F0502020204030204" pitchFamily="34" charset="0"/>
              <a:sym typeface="Arial"/>
            </a:endParaRPr>
          </a:p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5968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hought Bubble: Cloud 2">
            <a:extLst>
              <a:ext uri="{FF2B5EF4-FFF2-40B4-BE49-F238E27FC236}">
                <a16:creationId xmlns:a16="http://schemas.microsoft.com/office/drawing/2014/main" id="{AD609FE2-F609-4C8A-B529-812C8AEDE1BF}"/>
              </a:ext>
            </a:extLst>
          </p:cNvPr>
          <p:cNvSpPr/>
          <p:nvPr/>
        </p:nvSpPr>
        <p:spPr>
          <a:xfrm>
            <a:off x="5990635" y="421453"/>
            <a:ext cx="5358460" cy="3431823"/>
          </a:xfrm>
          <a:prstGeom prst="cloudCallout">
            <a:avLst>
              <a:gd name="adj1" fmla="val -80232"/>
              <a:gd name="adj2" fmla="val 7292"/>
            </a:avLst>
          </a:prstGeom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Theo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em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làm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thế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nào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có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thể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hạn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chế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bệnh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do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ngộ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gây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ra?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669F231-5606-4C98-84C1-D154BECEDFC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368109" y="1672638"/>
            <a:ext cx="2749521" cy="4785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3833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4C9E450F-E77A-4F40-969B-F4B5FB5ACF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63" y="377243"/>
            <a:ext cx="10906868" cy="636800"/>
          </a:xfrm>
        </p:spPr>
        <p:txBody>
          <a:bodyPr/>
          <a:lstStyle/>
          <a:p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Biện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pháp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phòng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chống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ngộ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độc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thực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phẩm</a:t>
            </a:r>
            <a:endParaRPr lang="en-US" dirty="0">
              <a:solidFill>
                <a:srgbClr val="0E5366"/>
              </a:solidFill>
              <a:latin typeface="+mj-lt"/>
              <a:cs typeface="Patrick Hand" panose="020B060402020202020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7E9CB86-063B-466E-9B67-4EE0A7D83ECB}"/>
              </a:ext>
            </a:extLst>
          </p:cNvPr>
          <p:cNvSpPr txBox="1"/>
          <p:nvPr/>
        </p:nvSpPr>
        <p:spPr>
          <a:xfrm>
            <a:off x="467835" y="1332443"/>
            <a:ext cx="11256335" cy="27168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Chế biến thực phẩm an toàn, sạch sẽ, kĩ lưỡng. Giữ vệ sinh nơi chế biến thực phẩm và đồ dùng nấu nướng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Sử dụng nước sạch trong ăn uống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Giữ vệ sinh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môi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trường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vệ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sinh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cá nhâ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n.</a:t>
            </a:r>
          </a:p>
        </p:txBody>
      </p:sp>
      <p:pic>
        <p:nvPicPr>
          <p:cNvPr id="5" name="Picture 5">
            <a:extLst>
              <a:ext uri="{FF2B5EF4-FFF2-40B4-BE49-F238E27FC236}">
                <a16:creationId xmlns:a16="http://schemas.microsoft.com/office/drawing/2014/main" id="{7C57EABF-FBA2-44D8-97B7-2A1E9DF4C5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023807" y="4080291"/>
            <a:ext cx="3700363" cy="2708304"/>
          </a:xfrm>
          <a:prstGeom prst="rect">
            <a:avLst/>
          </a:prstGeom>
        </p:spPr>
      </p:pic>
      <p:pic>
        <p:nvPicPr>
          <p:cNvPr id="6" name="Picture 8">
            <a:extLst>
              <a:ext uri="{FF2B5EF4-FFF2-40B4-BE49-F238E27FC236}">
                <a16:creationId xmlns:a16="http://schemas.microsoft.com/office/drawing/2014/main" id="{B0122EAF-66CC-463A-B711-71D8715564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67831" y="4207656"/>
            <a:ext cx="2783365" cy="258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10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3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C10E90-D245-4956-A79D-83B14EB9F267}"/>
              </a:ext>
            </a:extLst>
          </p:cNvPr>
          <p:cNvSpPr txBox="1"/>
          <p:nvPr/>
        </p:nvSpPr>
        <p:spPr>
          <a:xfrm>
            <a:off x="558284" y="1281785"/>
            <a:ext cx="11075432" cy="407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ea typeface="Calibri" panose="020F0502020204030204" pitchFamily="34" charset="0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Bảo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quản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như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gạo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ngô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khoai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sẵn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ở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khô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ráo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tránh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mốc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+ Khi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bị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mốc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: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cần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phải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bỏ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được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vì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mốc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sẽ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tạo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ra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tố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vi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nấm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sức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khoẻ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ăn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khoai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tây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đã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mọc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mắm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vì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chứa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độc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thế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gây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chết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người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C8FE3C0C-4B35-470C-924E-6950C0B93237}"/>
              </a:ext>
            </a:extLst>
          </p:cNvPr>
          <p:cNvSpPr/>
          <p:nvPr/>
        </p:nvSpPr>
        <p:spPr>
          <a:xfrm>
            <a:off x="8463007" y="4738402"/>
            <a:ext cx="2132616" cy="2009849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7575"/>
              </a:solidFill>
              <a:latin typeface="Arial"/>
              <a:sym typeface="Arial"/>
            </a:endParaRPr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ABE54F37-E394-46F3-99B5-DDFE943513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700199" y="4920447"/>
            <a:ext cx="1598395" cy="1684132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317BE0A-653E-410F-A23C-7A4AA9B6B42A}"/>
              </a:ext>
            </a:extLst>
          </p:cNvPr>
          <p:cNvCxnSpPr>
            <a:cxnSpLocks/>
            <a:stCxn id="7" idx="1"/>
            <a:endCxn id="7" idx="5"/>
          </p:cNvCxnSpPr>
          <p:nvPr/>
        </p:nvCxnSpPr>
        <p:spPr>
          <a:xfrm>
            <a:off x="8775321" y="5032738"/>
            <a:ext cx="1507987" cy="1421177"/>
          </a:xfrm>
          <a:prstGeom prst="line">
            <a:avLst/>
          </a:prstGeom>
          <a:ln>
            <a:solidFill>
              <a:schemeClr val="accent4">
                <a:lumMod val="50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14" name="Graphic 13">
            <a:extLst>
              <a:ext uri="{FF2B5EF4-FFF2-40B4-BE49-F238E27FC236}">
                <a16:creationId xmlns:a16="http://schemas.microsoft.com/office/drawing/2014/main" id="{3F2D3394-6EB3-49E5-8E89-6A03F256EA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590333">
            <a:off x="9455081" y="4888359"/>
            <a:ext cx="819008" cy="698391"/>
          </a:xfrm>
          <a:prstGeom prst="rect">
            <a:avLst/>
          </a:prstGeom>
        </p:spPr>
      </p:pic>
      <p:sp>
        <p:nvSpPr>
          <p:cNvPr id="10" name="Title 7">
            <a:extLst>
              <a:ext uri="{FF2B5EF4-FFF2-40B4-BE49-F238E27FC236}">
                <a16:creationId xmlns:a16="http://schemas.microsoft.com/office/drawing/2014/main" id="{2A29993C-C360-452C-9D87-24D505FF1E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63" y="377243"/>
            <a:ext cx="10906868" cy="636800"/>
          </a:xfrm>
        </p:spPr>
        <p:txBody>
          <a:bodyPr/>
          <a:lstStyle/>
          <a:p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Biện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pháp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phòng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chống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ngộ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độc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thực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phẩm</a:t>
            </a:r>
            <a:endParaRPr lang="en-US" dirty="0">
              <a:solidFill>
                <a:srgbClr val="0E5366"/>
              </a:solidFill>
              <a:latin typeface="+mj-lt"/>
              <a:cs typeface="Patrick Hand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42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C10E90-D245-4956-A79D-83B14EB9F267}"/>
              </a:ext>
            </a:extLst>
          </p:cNvPr>
          <p:cNvSpPr txBox="1"/>
          <p:nvPr/>
        </p:nvSpPr>
        <p:spPr>
          <a:xfrm>
            <a:off x="577160" y="1246595"/>
            <a:ext cx="11037672" cy="3393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Các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loại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thịt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nên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sử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dụng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còn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tươi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Chế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biến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kĩ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đảm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bảo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vệ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sinh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an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toàn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Trong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trường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hợp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cần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tích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trữ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lâu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dài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có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trong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ngăn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lạnh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của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tủ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lạnh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hoặc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tủ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 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+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Thời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gian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bảo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quản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quá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3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ngày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  <p:sp>
        <p:nvSpPr>
          <p:cNvPr id="6" name="Title 7">
            <a:extLst>
              <a:ext uri="{FF2B5EF4-FFF2-40B4-BE49-F238E27FC236}">
                <a16:creationId xmlns:a16="http://schemas.microsoft.com/office/drawing/2014/main" id="{87BFFC3D-6CD3-4478-B809-A52E5A14CC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63" y="377243"/>
            <a:ext cx="10906868" cy="636800"/>
          </a:xfrm>
        </p:spPr>
        <p:txBody>
          <a:bodyPr/>
          <a:lstStyle/>
          <a:p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Biện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pháp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phòng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chống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ngộ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độc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thực</a:t>
            </a:r>
            <a:r>
              <a:rPr lang="en-US" dirty="0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 </a:t>
            </a:r>
            <a:r>
              <a:rPr lang="en-US" dirty="0" err="1">
                <a:solidFill>
                  <a:srgbClr val="0E5366"/>
                </a:solidFill>
                <a:latin typeface="+mj-lt"/>
                <a:cs typeface="Patrick Hand" panose="020B0604020202020204" charset="0"/>
              </a:rPr>
              <a:t>phẩm</a:t>
            </a:r>
            <a:endParaRPr lang="en-US" dirty="0">
              <a:solidFill>
                <a:srgbClr val="0E5366"/>
              </a:solidFill>
              <a:latin typeface="+mj-lt"/>
              <a:cs typeface="Patrick Hand" panose="020B0604020202020204" charset="0"/>
            </a:endParaRPr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879248E1-286C-4ABC-8558-1A395BFE51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flipH="1">
            <a:off x="817457" y="4671552"/>
            <a:ext cx="2308152" cy="2186449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F5CCB943-E2E4-4678-9894-60F7FC504A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041340" y="3429001"/>
            <a:ext cx="3333203" cy="3193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747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3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3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871730" y="476675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LUYỆN TẬP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35283D6-B096-42D0-8033-9C31FF14D3DF}"/>
              </a:ext>
            </a:extLst>
          </p:cNvPr>
          <p:cNvSpPr txBox="1"/>
          <p:nvPr/>
        </p:nvSpPr>
        <p:spPr>
          <a:xfrm>
            <a:off x="567287" y="1309906"/>
            <a:ext cx="11057424" cy="13628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1.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Lứa tuổi từ 11 - 15 là lứa tuối có sự phát triển nhanh chóng về chiều cao. Chất quan trọng nhất cho sự phát triển của xương là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?</a:t>
            </a:r>
          </a:p>
        </p:txBody>
      </p:sp>
      <p:sp>
        <p:nvSpPr>
          <p:cNvPr id="2" name="Arrow: Chevron 1">
            <a:extLst>
              <a:ext uri="{FF2B5EF4-FFF2-40B4-BE49-F238E27FC236}">
                <a16:creationId xmlns:a16="http://schemas.microsoft.com/office/drawing/2014/main" id="{F3B0D91C-804E-46FD-9DDA-DD939A46134F}"/>
              </a:ext>
            </a:extLst>
          </p:cNvPr>
          <p:cNvSpPr/>
          <p:nvPr/>
        </p:nvSpPr>
        <p:spPr>
          <a:xfrm>
            <a:off x="2123569" y="2970407"/>
            <a:ext cx="7944859" cy="694661"/>
          </a:xfrm>
          <a:prstGeom prst="chevron">
            <a:avLst/>
          </a:prstGeom>
          <a:solidFill>
            <a:schemeClr val="bg2"/>
          </a:solidFill>
          <a:ln w="28575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Carbonhydrate</a:t>
            </a:r>
            <a:endParaRPr lang="en-US" sz="2933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1" name="Arrow: Chevron 20">
            <a:extLst>
              <a:ext uri="{FF2B5EF4-FFF2-40B4-BE49-F238E27FC236}">
                <a16:creationId xmlns:a16="http://schemas.microsoft.com/office/drawing/2014/main" id="{B65BC271-EBB4-4759-99EC-00D61D996375}"/>
              </a:ext>
            </a:extLst>
          </p:cNvPr>
          <p:cNvSpPr/>
          <p:nvPr/>
        </p:nvSpPr>
        <p:spPr>
          <a:xfrm>
            <a:off x="2123569" y="3829451"/>
            <a:ext cx="7944859" cy="694661"/>
          </a:xfrm>
          <a:prstGeom prst="chevron">
            <a:avLst/>
          </a:prstGeom>
          <a:solidFill>
            <a:schemeClr val="bg2"/>
          </a:solidFill>
          <a:ln w="28575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Protein</a:t>
            </a:r>
          </a:p>
        </p:txBody>
      </p:sp>
      <p:sp>
        <p:nvSpPr>
          <p:cNvPr id="22" name="Arrow: Chevron 21">
            <a:extLst>
              <a:ext uri="{FF2B5EF4-FFF2-40B4-BE49-F238E27FC236}">
                <a16:creationId xmlns:a16="http://schemas.microsoft.com/office/drawing/2014/main" id="{FEA84193-D8C3-4F46-8864-5F38C0D772E4}"/>
              </a:ext>
            </a:extLst>
          </p:cNvPr>
          <p:cNvSpPr/>
          <p:nvPr/>
        </p:nvSpPr>
        <p:spPr>
          <a:xfrm>
            <a:off x="2123571" y="4758058"/>
            <a:ext cx="7944859" cy="694661"/>
          </a:xfrm>
          <a:prstGeom prst="chevron">
            <a:avLst/>
          </a:prstGeom>
          <a:solidFill>
            <a:schemeClr val="bg2"/>
          </a:solidFill>
          <a:ln w="28575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Calcium</a:t>
            </a:r>
          </a:p>
        </p:txBody>
      </p:sp>
      <p:sp>
        <p:nvSpPr>
          <p:cNvPr id="23" name="Arrow: Chevron 22">
            <a:extLst>
              <a:ext uri="{FF2B5EF4-FFF2-40B4-BE49-F238E27FC236}">
                <a16:creationId xmlns:a16="http://schemas.microsoft.com/office/drawing/2014/main" id="{2D0DF9C6-EF23-4089-B60E-649B6955130A}"/>
              </a:ext>
            </a:extLst>
          </p:cNvPr>
          <p:cNvSpPr/>
          <p:nvPr/>
        </p:nvSpPr>
        <p:spPr>
          <a:xfrm>
            <a:off x="2123569" y="5686664"/>
            <a:ext cx="7944859" cy="694661"/>
          </a:xfrm>
          <a:prstGeom prst="chevron">
            <a:avLst/>
          </a:prstGeom>
          <a:solidFill>
            <a:schemeClr val="bg2"/>
          </a:solidFill>
          <a:ln w="28575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béo</a:t>
            </a:r>
            <a:endParaRPr lang="en-US" sz="2933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Arrow: Chevron 23">
            <a:extLst>
              <a:ext uri="{FF2B5EF4-FFF2-40B4-BE49-F238E27FC236}">
                <a16:creationId xmlns:a16="http://schemas.microsoft.com/office/drawing/2014/main" id="{45D9777E-3EDE-4CC9-926D-782B7CDB0F78}"/>
              </a:ext>
            </a:extLst>
          </p:cNvPr>
          <p:cNvSpPr/>
          <p:nvPr/>
        </p:nvSpPr>
        <p:spPr>
          <a:xfrm>
            <a:off x="2123569" y="4758058"/>
            <a:ext cx="7944859" cy="694661"/>
          </a:xfrm>
          <a:prstGeom prst="chevron">
            <a:avLst/>
          </a:prstGeom>
          <a:solidFill>
            <a:schemeClr val="bg1"/>
          </a:solidFill>
          <a:ln w="28575">
            <a:solidFill>
              <a:schemeClr val="accent4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/>
                </a:solidFill>
                <a:latin typeface="Arial"/>
                <a:sym typeface="Arial"/>
              </a:rPr>
              <a:t>Calcium</a:t>
            </a:r>
          </a:p>
        </p:txBody>
      </p:sp>
    </p:spTree>
    <p:extLst>
      <p:ext uri="{BB962C8B-B14F-4D97-AF65-F5344CB8AC3E}">
        <p14:creationId xmlns:p14="http://schemas.microsoft.com/office/powerpoint/2010/main" val="2113521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2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871727" y="456975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LUYỆN TẬP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35283D6-B096-42D0-8033-9C31FF14D3DF}"/>
              </a:ext>
            </a:extLst>
          </p:cNvPr>
          <p:cNvSpPr txBox="1"/>
          <p:nvPr/>
        </p:nvSpPr>
        <p:spPr>
          <a:xfrm>
            <a:off x="761029" y="1540813"/>
            <a:ext cx="11500451" cy="685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2.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Gạo cung cấp chất dinh dưỡng nào nhiều nhất cho cơ thể?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ABE218A-2553-49E4-9CCA-AB0C4ACC6214}"/>
              </a:ext>
            </a:extLst>
          </p:cNvPr>
          <p:cNvSpPr/>
          <p:nvPr/>
        </p:nvSpPr>
        <p:spPr>
          <a:xfrm>
            <a:off x="2530325" y="2745765"/>
            <a:ext cx="793899" cy="683235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A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8025CE9-3947-41AE-8862-4B2441BA13A7}"/>
              </a:ext>
            </a:extLst>
          </p:cNvPr>
          <p:cNvSpPr/>
          <p:nvPr/>
        </p:nvSpPr>
        <p:spPr>
          <a:xfrm>
            <a:off x="2530325" y="3631688"/>
            <a:ext cx="793899" cy="683235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B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E6C44F3-337C-444A-AA60-01FCFB78A531}"/>
              </a:ext>
            </a:extLst>
          </p:cNvPr>
          <p:cNvSpPr/>
          <p:nvPr/>
        </p:nvSpPr>
        <p:spPr>
          <a:xfrm>
            <a:off x="2530325" y="4517611"/>
            <a:ext cx="793899" cy="683235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C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C24DFB1-13A2-456C-9F96-798D30755345}"/>
              </a:ext>
            </a:extLst>
          </p:cNvPr>
          <p:cNvSpPr/>
          <p:nvPr/>
        </p:nvSpPr>
        <p:spPr>
          <a:xfrm>
            <a:off x="2530325" y="5403533"/>
            <a:ext cx="793899" cy="683235"/>
          </a:xfrm>
          <a:prstGeom prst="rect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D</a:t>
            </a:r>
          </a:p>
        </p:txBody>
      </p:sp>
      <p:sp>
        <p:nvSpPr>
          <p:cNvPr id="16" name="Arrow: Pentagon 15">
            <a:extLst>
              <a:ext uri="{FF2B5EF4-FFF2-40B4-BE49-F238E27FC236}">
                <a16:creationId xmlns:a16="http://schemas.microsoft.com/office/drawing/2014/main" id="{22710FD4-45E1-40AB-AA37-B30D905B422C}"/>
              </a:ext>
            </a:extLst>
          </p:cNvPr>
          <p:cNvSpPr/>
          <p:nvPr/>
        </p:nvSpPr>
        <p:spPr>
          <a:xfrm>
            <a:off x="3532492" y="3631688"/>
            <a:ext cx="6129181" cy="683235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Protein (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đạm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)</a:t>
            </a:r>
          </a:p>
        </p:txBody>
      </p:sp>
      <p:sp>
        <p:nvSpPr>
          <p:cNvPr id="17" name="Arrow: Pentagon 16">
            <a:extLst>
              <a:ext uri="{FF2B5EF4-FFF2-40B4-BE49-F238E27FC236}">
                <a16:creationId xmlns:a16="http://schemas.microsoft.com/office/drawing/2014/main" id="{E314C02F-DD59-41EB-807E-5DCE4D4726EE}"/>
              </a:ext>
            </a:extLst>
          </p:cNvPr>
          <p:cNvSpPr/>
          <p:nvPr/>
        </p:nvSpPr>
        <p:spPr>
          <a:xfrm>
            <a:off x="3532491" y="2745765"/>
            <a:ext cx="6129183" cy="683235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Carbonhidrate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(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đường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bột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)</a:t>
            </a:r>
          </a:p>
        </p:txBody>
      </p:sp>
      <p:sp>
        <p:nvSpPr>
          <p:cNvPr id="18" name="Arrow: Pentagon 17">
            <a:extLst>
              <a:ext uri="{FF2B5EF4-FFF2-40B4-BE49-F238E27FC236}">
                <a16:creationId xmlns:a16="http://schemas.microsoft.com/office/drawing/2014/main" id="{89227525-571B-41ED-934C-43298CD2465E}"/>
              </a:ext>
            </a:extLst>
          </p:cNvPr>
          <p:cNvSpPr/>
          <p:nvPr/>
        </p:nvSpPr>
        <p:spPr>
          <a:xfrm>
            <a:off x="3532494" y="4517611"/>
            <a:ext cx="6129180" cy="683235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Lipid (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chất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béo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)</a:t>
            </a:r>
          </a:p>
        </p:txBody>
      </p:sp>
      <p:sp>
        <p:nvSpPr>
          <p:cNvPr id="19" name="Arrow: Pentagon 18">
            <a:extLst>
              <a:ext uri="{FF2B5EF4-FFF2-40B4-BE49-F238E27FC236}">
                <a16:creationId xmlns:a16="http://schemas.microsoft.com/office/drawing/2014/main" id="{9D0BE1BC-6312-4356-8884-2FDCD50E9704}"/>
              </a:ext>
            </a:extLst>
          </p:cNvPr>
          <p:cNvSpPr/>
          <p:nvPr/>
        </p:nvSpPr>
        <p:spPr>
          <a:xfrm>
            <a:off x="3532493" y="5403533"/>
            <a:ext cx="6129179" cy="683235"/>
          </a:xfrm>
          <a:prstGeom prst="homePlate">
            <a:avLst/>
          </a:prstGeom>
          <a:solidFill>
            <a:srgbClr val="08535A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Vitamin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02AA4A8-ABE2-4EDB-800A-42CE5BCDCF8A}"/>
              </a:ext>
            </a:extLst>
          </p:cNvPr>
          <p:cNvSpPr/>
          <p:nvPr/>
        </p:nvSpPr>
        <p:spPr>
          <a:xfrm>
            <a:off x="2520043" y="2745765"/>
            <a:ext cx="804181" cy="683235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8535A"/>
                </a:solidFill>
                <a:latin typeface="Arial"/>
                <a:sym typeface="Arial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07979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push dir="u"/>
      </p:transition>
    </mc:Choice>
    <mc:Fallback xmlns="">
      <p:transition>
        <p:push dir="u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27">
            <a:extLst>
              <a:ext uri="{FF2B5EF4-FFF2-40B4-BE49-F238E27FC236}">
                <a16:creationId xmlns:a16="http://schemas.microsoft.com/office/drawing/2014/main" id="{1125BE8B-9CF9-4F0A-B04A-CA725F9EE759}"/>
              </a:ext>
            </a:extLst>
          </p:cNvPr>
          <p:cNvGrpSpPr/>
          <p:nvPr/>
        </p:nvGrpSpPr>
        <p:grpSpPr>
          <a:xfrm>
            <a:off x="6915202" y="4684998"/>
            <a:ext cx="2994649" cy="1876487"/>
            <a:chOff x="-29331158" y="-4844006"/>
            <a:chExt cx="9877539" cy="7817280"/>
          </a:xfrm>
        </p:grpSpPr>
        <p:sp>
          <p:nvSpPr>
            <p:cNvPr id="46" name="Freeform 28">
              <a:extLst>
                <a:ext uri="{FF2B5EF4-FFF2-40B4-BE49-F238E27FC236}">
                  <a16:creationId xmlns:a16="http://schemas.microsoft.com/office/drawing/2014/main" id="{DD15B9A9-E0D7-448C-8B76-47FFF3182B65}"/>
                </a:ext>
              </a:extLst>
            </p:cNvPr>
            <p:cNvSpPr/>
            <p:nvPr/>
          </p:nvSpPr>
          <p:spPr>
            <a:xfrm>
              <a:off x="-29331158" y="-4605248"/>
              <a:ext cx="9877539" cy="7578522"/>
            </a:xfrm>
            <a:custGeom>
              <a:avLst/>
              <a:gdLst/>
              <a:ahLst/>
              <a:cxnLst/>
              <a:rect l="l" t="t" r="r" b="b"/>
              <a:pathLst>
                <a:path w="3423283" h="3536740">
                  <a:moveTo>
                    <a:pt x="3420744" y="645160"/>
                  </a:moveTo>
                  <a:cubicBezTo>
                    <a:pt x="3423283" y="488950"/>
                    <a:pt x="3401694" y="30480"/>
                    <a:pt x="3401694" y="30480"/>
                  </a:cubicBezTo>
                  <a:cubicBezTo>
                    <a:pt x="3401694" y="30480"/>
                    <a:pt x="3016884" y="40640"/>
                    <a:pt x="2670197" y="40640"/>
                  </a:cubicBezTo>
                  <a:cubicBezTo>
                    <a:pt x="2640436" y="40640"/>
                    <a:pt x="2401570" y="40640"/>
                    <a:pt x="2341880" y="40640"/>
                  </a:cubicBezTo>
                  <a:cubicBezTo>
                    <a:pt x="1906270" y="40640"/>
                    <a:pt x="1042670" y="38100"/>
                    <a:pt x="795020" y="33020"/>
                  </a:cubicBezTo>
                  <a:cubicBezTo>
                    <a:pt x="482600" y="20320"/>
                    <a:pt x="11430" y="0"/>
                    <a:pt x="10160" y="29210"/>
                  </a:cubicBezTo>
                  <a:cubicBezTo>
                    <a:pt x="8890" y="58420"/>
                    <a:pt x="21590" y="440690"/>
                    <a:pt x="21590" y="440690"/>
                  </a:cubicBezTo>
                  <a:cubicBezTo>
                    <a:pt x="21590" y="440690"/>
                    <a:pt x="21590" y="2688380"/>
                    <a:pt x="21590" y="2880150"/>
                  </a:cubicBezTo>
                  <a:cubicBezTo>
                    <a:pt x="6350" y="3125260"/>
                    <a:pt x="0" y="3498640"/>
                    <a:pt x="0" y="3498640"/>
                  </a:cubicBezTo>
                  <a:cubicBezTo>
                    <a:pt x="204470" y="3529120"/>
                    <a:pt x="450850" y="3536740"/>
                    <a:pt x="657860" y="3534200"/>
                  </a:cubicBezTo>
                  <a:cubicBezTo>
                    <a:pt x="891540" y="3534200"/>
                    <a:pt x="2605913" y="3534200"/>
                    <a:pt x="2605913" y="3534200"/>
                  </a:cubicBezTo>
                  <a:lnTo>
                    <a:pt x="3381374" y="3520230"/>
                  </a:lnTo>
                  <a:cubicBezTo>
                    <a:pt x="3381374" y="3520230"/>
                    <a:pt x="3420744" y="2817920"/>
                    <a:pt x="3420744" y="2692190"/>
                  </a:cubicBezTo>
                  <a:cubicBezTo>
                    <a:pt x="3420744" y="2518200"/>
                    <a:pt x="3418204" y="803910"/>
                    <a:pt x="3420744" y="645160"/>
                  </a:cubicBezTo>
                  <a:close/>
                </a:path>
              </a:pathLst>
            </a:custGeom>
            <a:solidFill>
              <a:srgbClr val="FFF6BB"/>
            </a:solidFill>
          </p:spPr>
        </p:sp>
        <p:sp>
          <p:nvSpPr>
            <p:cNvPr id="47" name="Freeform 29">
              <a:extLst>
                <a:ext uri="{FF2B5EF4-FFF2-40B4-BE49-F238E27FC236}">
                  <a16:creationId xmlns:a16="http://schemas.microsoft.com/office/drawing/2014/main" id="{805326E0-A3AF-43F9-A2C3-565F31522BC2}"/>
                </a:ext>
              </a:extLst>
            </p:cNvPr>
            <p:cNvSpPr/>
            <p:nvPr/>
          </p:nvSpPr>
          <p:spPr>
            <a:xfrm>
              <a:off x="-28876502" y="-4844006"/>
              <a:ext cx="4569578" cy="1189234"/>
            </a:xfrm>
            <a:custGeom>
              <a:avLst/>
              <a:gdLst/>
              <a:ahLst/>
              <a:cxnLst/>
              <a:rect l="l" t="t" r="r" b="b"/>
              <a:pathLst>
                <a:path w="1583690" h="554990">
                  <a:moveTo>
                    <a:pt x="27940" y="0"/>
                  </a:moveTo>
                  <a:cubicBezTo>
                    <a:pt x="27940" y="0"/>
                    <a:pt x="990600" y="95250"/>
                    <a:pt x="1109980" y="97790"/>
                  </a:cubicBezTo>
                  <a:lnTo>
                    <a:pt x="1558290" y="106680"/>
                  </a:lnTo>
                  <a:lnTo>
                    <a:pt x="1557020" y="199390"/>
                  </a:lnTo>
                  <a:cubicBezTo>
                    <a:pt x="1557020" y="199390"/>
                    <a:pt x="1583690" y="342900"/>
                    <a:pt x="1582420" y="402590"/>
                  </a:cubicBezTo>
                  <a:lnTo>
                    <a:pt x="1579880" y="554990"/>
                  </a:lnTo>
                  <a:cubicBezTo>
                    <a:pt x="1579880" y="554990"/>
                    <a:pt x="975360" y="504190"/>
                    <a:pt x="825500" y="497840"/>
                  </a:cubicBezTo>
                  <a:cubicBezTo>
                    <a:pt x="511810" y="482600"/>
                    <a:pt x="11430" y="414020"/>
                    <a:pt x="11430" y="414020"/>
                  </a:cubicBezTo>
                  <a:lnTo>
                    <a:pt x="0" y="261620"/>
                  </a:lnTo>
                  <a:lnTo>
                    <a:pt x="48260" y="13589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FFDC5D"/>
            </a:solidFill>
          </p:spPr>
        </p:sp>
      </p:grpSp>
      <p:grpSp>
        <p:nvGrpSpPr>
          <p:cNvPr id="39" name="Group 27">
            <a:extLst>
              <a:ext uri="{FF2B5EF4-FFF2-40B4-BE49-F238E27FC236}">
                <a16:creationId xmlns:a16="http://schemas.microsoft.com/office/drawing/2014/main" id="{233E043F-2BD9-4B1B-A500-50C80BB3723B}"/>
              </a:ext>
            </a:extLst>
          </p:cNvPr>
          <p:cNvGrpSpPr/>
          <p:nvPr/>
        </p:nvGrpSpPr>
        <p:grpSpPr>
          <a:xfrm>
            <a:off x="6915202" y="2607275"/>
            <a:ext cx="2994649" cy="1822784"/>
            <a:chOff x="-29331158" y="-4844006"/>
            <a:chExt cx="9877539" cy="7817280"/>
          </a:xfrm>
        </p:grpSpPr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931A0669-1E0B-4AE6-91D8-87507218C1F0}"/>
                </a:ext>
              </a:extLst>
            </p:cNvPr>
            <p:cNvSpPr/>
            <p:nvPr/>
          </p:nvSpPr>
          <p:spPr>
            <a:xfrm>
              <a:off x="-29331158" y="-4605248"/>
              <a:ext cx="9877539" cy="7578522"/>
            </a:xfrm>
            <a:custGeom>
              <a:avLst/>
              <a:gdLst/>
              <a:ahLst/>
              <a:cxnLst/>
              <a:rect l="l" t="t" r="r" b="b"/>
              <a:pathLst>
                <a:path w="3423283" h="3536740">
                  <a:moveTo>
                    <a:pt x="3420744" y="645160"/>
                  </a:moveTo>
                  <a:cubicBezTo>
                    <a:pt x="3423283" y="488950"/>
                    <a:pt x="3401694" y="30480"/>
                    <a:pt x="3401694" y="30480"/>
                  </a:cubicBezTo>
                  <a:cubicBezTo>
                    <a:pt x="3401694" y="30480"/>
                    <a:pt x="3016884" y="40640"/>
                    <a:pt x="2670197" y="40640"/>
                  </a:cubicBezTo>
                  <a:cubicBezTo>
                    <a:pt x="2640436" y="40640"/>
                    <a:pt x="2401570" y="40640"/>
                    <a:pt x="2341880" y="40640"/>
                  </a:cubicBezTo>
                  <a:cubicBezTo>
                    <a:pt x="1906270" y="40640"/>
                    <a:pt x="1042670" y="38100"/>
                    <a:pt x="795020" y="33020"/>
                  </a:cubicBezTo>
                  <a:cubicBezTo>
                    <a:pt x="482600" y="20320"/>
                    <a:pt x="11430" y="0"/>
                    <a:pt x="10160" y="29210"/>
                  </a:cubicBezTo>
                  <a:cubicBezTo>
                    <a:pt x="8890" y="58420"/>
                    <a:pt x="21590" y="440690"/>
                    <a:pt x="21590" y="440690"/>
                  </a:cubicBezTo>
                  <a:cubicBezTo>
                    <a:pt x="21590" y="440690"/>
                    <a:pt x="21590" y="2688380"/>
                    <a:pt x="21590" y="2880150"/>
                  </a:cubicBezTo>
                  <a:cubicBezTo>
                    <a:pt x="6350" y="3125260"/>
                    <a:pt x="0" y="3498640"/>
                    <a:pt x="0" y="3498640"/>
                  </a:cubicBezTo>
                  <a:cubicBezTo>
                    <a:pt x="204470" y="3529120"/>
                    <a:pt x="450850" y="3536740"/>
                    <a:pt x="657860" y="3534200"/>
                  </a:cubicBezTo>
                  <a:cubicBezTo>
                    <a:pt x="891540" y="3534200"/>
                    <a:pt x="2605913" y="3534200"/>
                    <a:pt x="2605913" y="3534200"/>
                  </a:cubicBezTo>
                  <a:lnTo>
                    <a:pt x="3381374" y="3520230"/>
                  </a:lnTo>
                  <a:cubicBezTo>
                    <a:pt x="3381374" y="3520230"/>
                    <a:pt x="3420744" y="2817920"/>
                    <a:pt x="3420744" y="2692190"/>
                  </a:cubicBezTo>
                  <a:cubicBezTo>
                    <a:pt x="3420744" y="2518200"/>
                    <a:pt x="3418204" y="803910"/>
                    <a:pt x="3420744" y="645160"/>
                  </a:cubicBezTo>
                  <a:close/>
                </a:path>
              </a:pathLst>
            </a:custGeom>
            <a:solidFill>
              <a:srgbClr val="FFF6BB"/>
            </a:solidFill>
          </p:spPr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4050184B-EA01-4CBF-966A-034CC67CF732}"/>
                </a:ext>
              </a:extLst>
            </p:cNvPr>
            <p:cNvSpPr/>
            <p:nvPr/>
          </p:nvSpPr>
          <p:spPr>
            <a:xfrm>
              <a:off x="-28876502" y="-4844006"/>
              <a:ext cx="4569578" cy="1189234"/>
            </a:xfrm>
            <a:custGeom>
              <a:avLst/>
              <a:gdLst/>
              <a:ahLst/>
              <a:cxnLst/>
              <a:rect l="l" t="t" r="r" b="b"/>
              <a:pathLst>
                <a:path w="1583690" h="554990">
                  <a:moveTo>
                    <a:pt x="27940" y="0"/>
                  </a:moveTo>
                  <a:cubicBezTo>
                    <a:pt x="27940" y="0"/>
                    <a:pt x="990600" y="95250"/>
                    <a:pt x="1109980" y="97790"/>
                  </a:cubicBezTo>
                  <a:lnTo>
                    <a:pt x="1558290" y="106680"/>
                  </a:lnTo>
                  <a:lnTo>
                    <a:pt x="1557020" y="199390"/>
                  </a:lnTo>
                  <a:cubicBezTo>
                    <a:pt x="1557020" y="199390"/>
                    <a:pt x="1583690" y="342900"/>
                    <a:pt x="1582420" y="402590"/>
                  </a:cubicBezTo>
                  <a:lnTo>
                    <a:pt x="1579880" y="554990"/>
                  </a:lnTo>
                  <a:cubicBezTo>
                    <a:pt x="1579880" y="554990"/>
                    <a:pt x="975360" y="504190"/>
                    <a:pt x="825500" y="497840"/>
                  </a:cubicBezTo>
                  <a:cubicBezTo>
                    <a:pt x="511810" y="482600"/>
                    <a:pt x="11430" y="414020"/>
                    <a:pt x="11430" y="414020"/>
                  </a:cubicBezTo>
                  <a:lnTo>
                    <a:pt x="0" y="261620"/>
                  </a:lnTo>
                  <a:lnTo>
                    <a:pt x="48260" y="13589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FFDC5D"/>
            </a:solidFill>
          </p:spPr>
        </p:sp>
      </p:grpSp>
      <p:grpSp>
        <p:nvGrpSpPr>
          <p:cNvPr id="21" name="Group 27">
            <a:extLst>
              <a:ext uri="{FF2B5EF4-FFF2-40B4-BE49-F238E27FC236}">
                <a16:creationId xmlns:a16="http://schemas.microsoft.com/office/drawing/2014/main" id="{161AE08A-044A-437E-A0CD-23ED50ED474F}"/>
              </a:ext>
            </a:extLst>
          </p:cNvPr>
          <p:cNvGrpSpPr/>
          <p:nvPr/>
        </p:nvGrpSpPr>
        <p:grpSpPr>
          <a:xfrm>
            <a:off x="2546994" y="2553573"/>
            <a:ext cx="2994649" cy="1880209"/>
            <a:chOff x="-29331158" y="-4844006"/>
            <a:chExt cx="9877539" cy="7817280"/>
          </a:xfrm>
        </p:grpSpPr>
        <p:sp>
          <p:nvSpPr>
            <p:cNvPr id="37" name="Freeform 28">
              <a:extLst>
                <a:ext uri="{FF2B5EF4-FFF2-40B4-BE49-F238E27FC236}">
                  <a16:creationId xmlns:a16="http://schemas.microsoft.com/office/drawing/2014/main" id="{54DCDB39-0C14-4723-AB0A-078A2DA0B351}"/>
                </a:ext>
              </a:extLst>
            </p:cNvPr>
            <p:cNvSpPr/>
            <p:nvPr/>
          </p:nvSpPr>
          <p:spPr>
            <a:xfrm>
              <a:off x="-29331158" y="-4605248"/>
              <a:ext cx="9877539" cy="7578522"/>
            </a:xfrm>
            <a:custGeom>
              <a:avLst/>
              <a:gdLst/>
              <a:ahLst/>
              <a:cxnLst/>
              <a:rect l="l" t="t" r="r" b="b"/>
              <a:pathLst>
                <a:path w="3423283" h="3536740">
                  <a:moveTo>
                    <a:pt x="3420744" y="645160"/>
                  </a:moveTo>
                  <a:cubicBezTo>
                    <a:pt x="3423283" y="488950"/>
                    <a:pt x="3401694" y="30480"/>
                    <a:pt x="3401694" y="30480"/>
                  </a:cubicBezTo>
                  <a:cubicBezTo>
                    <a:pt x="3401694" y="30480"/>
                    <a:pt x="3016884" y="40640"/>
                    <a:pt x="2670197" y="40640"/>
                  </a:cubicBezTo>
                  <a:cubicBezTo>
                    <a:pt x="2640436" y="40640"/>
                    <a:pt x="2401570" y="40640"/>
                    <a:pt x="2341880" y="40640"/>
                  </a:cubicBezTo>
                  <a:cubicBezTo>
                    <a:pt x="1906270" y="40640"/>
                    <a:pt x="1042670" y="38100"/>
                    <a:pt x="795020" y="33020"/>
                  </a:cubicBezTo>
                  <a:cubicBezTo>
                    <a:pt x="482600" y="20320"/>
                    <a:pt x="11430" y="0"/>
                    <a:pt x="10160" y="29210"/>
                  </a:cubicBezTo>
                  <a:cubicBezTo>
                    <a:pt x="8890" y="58420"/>
                    <a:pt x="21590" y="440690"/>
                    <a:pt x="21590" y="440690"/>
                  </a:cubicBezTo>
                  <a:cubicBezTo>
                    <a:pt x="21590" y="440690"/>
                    <a:pt x="21590" y="2688380"/>
                    <a:pt x="21590" y="2880150"/>
                  </a:cubicBezTo>
                  <a:cubicBezTo>
                    <a:pt x="6350" y="3125260"/>
                    <a:pt x="0" y="3498640"/>
                    <a:pt x="0" y="3498640"/>
                  </a:cubicBezTo>
                  <a:cubicBezTo>
                    <a:pt x="204470" y="3529120"/>
                    <a:pt x="450850" y="3536740"/>
                    <a:pt x="657860" y="3534200"/>
                  </a:cubicBezTo>
                  <a:cubicBezTo>
                    <a:pt x="891540" y="3534200"/>
                    <a:pt x="2605913" y="3534200"/>
                    <a:pt x="2605913" y="3534200"/>
                  </a:cubicBezTo>
                  <a:lnTo>
                    <a:pt x="3381374" y="3520230"/>
                  </a:lnTo>
                  <a:cubicBezTo>
                    <a:pt x="3381374" y="3520230"/>
                    <a:pt x="3420744" y="2817920"/>
                    <a:pt x="3420744" y="2692190"/>
                  </a:cubicBezTo>
                  <a:cubicBezTo>
                    <a:pt x="3420744" y="2518200"/>
                    <a:pt x="3418204" y="803910"/>
                    <a:pt x="3420744" y="645160"/>
                  </a:cubicBezTo>
                  <a:close/>
                </a:path>
              </a:pathLst>
            </a:custGeom>
            <a:solidFill>
              <a:srgbClr val="FFF6BB"/>
            </a:solidFill>
          </p:spPr>
        </p:sp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FE0B0BDB-849B-4899-8806-B32591D35D43}"/>
                </a:ext>
              </a:extLst>
            </p:cNvPr>
            <p:cNvSpPr/>
            <p:nvPr/>
          </p:nvSpPr>
          <p:spPr>
            <a:xfrm>
              <a:off x="-28876502" y="-4844006"/>
              <a:ext cx="4569578" cy="1189234"/>
            </a:xfrm>
            <a:custGeom>
              <a:avLst/>
              <a:gdLst/>
              <a:ahLst/>
              <a:cxnLst/>
              <a:rect l="l" t="t" r="r" b="b"/>
              <a:pathLst>
                <a:path w="1583690" h="554990">
                  <a:moveTo>
                    <a:pt x="27940" y="0"/>
                  </a:moveTo>
                  <a:cubicBezTo>
                    <a:pt x="27940" y="0"/>
                    <a:pt x="990600" y="95250"/>
                    <a:pt x="1109980" y="97790"/>
                  </a:cubicBezTo>
                  <a:lnTo>
                    <a:pt x="1558290" y="106680"/>
                  </a:lnTo>
                  <a:lnTo>
                    <a:pt x="1557020" y="199390"/>
                  </a:lnTo>
                  <a:cubicBezTo>
                    <a:pt x="1557020" y="199390"/>
                    <a:pt x="1583690" y="342900"/>
                    <a:pt x="1582420" y="402590"/>
                  </a:cubicBezTo>
                  <a:lnTo>
                    <a:pt x="1579880" y="554990"/>
                  </a:lnTo>
                  <a:cubicBezTo>
                    <a:pt x="1579880" y="554990"/>
                    <a:pt x="975360" y="504190"/>
                    <a:pt x="825500" y="497840"/>
                  </a:cubicBezTo>
                  <a:cubicBezTo>
                    <a:pt x="511810" y="482600"/>
                    <a:pt x="11430" y="414020"/>
                    <a:pt x="11430" y="414020"/>
                  </a:cubicBezTo>
                  <a:lnTo>
                    <a:pt x="0" y="261620"/>
                  </a:lnTo>
                  <a:lnTo>
                    <a:pt x="48260" y="13589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FFDC5D"/>
            </a:solidFill>
          </p:spPr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62462CDC-D07F-4D7E-AD14-A2B26F55137A}"/>
              </a:ext>
            </a:extLst>
          </p:cNvPr>
          <p:cNvSpPr txBox="1"/>
          <p:nvPr/>
        </p:nvSpPr>
        <p:spPr>
          <a:xfrm>
            <a:off x="2871730" y="353816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LUYỆN TẬP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35283D6-B096-42D0-8033-9C31FF14D3DF}"/>
              </a:ext>
            </a:extLst>
          </p:cNvPr>
          <p:cNvSpPr txBox="1"/>
          <p:nvPr/>
        </p:nvSpPr>
        <p:spPr>
          <a:xfrm>
            <a:off x="1323730" y="1159942"/>
            <a:ext cx="9544537" cy="13628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3.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Trong các thực phẩm dưới đây, loại nào chứa nhiều protein (chất đạm) nhất?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" name="Group 27">
            <a:extLst>
              <a:ext uri="{FF2B5EF4-FFF2-40B4-BE49-F238E27FC236}">
                <a16:creationId xmlns:a16="http://schemas.microsoft.com/office/drawing/2014/main" id="{15B8CB4D-F206-4995-970B-AFA80714108D}"/>
              </a:ext>
            </a:extLst>
          </p:cNvPr>
          <p:cNvGrpSpPr/>
          <p:nvPr/>
        </p:nvGrpSpPr>
        <p:grpSpPr>
          <a:xfrm>
            <a:off x="2546656" y="4684998"/>
            <a:ext cx="2994649" cy="1822783"/>
            <a:chOff x="-29331158" y="-4844006"/>
            <a:chExt cx="9877539" cy="7817280"/>
          </a:xfrm>
        </p:grpSpPr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5A43DA76-B73E-4CAE-972D-788C77B3FF22}"/>
                </a:ext>
              </a:extLst>
            </p:cNvPr>
            <p:cNvSpPr/>
            <p:nvPr/>
          </p:nvSpPr>
          <p:spPr>
            <a:xfrm>
              <a:off x="-29331158" y="-4605248"/>
              <a:ext cx="9877539" cy="7578522"/>
            </a:xfrm>
            <a:custGeom>
              <a:avLst/>
              <a:gdLst/>
              <a:ahLst/>
              <a:cxnLst/>
              <a:rect l="l" t="t" r="r" b="b"/>
              <a:pathLst>
                <a:path w="3423283" h="3536740">
                  <a:moveTo>
                    <a:pt x="3420744" y="645160"/>
                  </a:moveTo>
                  <a:cubicBezTo>
                    <a:pt x="3423283" y="488950"/>
                    <a:pt x="3401694" y="30480"/>
                    <a:pt x="3401694" y="30480"/>
                  </a:cubicBezTo>
                  <a:cubicBezTo>
                    <a:pt x="3401694" y="30480"/>
                    <a:pt x="3016884" y="40640"/>
                    <a:pt x="2670197" y="40640"/>
                  </a:cubicBezTo>
                  <a:cubicBezTo>
                    <a:pt x="2640436" y="40640"/>
                    <a:pt x="2401570" y="40640"/>
                    <a:pt x="2341880" y="40640"/>
                  </a:cubicBezTo>
                  <a:cubicBezTo>
                    <a:pt x="1906270" y="40640"/>
                    <a:pt x="1042670" y="38100"/>
                    <a:pt x="795020" y="33020"/>
                  </a:cubicBezTo>
                  <a:cubicBezTo>
                    <a:pt x="482600" y="20320"/>
                    <a:pt x="11430" y="0"/>
                    <a:pt x="10160" y="29210"/>
                  </a:cubicBezTo>
                  <a:cubicBezTo>
                    <a:pt x="8890" y="58420"/>
                    <a:pt x="21590" y="440690"/>
                    <a:pt x="21590" y="440690"/>
                  </a:cubicBezTo>
                  <a:cubicBezTo>
                    <a:pt x="21590" y="440690"/>
                    <a:pt x="21590" y="2688380"/>
                    <a:pt x="21590" y="2880150"/>
                  </a:cubicBezTo>
                  <a:cubicBezTo>
                    <a:pt x="6350" y="3125260"/>
                    <a:pt x="0" y="3498640"/>
                    <a:pt x="0" y="3498640"/>
                  </a:cubicBezTo>
                  <a:cubicBezTo>
                    <a:pt x="204470" y="3529120"/>
                    <a:pt x="450850" y="3536740"/>
                    <a:pt x="657860" y="3534200"/>
                  </a:cubicBezTo>
                  <a:cubicBezTo>
                    <a:pt x="891540" y="3534200"/>
                    <a:pt x="2605913" y="3534200"/>
                    <a:pt x="2605913" y="3534200"/>
                  </a:cubicBezTo>
                  <a:lnTo>
                    <a:pt x="3381374" y="3520230"/>
                  </a:lnTo>
                  <a:cubicBezTo>
                    <a:pt x="3381374" y="3520230"/>
                    <a:pt x="3420744" y="2817920"/>
                    <a:pt x="3420744" y="2692190"/>
                  </a:cubicBezTo>
                  <a:cubicBezTo>
                    <a:pt x="3420744" y="2518200"/>
                    <a:pt x="3418204" y="803910"/>
                    <a:pt x="3420744" y="645160"/>
                  </a:cubicBezTo>
                  <a:close/>
                </a:path>
              </a:pathLst>
            </a:custGeom>
            <a:solidFill>
              <a:srgbClr val="FFF6BB"/>
            </a:solidFill>
          </p:spPr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5EDBA968-6F6D-4A0E-9CEF-A93AB6107915}"/>
                </a:ext>
              </a:extLst>
            </p:cNvPr>
            <p:cNvSpPr/>
            <p:nvPr/>
          </p:nvSpPr>
          <p:spPr>
            <a:xfrm>
              <a:off x="-28876502" y="-4844006"/>
              <a:ext cx="4569578" cy="1189234"/>
            </a:xfrm>
            <a:custGeom>
              <a:avLst/>
              <a:gdLst/>
              <a:ahLst/>
              <a:cxnLst/>
              <a:rect l="l" t="t" r="r" b="b"/>
              <a:pathLst>
                <a:path w="1583690" h="554990">
                  <a:moveTo>
                    <a:pt x="27940" y="0"/>
                  </a:moveTo>
                  <a:cubicBezTo>
                    <a:pt x="27940" y="0"/>
                    <a:pt x="990600" y="95250"/>
                    <a:pt x="1109980" y="97790"/>
                  </a:cubicBezTo>
                  <a:lnTo>
                    <a:pt x="1558290" y="106680"/>
                  </a:lnTo>
                  <a:lnTo>
                    <a:pt x="1557020" y="199390"/>
                  </a:lnTo>
                  <a:cubicBezTo>
                    <a:pt x="1557020" y="199390"/>
                    <a:pt x="1583690" y="342900"/>
                    <a:pt x="1582420" y="402590"/>
                  </a:cubicBezTo>
                  <a:lnTo>
                    <a:pt x="1579880" y="554990"/>
                  </a:lnTo>
                  <a:cubicBezTo>
                    <a:pt x="1579880" y="554990"/>
                    <a:pt x="975360" y="504190"/>
                    <a:pt x="825500" y="497840"/>
                  </a:cubicBezTo>
                  <a:cubicBezTo>
                    <a:pt x="511810" y="482600"/>
                    <a:pt x="11430" y="414020"/>
                    <a:pt x="11430" y="414020"/>
                  </a:cubicBezTo>
                  <a:lnTo>
                    <a:pt x="0" y="261620"/>
                  </a:lnTo>
                  <a:lnTo>
                    <a:pt x="48260" y="13589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FFDC5D"/>
            </a:solidFill>
          </p:spPr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D8D5A12-EB7C-400D-8D88-FAB0FE8F8258}"/>
              </a:ext>
            </a:extLst>
          </p:cNvPr>
          <p:cNvSpPr txBox="1"/>
          <p:nvPr/>
        </p:nvSpPr>
        <p:spPr>
          <a:xfrm>
            <a:off x="2802771" y="3242530"/>
            <a:ext cx="2534239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A.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Gạo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A3CE96-11D4-4186-86C4-8EFFEB0DDB39}"/>
              </a:ext>
            </a:extLst>
          </p:cNvPr>
          <p:cNvSpPr txBox="1"/>
          <p:nvPr/>
        </p:nvSpPr>
        <p:spPr>
          <a:xfrm>
            <a:off x="6574687" y="3219643"/>
            <a:ext cx="3675677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B. Rau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xanh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50B1F08-B808-41FD-8015-D752F41C7BF5}"/>
              </a:ext>
            </a:extLst>
          </p:cNvPr>
          <p:cNvSpPr txBox="1"/>
          <p:nvPr/>
        </p:nvSpPr>
        <p:spPr>
          <a:xfrm>
            <a:off x="2776859" y="5364637"/>
            <a:ext cx="2534239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C.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Thịt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,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cá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3CFECE7-08CD-461A-A004-57B846EEF1A2}"/>
              </a:ext>
            </a:extLst>
          </p:cNvPr>
          <p:cNvSpPr txBox="1"/>
          <p:nvPr/>
        </p:nvSpPr>
        <p:spPr>
          <a:xfrm>
            <a:off x="7020821" y="5364637"/>
            <a:ext cx="2835232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D.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Gạo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rau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E831D50-F37B-4DC1-AB81-CF42F023C54A}"/>
              </a:ext>
            </a:extLst>
          </p:cNvPr>
          <p:cNvSpPr/>
          <p:nvPr/>
        </p:nvSpPr>
        <p:spPr>
          <a:xfrm>
            <a:off x="3065305" y="5379993"/>
            <a:ext cx="623777" cy="636131"/>
          </a:xfrm>
          <a:prstGeom prst="ellipse">
            <a:avLst/>
          </a:prstGeom>
          <a:noFill/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2470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3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3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  <p:bldP spid="34" grpId="0"/>
      <p:bldP spid="35" grpId="0"/>
      <p:bldP spid="36" grpId="0"/>
      <p:bldP spid="3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35283D6-B096-42D0-8033-9C31FF14D3DF}"/>
              </a:ext>
            </a:extLst>
          </p:cNvPr>
          <p:cNvSpPr txBox="1"/>
          <p:nvPr/>
        </p:nvSpPr>
        <p:spPr>
          <a:xfrm>
            <a:off x="683483" y="1587500"/>
            <a:ext cx="10825032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4.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 Cây trồng nào sau đây không được xem là cây lương thực?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8DEDBA1-8899-445F-83BF-6C59672C5163}"/>
              </a:ext>
            </a:extLst>
          </p:cNvPr>
          <p:cNvSpPr/>
          <p:nvPr/>
        </p:nvSpPr>
        <p:spPr>
          <a:xfrm>
            <a:off x="2645511" y="2626823"/>
            <a:ext cx="2637248" cy="1393629"/>
          </a:xfrm>
          <a:prstGeom prst="roundRect">
            <a:avLst/>
          </a:prstGeom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A.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Lúa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gạo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0E4E0E8-9996-4256-BA07-664130103B82}"/>
              </a:ext>
            </a:extLst>
          </p:cNvPr>
          <p:cNvSpPr/>
          <p:nvPr/>
        </p:nvSpPr>
        <p:spPr>
          <a:xfrm>
            <a:off x="6909241" y="2626823"/>
            <a:ext cx="2637248" cy="1393629"/>
          </a:xfrm>
          <a:prstGeom prst="roundRect">
            <a:avLst/>
          </a:prstGeom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B.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Mía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D4D4AC9-2313-48B2-A4E1-C7768C5D3F36}"/>
              </a:ext>
            </a:extLst>
          </p:cNvPr>
          <p:cNvSpPr/>
          <p:nvPr/>
        </p:nvSpPr>
        <p:spPr>
          <a:xfrm>
            <a:off x="6909244" y="4576383"/>
            <a:ext cx="2637245" cy="1393629"/>
          </a:xfrm>
          <a:prstGeom prst="roundRect">
            <a:avLst/>
          </a:prstGeom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D.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Lúa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mì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A7AF70E6-DBC8-45D3-9E4C-A5131140A236}"/>
              </a:ext>
            </a:extLst>
          </p:cNvPr>
          <p:cNvSpPr/>
          <p:nvPr/>
        </p:nvSpPr>
        <p:spPr>
          <a:xfrm>
            <a:off x="2645511" y="4576383"/>
            <a:ext cx="2637247" cy="1393629"/>
          </a:xfrm>
          <a:prstGeom prst="roundRect">
            <a:avLst/>
          </a:prstGeom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C.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Ngô</a:t>
            </a:r>
            <a:endParaRPr lang="en-US" sz="2933" kern="0" dirty="0">
              <a:solidFill>
                <a:srgbClr val="FBF2E9">
                  <a:lumMod val="25000"/>
                </a:srgbClr>
              </a:solidFill>
              <a:latin typeface="Arial"/>
              <a:sym typeface="Arial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8A93DAD-641F-4AB1-AEF3-77B8BDB95DA9}"/>
              </a:ext>
            </a:extLst>
          </p:cNvPr>
          <p:cNvSpPr/>
          <p:nvPr/>
        </p:nvSpPr>
        <p:spPr>
          <a:xfrm>
            <a:off x="6909244" y="2630588"/>
            <a:ext cx="2637245" cy="1393629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 w="1905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B.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Mía</a:t>
            </a:r>
            <a:endParaRPr lang="en-US" sz="2933" kern="0" dirty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1B71BEA-EAFE-4EAE-B96E-9AEB924BCDE2}"/>
              </a:ext>
            </a:extLst>
          </p:cNvPr>
          <p:cNvSpPr txBox="1"/>
          <p:nvPr/>
        </p:nvSpPr>
        <p:spPr>
          <a:xfrm>
            <a:off x="2871730" y="476675"/>
            <a:ext cx="6448540" cy="7898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533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66515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A1D1576-8D6A-4691-9022-C20E5A24C3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1" y="290335"/>
            <a:ext cx="4640611" cy="278920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27078197-ECC8-4421-89B0-319BA9B8CB4E}"/>
              </a:ext>
            </a:extLst>
          </p:cNvPr>
          <p:cNvSpPr txBox="1"/>
          <p:nvPr/>
        </p:nvSpPr>
        <p:spPr>
          <a:xfrm>
            <a:off x="840019" y="6099762"/>
            <a:ext cx="10092267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189" indent="-457189" algn="ctr" defTabSz="121917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Một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số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loại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lương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chính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ở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Việt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Nam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F4C0369-40FE-407A-8A75-366622BA39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4168" y="290335"/>
            <a:ext cx="4651985" cy="278920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C97998D-0920-42DF-9314-5840004829C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4165" y="3203943"/>
            <a:ext cx="4651987" cy="278920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6F05DA4-8245-4E2F-BDD8-D27973B077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96000" y="3203943"/>
            <a:ext cx="4651987" cy="2789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027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79ED12C-CFF8-41E0-A391-9CAD56222CD4}"/>
              </a:ext>
            </a:extLst>
          </p:cNvPr>
          <p:cNvSpPr txBox="1"/>
          <p:nvPr/>
        </p:nvSpPr>
        <p:spPr>
          <a:xfrm>
            <a:off x="2871730" y="435119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399E80B-36F1-44D0-AA8E-04EBFA982D27}"/>
              </a:ext>
            </a:extLst>
          </p:cNvPr>
          <p:cNvSpPr txBox="1"/>
          <p:nvPr/>
        </p:nvSpPr>
        <p:spPr>
          <a:xfrm>
            <a:off x="1026346" y="1097870"/>
            <a:ext cx="10139305" cy="13628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Việt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Nam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quốc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gia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sản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xuất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xuất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khẩu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gạo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hàng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đầu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thế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giới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Vậy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theo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em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:</a:t>
            </a:r>
          </a:p>
        </p:txBody>
      </p:sp>
      <p:sp>
        <p:nvSpPr>
          <p:cNvPr id="7" name="Arrow: Pentagon 6">
            <a:extLst>
              <a:ext uri="{FF2B5EF4-FFF2-40B4-BE49-F238E27FC236}">
                <a16:creationId xmlns:a16="http://schemas.microsoft.com/office/drawing/2014/main" id="{A856F919-2729-42BB-B02D-7715E01C4662}"/>
              </a:ext>
            </a:extLst>
          </p:cNvPr>
          <p:cNvSpPr/>
          <p:nvPr/>
        </p:nvSpPr>
        <p:spPr>
          <a:xfrm>
            <a:off x="1399821" y="2819764"/>
            <a:ext cx="9813807" cy="997849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Gạo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là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lương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hay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phẩm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?</a:t>
            </a:r>
          </a:p>
        </p:txBody>
      </p:sp>
      <p:sp>
        <p:nvSpPr>
          <p:cNvPr id="8" name="Arrow: Pentagon 7">
            <a:extLst>
              <a:ext uri="{FF2B5EF4-FFF2-40B4-BE49-F238E27FC236}">
                <a16:creationId xmlns:a16="http://schemas.microsoft.com/office/drawing/2014/main" id="{6483B3DB-48B0-4371-9099-5DD65DB2FA6B}"/>
              </a:ext>
            </a:extLst>
          </p:cNvPr>
          <p:cNvSpPr/>
          <p:nvPr/>
        </p:nvSpPr>
        <p:spPr>
          <a:xfrm>
            <a:off x="1399821" y="4040483"/>
            <a:ext cx="9813807" cy="997851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Kể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tên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hai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khu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vực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sản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xuất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gạo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chính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ở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Việt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nam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.</a:t>
            </a:r>
          </a:p>
        </p:txBody>
      </p:sp>
      <p:sp>
        <p:nvSpPr>
          <p:cNvPr id="9" name="Arrow: Pentagon 8">
            <a:extLst>
              <a:ext uri="{FF2B5EF4-FFF2-40B4-BE49-F238E27FC236}">
                <a16:creationId xmlns:a16="http://schemas.microsoft.com/office/drawing/2014/main" id="{12EE4BFC-08AF-42AC-B583-CF42E82CC775}"/>
              </a:ext>
            </a:extLst>
          </p:cNvPr>
          <p:cNvSpPr/>
          <p:nvPr/>
        </p:nvSpPr>
        <p:spPr>
          <a:xfrm>
            <a:off x="1399821" y="5261205"/>
            <a:ext cx="9813807" cy="997851"/>
          </a:xfrm>
          <a:prstGeom prst="homePlate">
            <a:avLst/>
          </a:prstGeom>
          <a:solidFill>
            <a:schemeClr val="tx2"/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Tại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sao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phải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thu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hoạch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lúa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đúng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thời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vụ</a:t>
            </a:r>
            <a:r>
              <a:rPr lang="en-US" sz="2933" kern="0" dirty="0">
                <a:solidFill>
                  <a:srgbClr val="FBF2E9">
                    <a:lumMod val="25000"/>
                  </a:srgbClr>
                </a:solidFill>
                <a:latin typeface="Arial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09799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wipe/>
      </p:transition>
    </mc:Choice>
    <mc:Fallback xmlns="">
      <p:transition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7" grpId="0" animBg="1"/>
      <p:bldP spid="8" grpId="0" animBg="1"/>
      <p:bldP spid="9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A081E8B-4A81-4B4B-9BCE-C8475ED9F08E}"/>
              </a:ext>
            </a:extLst>
          </p:cNvPr>
          <p:cNvSpPr txBox="1"/>
          <p:nvPr/>
        </p:nvSpPr>
        <p:spPr>
          <a:xfrm>
            <a:off x="2871727" y="370520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VẬN DỤNG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C03A7D-3468-4044-97A5-52A8334FA4FE}"/>
              </a:ext>
            </a:extLst>
          </p:cNvPr>
          <p:cNvSpPr txBox="1"/>
          <p:nvPr/>
        </p:nvSpPr>
        <p:spPr>
          <a:xfrm>
            <a:off x="643462" y="1038400"/>
            <a:ext cx="10905068" cy="13628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Arial"/>
                <a:sym typeface="Arial"/>
              </a:rPr>
              <a:t>Gạo là lương thực, cung cấp lượng lớn tinh bột cho con người.</a:t>
            </a:r>
          </a:p>
          <a:p>
            <a:pPr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- Hai k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Arial"/>
                <a:sym typeface="Arial"/>
              </a:rPr>
              <a:t>hu vực sản xuất lúa gạo lớn nhất Việt Nam là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:</a:t>
            </a:r>
            <a:endParaRPr lang="vi-VN" sz="2933" kern="0" dirty="0">
              <a:solidFill>
                <a:srgbClr val="0E5366">
                  <a:lumMod val="75000"/>
                </a:srgbClr>
              </a:solidFill>
              <a:latin typeface="Arial" panose="020B0604020202020204" pitchFamily="34" charset="0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A283BE4-604D-4961-9ED6-C00F8DF7FD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6371" y="2741754"/>
            <a:ext cx="5168903" cy="307784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A57E742A-DA63-4467-9BC1-1E6AEBAEFF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6730" y="2741754"/>
            <a:ext cx="5168900" cy="3077847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AB2AAB10-0B16-4297-A9AB-F133C2075A3E}"/>
              </a:ext>
            </a:extLst>
          </p:cNvPr>
          <p:cNvSpPr txBox="1"/>
          <p:nvPr/>
        </p:nvSpPr>
        <p:spPr>
          <a:xfrm>
            <a:off x="1020466" y="6048597"/>
            <a:ext cx="4560711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189" indent="-457189" algn="ctr" defTabSz="121917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Đồng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bằng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Hồng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3CD0279-0ED4-467A-97ED-AFE66B1A3A74}"/>
              </a:ext>
            </a:extLst>
          </p:cNvPr>
          <p:cNvSpPr txBox="1"/>
          <p:nvPr/>
        </p:nvSpPr>
        <p:spPr>
          <a:xfrm>
            <a:off x="6099763" y="6048596"/>
            <a:ext cx="5448767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189" indent="-457189" algn="ctr" defTabSz="1219170">
              <a:buClr>
                <a:srgbClr val="000000"/>
              </a:buClr>
              <a:buFont typeface="Wingdings" panose="05000000000000000000" pitchFamily="2" charset="2"/>
              <a:buChar char="Ø"/>
            </a:pP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Đồng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bằng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sông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Cửu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Long</a:t>
            </a:r>
          </a:p>
        </p:txBody>
      </p:sp>
    </p:spTree>
    <p:extLst>
      <p:ext uri="{BB962C8B-B14F-4D97-AF65-F5344CB8AC3E}">
        <p14:creationId xmlns:p14="http://schemas.microsoft.com/office/powerpoint/2010/main" val="3597428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B8847A7F-81C5-49B1-87D1-AA8DA0673F7B}"/>
              </a:ext>
            </a:extLst>
          </p:cNvPr>
          <p:cNvSpPr txBox="1"/>
          <p:nvPr/>
        </p:nvSpPr>
        <p:spPr>
          <a:xfrm>
            <a:off x="1041540" y="1171551"/>
            <a:ext cx="10108912" cy="3393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-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Segoe UI" panose="020B0502040204020203" pitchFamily="34" charset="0"/>
                <a:sym typeface="Arial"/>
              </a:rPr>
              <a:t>Cần phải thu hoạch lúa đúng thời vụ để:</a:t>
            </a: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+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Segoe UI" panose="020B0502040204020203" pitchFamily="34" charset="0"/>
                <a:sym typeface="Arial"/>
              </a:rPr>
              <a:t>Đảm bảo hạt gạo có chất lượng tốt nhất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.</a:t>
            </a:r>
            <a:endParaRPr lang="vi-VN" sz="2933" kern="0" dirty="0">
              <a:solidFill>
                <a:srgbClr val="0E5366">
                  <a:lumMod val="75000"/>
                </a:srgbClr>
              </a:solidFill>
              <a:latin typeface="Arial" panose="020B0604020202020204" pitchFamily="34" charset="0"/>
              <a:cs typeface="Segoe UI" panose="020B0502040204020203" pitchFamily="34" charset="0"/>
              <a:sym typeface="Arial"/>
            </a:endParaRP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+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Segoe UI" panose="020B0502040204020203" pitchFamily="34" charset="0"/>
                <a:sym typeface="Arial"/>
              </a:rPr>
              <a:t>Tránh bị hao phí khi thụ hoạch vì nếu thu hoạch vào lúc lúa quá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chín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Segoe UI" panose="020B0502040204020203" pitchFamily="34" charset="0"/>
                <a:sym typeface="Arial"/>
              </a:rPr>
              <a:t> thì hạt rơi rụng ra đất rất nhiều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.</a:t>
            </a:r>
            <a:endParaRPr lang="vi-VN" sz="2933" kern="0" dirty="0">
              <a:solidFill>
                <a:srgbClr val="0E5366">
                  <a:lumMod val="75000"/>
                </a:srgbClr>
              </a:solidFill>
              <a:latin typeface="Arial" panose="020B0604020202020204" pitchFamily="34" charset="0"/>
              <a:cs typeface="Segoe UI" panose="020B0502040204020203" pitchFamily="34" charset="0"/>
              <a:sym typeface="Arial"/>
            </a:endParaRPr>
          </a:p>
          <a:p>
            <a:pPr algn="just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Segoe UI" panose="020B0502040204020203" pitchFamily="34" charset="0"/>
                <a:sym typeface="Arial"/>
              </a:rPr>
              <a:t>+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 panose="020B0604020202020204" pitchFamily="34" charset="0"/>
                <a:cs typeface="Segoe UI" panose="020B0502040204020203" pitchFamily="34" charset="0"/>
                <a:sym typeface="Arial"/>
              </a:rPr>
              <a:t> Chuẩn bị đất, kịp thời làm vụ khác.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D755FFE-457D-4596-BA08-A586F7835D31}"/>
              </a:ext>
            </a:extLst>
          </p:cNvPr>
          <p:cNvSpPr txBox="1"/>
          <p:nvPr/>
        </p:nvSpPr>
        <p:spPr>
          <a:xfrm>
            <a:off x="2871727" y="370520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VẬN DỤNG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48CC0887-D394-45D5-B1F7-E177BEADC0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7721595" y="3944478"/>
            <a:ext cx="3221100" cy="2783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8605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D66F72C5-2C1B-414B-AC4C-63A81A536D76}"/>
              </a:ext>
            </a:extLst>
          </p:cNvPr>
          <p:cNvSpPr txBox="1"/>
          <p:nvPr/>
        </p:nvSpPr>
        <p:spPr>
          <a:xfrm>
            <a:off x="1777826" y="3246087"/>
            <a:ext cx="9718255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Đảm bảo đủ lượng thức ăn phù hợp với từng đối tượng.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FDA0E4C3-6C45-4C57-B8E4-693EA8C9AA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92607" y="1620081"/>
            <a:ext cx="669680" cy="1109384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5DF2D08C-9F10-4DFB-9A0D-9A806986C0A0}"/>
              </a:ext>
            </a:extLst>
          </p:cNvPr>
          <p:cNvSpPr/>
          <p:nvPr/>
        </p:nvSpPr>
        <p:spPr>
          <a:xfrm>
            <a:off x="1777824" y="1620082"/>
            <a:ext cx="9235248" cy="1109383"/>
          </a:xfrm>
          <a:prstGeom prst="roundRect">
            <a:avLst/>
          </a:prstGeom>
          <a:solidFill>
            <a:schemeClr val="bg2">
              <a:lumMod val="75000"/>
            </a:schemeClr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Để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xây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dựng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một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khẩu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phần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ăn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hợp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lí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ần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dựa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vào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những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yếu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tố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FFFFFF"/>
                </a:solidFill>
                <a:latin typeface="Arial"/>
                <a:sym typeface="Arial"/>
              </a:rPr>
              <a:t>nào</a:t>
            </a:r>
            <a:r>
              <a:rPr lang="en-US" sz="2933" kern="0" dirty="0">
                <a:solidFill>
                  <a:srgbClr val="FFFFFF"/>
                </a:solidFill>
                <a:latin typeface="Arial"/>
                <a:sym typeface="Arial"/>
              </a:rPr>
              <a:t>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AFE9D6C-62F3-436D-B07A-09E74C1996FA}"/>
              </a:ext>
            </a:extLst>
          </p:cNvPr>
          <p:cNvSpPr txBox="1"/>
          <p:nvPr/>
        </p:nvSpPr>
        <p:spPr>
          <a:xfrm>
            <a:off x="1777829" y="4020320"/>
            <a:ext cx="9842201" cy="9950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Đảm bảo đủ các thành phần 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di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nh dưỡng hữu cơ, vitamin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và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muối khoáng.</a:t>
            </a:r>
            <a:endParaRPr lang="en-US" sz="2933" kern="0" dirty="0">
              <a:solidFill>
                <a:srgbClr val="0E5366">
                  <a:lumMod val="75000"/>
                </a:srgbClr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F5A0E93-04BD-4877-95B4-697DE06E788E}"/>
              </a:ext>
            </a:extLst>
          </p:cNvPr>
          <p:cNvSpPr txBox="1"/>
          <p:nvPr/>
        </p:nvSpPr>
        <p:spPr>
          <a:xfrm>
            <a:off x="1777825" y="5191617"/>
            <a:ext cx="9718255" cy="5436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1219170">
              <a:buClr>
                <a:srgbClr val="000000"/>
              </a:buClr>
            </a:pPr>
            <a:r>
              <a:rPr lang="vi-VN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Đảm bảo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cung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cấp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đủ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năng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lượng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cho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nhu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cầu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cơ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2933" kern="0" dirty="0" err="1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thể</a:t>
            </a:r>
            <a:r>
              <a:rPr lang="en-US" sz="2933" kern="0" dirty="0">
                <a:solidFill>
                  <a:srgbClr val="0E5366">
                    <a:lumMod val="75000"/>
                  </a:srgbClr>
                </a:solidFill>
                <a:latin typeface="Arial"/>
                <a:cs typeface="Arial"/>
                <a:sym typeface="Arial"/>
              </a:rPr>
              <a:t>.</a:t>
            </a:r>
          </a:p>
        </p:txBody>
      </p:sp>
      <p:pic>
        <p:nvPicPr>
          <p:cNvPr id="21" name="Graphic 20">
            <a:extLst>
              <a:ext uri="{FF2B5EF4-FFF2-40B4-BE49-F238E27FC236}">
                <a16:creationId xmlns:a16="http://schemas.microsoft.com/office/drawing/2014/main" id="{B232C34B-22E3-45A3-BE14-88F9715170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92607" y="3134727"/>
            <a:ext cx="669680" cy="797239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17551228-53E2-4430-9A97-B35B67FFAB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92607" y="4051811"/>
            <a:ext cx="669680" cy="797239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A68F8C20-B506-4128-8E31-9AE100BA6B7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92607" y="4968895"/>
            <a:ext cx="669680" cy="797239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BBB99F4-A61F-47F5-A255-A3015F60C89C}"/>
              </a:ext>
            </a:extLst>
          </p:cNvPr>
          <p:cNvSpPr txBox="1"/>
          <p:nvPr/>
        </p:nvSpPr>
        <p:spPr>
          <a:xfrm>
            <a:off x="2871730" y="435119"/>
            <a:ext cx="6448540" cy="748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267" b="1" kern="0" dirty="0">
                <a:solidFill>
                  <a:srgbClr val="0E5366"/>
                </a:solidFill>
                <a:latin typeface="Arial"/>
                <a:cs typeface="Arial"/>
                <a:sym typeface="Arial"/>
              </a:rPr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854893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split orient="vert"/>
      </p:transition>
    </mc:Choice>
    <mc:Fallback xmlns="">
      <p:transition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 animBg="1"/>
      <p:bldP spid="18" grpId="0"/>
      <p:bldP spid="1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3009900" y="698999"/>
            <a:ext cx="6740492" cy="768060"/>
          </a:xfrm>
        </p:spPr>
        <p:txBody>
          <a:bodyPr/>
          <a:lstStyle/>
          <a:p>
            <a:pPr algn="ctr" eaLnBrk="1" fontAlgn="auto" hangingPunct="1">
              <a:spcAft>
                <a:spcPts val="0"/>
              </a:spcAft>
              <a:defRPr/>
            </a:pPr>
            <a:r>
              <a:rPr lang="en-PH" sz="6000" b="1" dirty="0">
                <a:solidFill>
                  <a:schemeClr val="bg1"/>
                </a:solidFill>
                <a:latin typeface="Autocar Black Condensed" panose="02020800000000000000" pitchFamily="18" charset="0"/>
                <a:ea typeface="Autocar Black Condensed" panose="02020800000000000000" pitchFamily="18" charset="0"/>
                <a:cs typeface="Autocar Black Condensed" panose="02020800000000000000" pitchFamily="18" charset="0"/>
              </a:rPr>
              <a:t>BÀI TẬP VỀ NHÀ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095270" y="1608578"/>
            <a:ext cx="10299561" cy="16435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Các em hãy kể tên các lương thực, thực phẩm mà gia đình đã sử dụng trong ngày hôm qua và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 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đưa những lương thự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c – t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hự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c p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hẩm 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đ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ó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 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vào b</a:t>
            </a:r>
            <a:r>
              <a:rPr lang="en-US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ả</a:t>
            </a:r>
            <a:r>
              <a:rPr lang="vi-VN" sz="2800" dirty="0">
                <a:solidFill>
                  <a:srgbClr val="FFFF00"/>
                </a:solidFill>
                <a:latin typeface="Acumin Pro Condensed" panose="020B0806020202020204" pitchFamily="34" charset="0"/>
              </a:rPr>
              <a:t>ng 9.1 Sách giáo khoa trang 54 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5054367"/>
              </p:ext>
            </p:extLst>
          </p:nvPr>
        </p:nvGraphicFramePr>
        <p:xfrm>
          <a:off x="301452" y="3613591"/>
          <a:ext cx="11676184" cy="2757062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9190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190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190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190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81885"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Tên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lương thực – thực phẩm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Tính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chất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Cách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sử dụng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Cách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bảo quản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1885"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Thịt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bò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Tươi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sống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Nấu chín</a:t>
                      </a:r>
                    </a:p>
                  </a:txBody>
                  <a:tcPr anchor="ctr"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Tủ lạnh</a:t>
                      </a:r>
                      <a:r>
                        <a:rPr lang="vi-VN" sz="2800" baseline="0" noProof="0" dirty="0">
                          <a:latin typeface="Acumin Pro Condensed" panose="020B0806020202020204" pitchFamily="34" charset="0"/>
                        </a:rPr>
                        <a:t> hoặc sấy khô</a:t>
                      </a:r>
                      <a:endParaRPr lang="vi-VN" sz="2800" noProof="0" dirty="0">
                        <a:latin typeface="Acumin Pro Condensed" panose="020B0806020202020204" pitchFamily="34" charset="0"/>
                      </a:endParaRPr>
                    </a:p>
                  </a:txBody>
                  <a:tcPr anchor="ctr"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3292"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?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noProof="0" dirty="0">
                          <a:latin typeface="Acumin Pro Condensed" panose="020B0806020202020204" pitchFamily="34" charset="0"/>
                        </a:rPr>
                        <a:t>?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330549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6F341ED-9298-4BA9-9726-8232A029AE4C}"/>
              </a:ext>
            </a:extLst>
          </p:cNvPr>
          <p:cNvSpPr/>
          <p:nvPr/>
        </p:nvSpPr>
        <p:spPr>
          <a:xfrm>
            <a:off x="1895539" y="0"/>
            <a:ext cx="8786813" cy="11858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FF00"/>
                </a:solidFill>
              </a:rPr>
              <a:t>Tính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chất</a:t>
            </a:r>
            <a:r>
              <a:rPr lang="en-US" sz="3200" b="1" dirty="0">
                <a:solidFill>
                  <a:srgbClr val="FFFF00"/>
                </a:solidFill>
              </a:rPr>
              <a:t>, </a:t>
            </a:r>
            <a:r>
              <a:rPr lang="en-US" sz="3200" b="1" dirty="0" err="1">
                <a:solidFill>
                  <a:srgbClr val="FFFF00"/>
                </a:solidFill>
              </a:rPr>
              <a:t>cách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sử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dụng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và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cách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bảo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quản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</a:p>
          <a:p>
            <a:pPr algn="ctr"/>
            <a:r>
              <a:rPr lang="en-US" sz="3200" b="1" dirty="0" err="1">
                <a:solidFill>
                  <a:srgbClr val="FFFF00"/>
                </a:solidFill>
              </a:rPr>
              <a:t>của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một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số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loại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lương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thực</a:t>
            </a:r>
            <a:r>
              <a:rPr lang="en-US" sz="3200" b="1" dirty="0">
                <a:solidFill>
                  <a:srgbClr val="FFFF00"/>
                </a:solidFill>
              </a:rPr>
              <a:t> – </a:t>
            </a:r>
            <a:r>
              <a:rPr lang="en-US" sz="3200" b="1" dirty="0" err="1">
                <a:solidFill>
                  <a:srgbClr val="FFFF00"/>
                </a:solidFill>
              </a:rPr>
              <a:t>thực</a:t>
            </a:r>
            <a:r>
              <a:rPr lang="en-US" sz="3200" b="1" dirty="0">
                <a:solidFill>
                  <a:srgbClr val="FFFF00"/>
                </a:solidFill>
              </a:rPr>
              <a:t> </a:t>
            </a:r>
            <a:r>
              <a:rPr lang="en-US" sz="3200" b="1" dirty="0" err="1">
                <a:solidFill>
                  <a:srgbClr val="FFFF00"/>
                </a:solidFill>
              </a:rPr>
              <a:t>phẩm</a:t>
            </a:r>
            <a:endParaRPr lang="en-US" sz="3200" b="1" dirty="0">
              <a:solidFill>
                <a:srgbClr val="FFFF00"/>
              </a:solidFill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C764DC1D-7856-4218-A266-7C29E81DF6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6250665"/>
              </p:ext>
            </p:extLst>
          </p:nvPr>
        </p:nvGraphicFramePr>
        <p:xfrm>
          <a:off x="533956" y="1309659"/>
          <a:ext cx="11124087" cy="554834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76614">
                  <a:extLst>
                    <a:ext uri="{9D8B030D-6E8A-4147-A177-3AD203B41FA5}">
                      <a16:colId xmlns:a16="http://schemas.microsoft.com/office/drawing/2014/main" val="3844773491"/>
                    </a:ext>
                  </a:extLst>
                </a:gridCol>
                <a:gridCol w="2089546">
                  <a:extLst>
                    <a:ext uri="{9D8B030D-6E8A-4147-A177-3AD203B41FA5}">
                      <a16:colId xmlns:a16="http://schemas.microsoft.com/office/drawing/2014/main" val="3918549578"/>
                    </a:ext>
                  </a:extLst>
                </a:gridCol>
                <a:gridCol w="2900363">
                  <a:extLst>
                    <a:ext uri="{9D8B030D-6E8A-4147-A177-3AD203B41FA5}">
                      <a16:colId xmlns:a16="http://schemas.microsoft.com/office/drawing/2014/main" val="4096358066"/>
                    </a:ext>
                  </a:extLst>
                </a:gridCol>
                <a:gridCol w="3357564">
                  <a:extLst>
                    <a:ext uri="{9D8B030D-6E8A-4147-A177-3AD203B41FA5}">
                      <a16:colId xmlns:a16="http://schemas.microsoft.com/office/drawing/2014/main" val="950377814"/>
                    </a:ext>
                  </a:extLst>
                </a:gridCol>
              </a:tblGrid>
              <a:tr h="1095842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Tên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lương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thực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–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thực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phẩm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Tính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chất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Cách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sử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Cách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bảo</a:t>
                      </a:r>
                      <a:r>
                        <a:rPr lang="en-US" sz="2800" b="1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b="1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quản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52423262"/>
                  </a:ext>
                </a:extLst>
              </a:tr>
              <a:tr h="687751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Thịt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lợn</a:t>
                      </a:r>
                      <a:endParaRPr lang="en-US" sz="2800" dirty="0">
                        <a:solidFill>
                          <a:srgbClr val="000000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Tươi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sống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Nấu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chín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Trong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tủ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lạnh</a:t>
                      </a:r>
                      <a:r>
                        <a:rPr lang="en-US" sz="2800" dirty="0">
                          <a:latin typeface="+mn-lt"/>
                        </a:rPr>
                        <a:t>; </a:t>
                      </a:r>
                      <a:r>
                        <a:rPr lang="en-US" sz="2800" dirty="0" err="1">
                          <a:latin typeface="+mn-lt"/>
                        </a:rPr>
                        <a:t>sấy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khô</a:t>
                      </a:r>
                      <a:r>
                        <a:rPr lang="en-US" sz="2800" dirty="0">
                          <a:latin typeface="+mn-lt"/>
                        </a:rPr>
                        <a:t>; </a:t>
                      </a:r>
                      <a:r>
                        <a:rPr lang="en-US" sz="2800" dirty="0" err="1">
                          <a:latin typeface="+mn-lt"/>
                        </a:rPr>
                        <a:t>hun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khói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27964829"/>
                  </a:ext>
                </a:extLst>
              </a:tr>
              <a:tr h="687751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Gạo</a:t>
                      </a:r>
                      <a:endParaRPr lang="en-US" sz="2800" dirty="0">
                        <a:solidFill>
                          <a:srgbClr val="000000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Dẻo</a:t>
                      </a:r>
                      <a:r>
                        <a:rPr lang="en-US" sz="2800" dirty="0">
                          <a:latin typeface="+mn-lt"/>
                        </a:rPr>
                        <a:t>, </a:t>
                      </a:r>
                      <a:r>
                        <a:rPr lang="en-US" sz="2800" dirty="0" err="1">
                          <a:latin typeface="+mn-lt"/>
                        </a:rPr>
                        <a:t>bùi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+mn-lt"/>
                        </a:rPr>
                        <a:t>Nấu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chín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Phơi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khô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75064676"/>
                  </a:ext>
                </a:extLst>
              </a:tr>
              <a:tr h="687751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Sữa</a:t>
                      </a:r>
                      <a:r>
                        <a:rPr lang="en-US" sz="28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bò</a:t>
                      </a:r>
                      <a:endParaRPr lang="en-US" sz="2800" dirty="0">
                        <a:solidFill>
                          <a:srgbClr val="000000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+mn-lt"/>
                        </a:rPr>
                        <a:t>Tươi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sống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Dùng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còn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tươi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Trong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tủ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lạnh</a:t>
                      </a:r>
                      <a:r>
                        <a:rPr lang="en-US" sz="2800" dirty="0">
                          <a:latin typeface="+mn-lt"/>
                        </a:rPr>
                        <a:t>; </a:t>
                      </a:r>
                      <a:r>
                        <a:rPr lang="en-US" sz="2800" dirty="0" err="1">
                          <a:latin typeface="+mn-lt"/>
                        </a:rPr>
                        <a:t>lên</a:t>
                      </a:r>
                      <a:r>
                        <a:rPr lang="en-US" sz="2800" dirty="0">
                          <a:latin typeface="+mn-lt"/>
                        </a:rPr>
                        <a:t> men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0584979"/>
                  </a:ext>
                </a:extLst>
              </a:tr>
              <a:tr h="687751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Rau muống</a:t>
                      </a: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+mn-lt"/>
                        </a:rPr>
                        <a:t>Tươi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sống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 err="1">
                          <a:latin typeface="+mn-lt"/>
                        </a:rPr>
                        <a:t>Dùng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còn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tươi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Trong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tủ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lạnh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75345555"/>
                  </a:ext>
                </a:extLst>
              </a:tr>
              <a:tr h="687751"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solidFill>
                            <a:srgbClr val="000000"/>
                          </a:solidFill>
                          <a:effectLst/>
                          <a:latin typeface="+mn-lt"/>
                          <a:ea typeface="Calibri" panose="020F0502020204030204" pitchFamily="34" charset="0"/>
                        </a:rPr>
                        <a:t>Lạc</a:t>
                      </a:r>
                      <a:endParaRPr lang="en-US" sz="2800" dirty="0">
                        <a:solidFill>
                          <a:srgbClr val="000000"/>
                        </a:solidFill>
                        <a:effectLst/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Bùi</a:t>
                      </a:r>
                      <a:r>
                        <a:rPr lang="en-US" sz="2800" dirty="0">
                          <a:latin typeface="+mn-lt"/>
                        </a:rPr>
                        <a:t>, </a:t>
                      </a:r>
                      <a:r>
                        <a:rPr lang="en-US" sz="2800" dirty="0" err="1">
                          <a:latin typeface="+mn-lt"/>
                        </a:rPr>
                        <a:t>béo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Nấu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chín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800"/>
                        </a:spcBef>
                        <a:spcAft>
                          <a:spcPts val="1800"/>
                        </a:spcAft>
                      </a:pPr>
                      <a:r>
                        <a:rPr lang="en-US" sz="2800" dirty="0" err="1">
                          <a:latin typeface="+mn-lt"/>
                        </a:rPr>
                        <a:t>Phơi</a:t>
                      </a:r>
                      <a:r>
                        <a:rPr lang="en-US" sz="2800" dirty="0">
                          <a:latin typeface="+mn-lt"/>
                        </a:rPr>
                        <a:t> </a:t>
                      </a:r>
                      <a:r>
                        <a:rPr lang="en-US" sz="2800" dirty="0" err="1">
                          <a:latin typeface="+mn-lt"/>
                        </a:rPr>
                        <a:t>khô</a:t>
                      </a:r>
                      <a:endParaRPr lang="en-US" sz="2800" dirty="0">
                        <a:latin typeface="+mn-lt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71502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0698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7E5E923-7A53-44DE-82EE-C332B23E7154}"/>
              </a:ext>
            </a:extLst>
          </p:cNvPr>
          <p:cNvSpPr/>
          <p:nvPr/>
        </p:nvSpPr>
        <p:spPr>
          <a:xfrm>
            <a:off x="1337066" y="1303242"/>
            <a:ext cx="9611022" cy="3279424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540385" algn="l"/>
                <a:tab pos="948690" algn="l"/>
              </a:tabLst>
            </a:pPr>
            <a:r>
              <a:rPr lang="en-US" sz="4800" b="1" dirty="0">
                <a:solidFill>
                  <a:srgbClr val="FFFF00"/>
                </a:solidFill>
                <a:ea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béo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tốt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just">
              <a:lnSpc>
                <a:spcPct val="150000"/>
              </a:lnSpc>
              <a:tabLst>
                <a:tab pos="540385" algn="l"/>
                <a:tab pos="948690" algn="l"/>
              </a:tabLst>
            </a:pP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Chất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béo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nào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tốt</a:t>
            </a:r>
            <a:endParaRPr lang="en-US" sz="4800" b="1" dirty="0">
              <a:solidFill>
                <a:srgbClr val="FFFF00"/>
              </a:solidFill>
              <a:effectLst/>
              <a:ea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50000"/>
              </a:lnSpc>
              <a:tabLst>
                <a:tab pos="540385" algn="l"/>
                <a:tab pos="948690" algn="l"/>
              </a:tabLst>
            </a:pP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Đối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sức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khỏe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4800" b="1" dirty="0" err="1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người</a:t>
            </a:r>
            <a:r>
              <a:rPr lang="en-US" sz="4800" b="1" dirty="0">
                <a:solidFill>
                  <a:srgbClr val="FFFF00"/>
                </a:solidFill>
                <a:effectLst/>
                <a:ea typeface="Arial" panose="020B0604020202020204" pitchFamily="34" charset="0"/>
                <a:cs typeface="Arial" panose="020B0604020202020204" pitchFamily="34" charset="0"/>
              </a:rPr>
              <a:t>? </a:t>
            </a:r>
          </a:p>
        </p:txBody>
      </p:sp>
    </p:spTree>
    <p:extLst>
      <p:ext uri="{BB962C8B-B14F-4D97-AF65-F5344CB8AC3E}">
        <p14:creationId xmlns:p14="http://schemas.microsoft.com/office/powerpoint/2010/main" val="245632202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93" y="1223612"/>
            <a:ext cx="2427853" cy="144925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93" y="2866904"/>
            <a:ext cx="2427853" cy="173379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793" y="4841630"/>
            <a:ext cx="2437062" cy="19016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666" y="2914536"/>
            <a:ext cx="2960884" cy="168616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666" y="4841628"/>
            <a:ext cx="2960884" cy="186863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257" y="4841629"/>
            <a:ext cx="2694929" cy="190165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354" y="2956412"/>
            <a:ext cx="2411426" cy="174331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6434" y="1199796"/>
            <a:ext cx="2467319" cy="166710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354" y="4841628"/>
            <a:ext cx="2411426" cy="190165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2666" y="1223612"/>
            <a:ext cx="2960884" cy="161947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21962" y="1199796"/>
            <a:ext cx="2658224" cy="143373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8022" y="2914536"/>
            <a:ext cx="2642164" cy="1695687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627797" y="259307"/>
            <a:ext cx="4708478" cy="80521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NÊN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092666" y="259307"/>
            <a:ext cx="2960884" cy="732899"/>
          </a:xfrm>
          <a:prstGeom prst="rect">
            <a:avLst/>
          </a:prstGeom>
          <a:solidFill>
            <a:schemeClr val="accent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HẠN CHẾ</a:t>
            </a:r>
          </a:p>
        </p:txBody>
      </p:sp>
      <p:sp>
        <p:nvSpPr>
          <p:cNvPr id="17" name="Rectangle 16"/>
          <p:cNvSpPr/>
          <p:nvPr/>
        </p:nvSpPr>
        <p:spPr>
          <a:xfrm>
            <a:off x="9396434" y="259307"/>
            <a:ext cx="2411426" cy="723373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KHÔNG NÊN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52350" y="114717"/>
            <a:ext cx="5811403" cy="667875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4400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Chất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béo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tốt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làm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giảm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cholesterol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có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thể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có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Omega-3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và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Omega-6)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8670" y="0"/>
            <a:ext cx="5642192" cy="692497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3600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Chất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béo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không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tốt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: 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làm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1" i="0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tăng</a:t>
            </a:r>
            <a:r>
              <a:rPr kumimoji="0" lang="en-US" sz="4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cholesterol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trong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máu</a:t>
            </a:r>
            <a:endParaRPr kumimoji="0" lang="en-US" sz="7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7200" noProof="0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2000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173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6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1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0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9" grpId="0" animBg="1"/>
      <p:bldP spid="9" grpId="1" animBg="1"/>
      <p:bldP spid="18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lowchart: Alternate Process 4"/>
          <p:cNvSpPr/>
          <p:nvPr/>
        </p:nvSpPr>
        <p:spPr>
          <a:xfrm>
            <a:off x="1043500" y="1295063"/>
            <a:ext cx="9758149" cy="4367283"/>
          </a:xfrm>
          <a:prstGeom prst="flowChartAlternateProcess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 ĐỀ LƯƠNG THỰC – THỰC PHẨM HIỆN NAY Ở VIỆT NAM VÀ </a:t>
            </a:r>
          </a:p>
          <a:p>
            <a:pPr algn="ctr"/>
            <a:r>
              <a:rPr lang="en-US" sz="4000" b="1" dirty="0">
                <a:solidFill>
                  <a:schemeClr val="bg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 THẾ GIỚI?</a:t>
            </a:r>
          </a:p>
        </p:txBody>
      </p:sp>
    </p:spTree>
    <p:extLst>
      <p:ext uri="{BB962C8B-B14F-4D97-AF65-F5344CB8AC3E}">
        <p14:creationId xmlns:p14="http://schemas.microsoft.com/office/powerpoint/2010/main" val="2366435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54" y="1495628"/>
            <a:ext cx="6751709" cy="517953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54" y="1471554"/>
            <a:ext cx="6751708" cy="517953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52" y="1490876"/>
            <a:ext cx="6751709" cy="516021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51" y="1490874"/>
            <a:ext cx="6751710" cy="516021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50" y="1500377"/>
            <a:ext cx="6717336" cy="519885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49" y="1505127"/>
            <a:ext cx="6717337" cy="521817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48" y="1505126"/>
            <a:ext cx="6751713" cy="521817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7446" y="1490870"/>
            <a:ext cx="6717340" cy="5160215"/>
          </a:xfrm>
          <a:prstGeom prst="rect">
            <a:avLst/>
          </a:prstGeom>
        </p:spPr>
      </p:pic>
      <p:sp>
        <p:nvSpPr>
          <p:cNvPr id="12" name="Flowchart: Alternate Process 11"/>
          <p:cNvSpPr/>
          <p:nvPr/>
        </p:nvSpPr>
        <p:spPr>
          <a:xfrm>
            <a:off x="7972576" y="322182"/>
            <a:ext cx="3856382" cy="894522"/>
          </a:xfrm>
          <a:prstGeom prst="flowChartAlternateProces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BÉO PHÌ</a:t>
            </a:r>
          </a:p>
          <a:p>
            <a:pPr algn="ctr"/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5627697" y="467984"/>
            <a:ext cx="24654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VẤN ĐỀ 1:</a:t>
            </a:r>
          </a:p>
        </p:txBody>
      </p:sp>
      <p:pic>
        <p:nvPicPr>
          <p:cNvPr id="1026" name="Picture 2" descr="Béo phì là gì?] Nguyên nhân, mức độ nguy hiểm và cách điều trị">
            <a:extLst>
              <a:ext uri="{FF2B5EF4-FFF2-40B4-BE49-F238E27FC236}">
                <a16:creationId xmlns:a16="http://schemas.microsoft.com/office/drawing/2014/main" id="{8C1BB13A-2B1D-4945-916B-4566EF8513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83" y="467984"/>
            <a:ext cx="5079948" cy="6104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7321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943" y="889233"/>
            <a:ext cx="9144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73822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lowchart: Alternate Process 10"/>
          <p:cNvSpPr/>
          <p:nvPr/>
        </p:nvSpPr>
        <p:spPr>
          <a:xfrm>
            <a:off x="2435317" y="206302"/>
            <a:ext cx="3852213" cy="1073426"/>
          </a:xfrm>
          <a:prstGeom prst="flowChartAlternateProces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NGHÈO  ĐÓI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099" y="1279732"/>
            <a:ext cx="11425831" cy="557826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20" y="1279732"/>
            <a:ext cx="11445710" cy="5605911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099" y="1279731"/>
            <a:ext cx="11266805" cy="5578267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098" y="1279729"/>
            <a:ext cx="11266805" cy="560591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097" y="1366898"/>
            <a:ext cx="11266806" cy="5518744"/>
          </a:xfrm>
          <a:prstGeom prst="rect">
            <a:avLst/>
          </a:prstGeom>
        </p:spPr>
      </p:pic>
      <p:sp>
        <p:nvSpPr>
          <p:cNvPr id="17" name="Flowchart: Alternate Process 16"/>
          <p:cNvSpPr/>
          <p:nvPr/>
        </p:nvSpPr>
        <p:spPr>
          <a:xfrm>
            <a:off x="6297469" y="206302"/>
            <a:ext cx="5125707" cy="1073426"/>
          </a:xfrm>
          <a:prstGeom prst="flowChartAlternateProcess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THIẾU LƯƠNG THỰC – THỰC PHẨM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42097" y="345155"/>
            <a:ext cx="24654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VẤN ĐỀ 2:</a:t>
            </a:r>
          </a:p>
        </p:txBody>
      </p:sp>
    </p:spTree>
    <p:extLst>
      <p:ext uri="{BB962C8B-B14F-4D97-AF65-F5344CB8AC3E}">
        <p14:creationId xmlns:p14="http://schemas.microsoft.com/office/powerpoint/2010/main" val="265630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486" y="158389"/>
            <a:ext cx="3984757" cy="276371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458" y="158389"/>
            <a:ext cx="4660620" cy="276371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458" y="3240663"/>
            <a:ext cx="4660620" cy="30806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485" y="3285373"/>
            <a:ext cx="3984757" cy="3035914"/>
          </a:xfrm>
          <a:prstGeom prst="rect">
            <a:avLst/>
          </a:prstGeom>
        </p:spPr>
      </p:pic>
      <p:sp>
        <p:nvSpPr>
          <p:cNvPr id="9" name="Right Arrow 8"/>
          <p:cNvSpPr/>
          <p:nvPr/>
        </p:nvSpPr>
        <p:spPr>
          <a:xfrm>
            <a:off x="834887" y="4472609"/>
            <a:ext cx="974035" cy="95415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342097" y="345155"/>
            <a:ext cx="24654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VẤN ĐỀ 3: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1117916"/>
            <a:ext cx="2667000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006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36979" y="668740"/>
            <a:ext cx="1042689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sz="4000" dirty="0"/>
              <a:t>? Qua </a:t>
            </a:r>
            <a:r>
              <a:rPr lang="en-US" sz="4000" dirty="0" err="1"/>
              <a:t>các</a:t>
            </a:r>
            <a:r>
              <a:rPr lang="en-US" sz="4000" dirty="0"/>
              <a:t> </a:t>
            </a:r>
            <a:r>
              <a:rPr lang="en-US" sz="4000" dirty="0" err="1"/>
              <a:t>vấn</a:t>
            </a:r>
            <a:r>
              <a:rPr lang="en-US" sz="4000" dirty="0"/>
              <a:t> </a:t>
            </a:r>
            <a:r>
              <a:rPr lang="en-US" sz="4000" dirty="0" err="1"/>
              <a:t>đề</a:t>
            </a:r>
            <a:r>
              <a:rPr lang="en-US" sz="4000" dirty="0"/>
              <a:t> </a:t>
            </a:r>
            <a:r>
              <a:rPr lang="en-US" sz="4000" dirty="0" err="1"/>
              <a:t>vừa</a:t>
            </a:r>
            <a:r>
              <a:rPr lang="en-US" sz="4000" dirty="0"/>
              <a:t> </a:t>
            </a:r>
            <a:r>
              <a:rPr lang="en-US" sz="4000" dirty="0" err="1"/>
              <a:t>tìm</a:t>
            </a:r>
            <a:r>
              <a:rPr lang="en-US" sz="4000" dirty="0"/>
              <a:t> </a:t>
            </a:r>
            <a:r>
              <a:rPr lang="en-US" sz="4000" dirty="0" err="1"/>
              <a:t>hiểu</a:t>
            </a:r>
            <a:r>
              <a:rPr lang="en-US" sz="4000" dirty="0"/>
              <a:t> </a:t>
            </a:r>
            <a:r>
              <a:rPr lang="en-US" sz="4000" dirty="0" err="1"/>
              <a:t>em</a:t>
            </a:r>
            <a:r>
              <a:rPr lang="en-US" sz="4000" dirty="0"/>
              <a:t> </a:t>
            </a:r>
            <a:r>
              <a:rPr lang="en-US" sz="4000" dirty="0" err="1"/>
              <a:t>thấy</a:t>
            </a:r>
            <a:r>
              <a:rPr lang="en-US" sz="4000" dirty="0"/>
              <a:t> </a:t>
            </a:r>
            <a:r>
              <a:rPr lang="en-US" sz="4000" dirty="0" err="1"/>
              <a:t>bản</a:t>
            </a:r>
            <a:r>
              <a:rPr lang="en-US" sz="4000" dirty="0"/>
              <a:t> </a:t>
            </a:r>
            <a:r>
              <a:rPr lang="en-US" sz="4000" dirty="0" err="1"/>
              <a:t>thân</a:t>
            </a:r>
            <a:r>
              <a:rPr lang="en-US" sz="4000" dirty="0"/>
              <a:t> </a:t>
            </a:r>
            <a:r>
              <a:rPr lang="en-US" sz="4000" dirty="0" err="1"/>
              <a:t>cần</a:t>
            </a:r>
            <a:r>
              <a:rPr lang="en-US" sz="4000" dirty="0"/>
              <a:t> </a:t>
            </a:r>
            <a:r>
              <a:rPr lang="en-US" sz="4000" dirty="0" err="1"/>
              <a:t>sử</a:t>
            </a:r>
            <a:r>
              <a:rPr lang="en-US" sz="4000" dirty="0"/>
              <a:t> </a:t>
            </a:r>
            <a:r>
              <a:rPr lang="en-US" sz="4000" dirty="0" err="1"/>
              <a:t>dụng</a:t>
            </a:r>
            <a:r>
              <a:rPr lang="en-US" sz="4000" dirty="0"/>
              <a:t> </a:t>
            </a:r>
            <a:r>
              <a:rPr lang="en-US" sz="4000" dirty="0" err="1"/>
              <a:t>lương</a:t>
            </a:r>
            <a:r>
              <a:rPr lang="en-US" sz="4000" dirty="0"/>
              <a:t> </a:t>
            </a:r>
            <a:r>
              <a:rPr lang="en-US" sz="4000" dirty="0" err="1"/>
              <a:t>thực</a:t>
            </a:r>
            <a:r>
              <a:rPr lang="en-US" sz="4000" dirty="0"/>
              <a:t> – </a:t>
            </a:r>
            <a:r>
              <a:rPr lang="en-US" sz="4000" dirty="0" err="1"/>
              <a:t>thực</a:t>
            </a:r>
            <a:r>
              <a:rPr lang="en-US" sz="4000" dirty="0"/>
              <a:t> </a:t>
            </a:r>
            <a:r>
              <a:rPr lang="en-US" sz="4000" dirty="0" err="1"/>
              <a:t>phẩm</a:t>
            </a:r>
            <a:r>
              <a:rPr lang="en-US" sz="4000" dirty="0"/>
              <a:t> </a:t>
            </a:r>
            <a:r>
              <a:rPr lang="en-US" sz="4000" dirty="0" err="1"/>
              <a:t>hàng</a:t>
            </a:r>
            <a:r>
              <a:rPr lang="en-US" sz="4000" dirty="0"/>
              <a:t> </a:t>
            </a:r>
            <a:r>
              <a:rPr lang="en-US" sz="4000" dirty="0" err="1"/>
              <a:t>ngày</a:t>
            </a:r>
            <a:r>
              <a:rPr lang="en-US" sz="4000" dirty="0"/>
              <a:t> </a:t>
            </a:r>
            <a:r>
              <a:rPr lang="en-US" sz="4000" dirty="0" err="1"/>
              <a:t>như</a:t>
            </a:r>
            <a:r>
              <a:rPr lang="en-US" sz="4000" dirty="0"/>
              <a:t> </a:t>
            </a:r>
            <a:r>
              <a:rPr lang="en-US" sz="4000" dirty="0" err="1"/>
              <a:t>thế</a:t>
            </a:r>
            <a:r>
              <a:rPr lang="en-US" sz="4000" dirty="0"/>
              <a:t> </a:t>
            </a:r>
            <a:r>
              <a:rPr lang="en-US" sz="4000" dirty="0" err="1"/>
              <a:t>nào</a:t>
            </a:r>
            <a:r>
              <a:rPr lang="en-US" sz="4000" dirty="0"/>
              <a:t>?</a:t>
            </a:r>
          </a:p>
          <a:p>
            <a:pPr>
              <a:lnSpc>
                <a:spcPct val="200000"/>
              </a:lnSpc>
            </a:pPr>
            <a:r>
              <a:rPr lang="en-US" sz="40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0284241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96349" y="238539"/>
            <a:ext cx="10674626" cy="2762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sz="4000" dirty="0"/>
              <a:t>hằm nâng cao nhận thức về những vấn</a:t>
            </a:r>
            <a:r>
              <a:rPr lang="en-US" sz="4000" dirty="0"/>
              <a:t> </a:t>
            </a:r>
            <a:r>
              <a:rPr lang="vi-VN" sz="4000" dirty="0"/>
              <a:t>đề 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vi-VN" sz="4000" dirty="0">
                <a:hlinkClick r:id="rId2" tooltip="Nghèo"/>
              </a:rPr>
              <a:t>nghèo</a:t>
            </a:r>
            <a:r>
              <a:rPr lang="vi-VN" sz="4000" dirty="0"/>
              <a:t> và </a:t>
            </a:r>
            <a:r>
              <a:rPr lang="vi-VN" sz="4000" dirty="0">
                <a:hlinkClick r:id="rId3" tooltip="Đói"/>
              </a:rPr>
              <a:t>đói</a:t>
            </a:r>
            <a:r>
              <a:rPr lang="vi-VN" sz="4000" dirty="0"/>
              <a:t>, về sử dụng hợp lý </a:t>
            </a:r>
            <a:endParaRPr lang="en-US" sz="4000" dirty="0"/>
          </a:p>
          <a:p>
            <a:pPr algn="ctr">
              <a:lnSpc>
                <a:spcPct val="150000"/>
              </a:lnSpc>
            </a:pPr>
            <a:r>
              <a:rPr lang="vi-VN" sz="4000" dirty="0">
                <a:hlinkClick r:id="rId4" tooltip="Lương thực"/>
              </a:rPr>
              <a:t>lương thực</a:t>
            </a:r>
            <a:r>
              <a:rPr lang="vi-VN" sz="4000" dirty="0"/>
              <a:t> và </a:t>
            </a:r>
            <a:r>
              <a:rPr lang="vi-VN" sz="4000" dirty="0">
                <a:hlinkClick r:id="rId5" tooltip="Thực phẩm"/>
              </a:rPr>
              <a:t>thực phẩm</a:t>
            </a:r>
            <a:r>
              <a:rPr lang="vi-VN" sz="4000" dirty="0"/>
              <a:t>.</a:t>
            </a:r>
            <a:endParaRPr lang="en-US" sz="4000" dirty="0"/>
          </a:p>
        </p:txBody>
      </p:sp>
      <p:sp>
        <p:nvSpPr>
          <p:cNvPr id="5" name="TextBox 4"/>
          <p:cNvSpPr txBox="1"/>
          <p:nvPr/>
        </p:nvSpPr>
        <p:spPr>
          <a:xfrm>
            <a:off x="675861" y="3617844"/>
            <a:ext cx="1037645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</a:rPr>
              <a:t>16/ 10  </a:t>
            </a:r>
          </a:p>
          <a:p>
            <a:pPr algn="ctr"/>
            <a:r>
              <a:rPr lang="en-US" sz="5400" dirty="0"/>
              <a:t>NGÀY LƯƠNG THỰC THẾ GIỚI</a:t>
            </a:r>
          </a:p>
        </p:txBody>
      </p:sp>
    </p:spTree>
    <p:extLst>
      <p:ext uri="{BB962C8B-B14F-4D97-AF65-F5344CB8AC3E}">
        <p14:creationId xmlns:p14="http://schemas.microsoft.com/office/powerpoint/2010/main" val="2786493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2" name="Google Shape;4132;p62"/>
          <p:cNvSpPr txBox="1">
            <a:spLocks noGrp="1"/>
          </p:cNvSpPr>
          <p:nvPr>
            <p:ph type="title"/>
          </p:nvPr>
        </p:nvSpPr>
        <p:spPr>
          <a:xfrm>
            <a:off x="863498" y="2049584"/>
            <a:ext cx="10465005" cy="187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5867" dirty="0">
                <a:latin typeface="+mj-lt"/>
              </a:rPr>
              <a:t>CẢM ƠN CÁC EM ĐÃ LẮNG NGHE BÀI GIẢNG</a:t>
            </a:r>
            <a:endParaRPr sz="5867" dirty="0">
              <a:latin typeface="+mj-lt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300">
        <p:circle/>
      </p:transition>
    </mc:Choice>
    <mc:Fallback xmlns="">
      <p:transition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300"/>
                                        <p:tgtEl>
                                          <p:spTgt spid="4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3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85</a:t>
            </a:fld>
            <a:endParaRPr lang="en-US" dirty="0"/>
          </a:p>
        </p:txBody>
      </p:sp>
      <p:pic>
        <p:nvPicPr>
          <p:cNvPr id="5" name="Phim Hoạt Hình Cho Bé – Khôn Lớn Mỗi Ngày_ Tập 10 _Béo phì và suy dinh dưỡng_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78562" y="1205802"/>
            <a:ext cx="8732014" cy="491175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899139" y="5473"/>
            <a:ext cx="882245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>
                <a:solidFill>
                  <a:schemeClr val="bg1"/>
                </a:solidFill>
                <a:latin typeface="#9Slide05 SVNHaptic Script" panose="00000500000000000000" pitchFamily="2" charset="0"/>
              </a:rPr>
              <a:t>Các em xem video và cho biết nội dung nói về nội dung gì?</a:t>
            </a:r>
          </a:p>
        </p:txBody>
      </p:sp>
    </p:spTree>
    <p:extLst>
      <p:ext uri="{BB962C8B-B14F-4D97-AF65-F5344CB8AC3E}">
        <p14:creationId xmlns:p14="http://schemas.microsoft.com/office/powerpoint/2010/main" val="1413604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21212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1200" y="76200"/>
            <a:ext cx="8229600" cy="838200"/>
          </a:xfrm>
        </p:spPr>
        <p:txBody>
          <a:bodyPr>
            <a:normAutofit/>
          </a:bodyPr>
          <a:lstStyle/>
          <a:p>
            <a:r>
              <a:rPr lang="en-US" sz="3200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</a:p>
        </p:txBody>
      </p:sp>
      <p:sp>
        <p:nvSpPr>
          <p:cNvPr id="4" name="Rectangle 3"/>
          <p:cNvSpPr/>
          <p:nvPr/>
        </p:nvSpPr>
        <p:spPr>
          <a:xfrm>
            <a:off x="4114800" y="4146998"/>
            <a:ext cx="1828800" cy="27260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7543800" y="4038601"/>
            <a:ext cx="1752600" cy="228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796019" y="3573711"/>
            <a:ext cx="7315200" cy="193785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265880A-D983-40A7-988D-D536604D94D7}"/>
              </a:ext>
            </a:extLst>
          </p:cNvPr>
          <p:cNvSpPr txBox="1"/>
          <p:nvPr/>
        </p:nvSpPr>
        <p:spPr>
          <a:xfrm>
            <a:off x="3565321" y="1098959"/>
            <a:ext cx="721453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0933192-35C2-4EAF-B81B-4DB8C6ED62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53036" y="1659972"/>
            <a:ext cx="5001237" cy="375092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3E75212-746B-4C7F-B794-0FC57B6EDD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4800" y="914400"/>
            <a:ext cx="7845131" cy="4844641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E11B36F3-3180-4EE9-8EBA-8E7861D33521}"/>
              </a:ext>
            </a:extLst>
          </p:cNvPr>
          <p:cNvSpPr txBox="1"/>
          <p:nvPr/>
        </p:nvSpPr>
        <p:spPr>
          <a:xfrm>
            <a:off x="4648201" y="3430136"/>
            <a:ext cx="6332988" cy="20814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163DB0C-3F67-4BCD-9FB8-2B92141794C3}"/>
              </a:ext>
            </a:extLst>
          </p:cNvPr>
          <p:cNvSpPr txBox="1"/>
          <p:nvPr/>
        </p:nvSpPr>
        <p:spPr>
          <a:xfrm>
            <a:off x="5819163" y="1040717"/>
            <a:ext cx="645952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2903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Wood Type">
  <a:themeElements>
    <a:clrScheme name="Wood Type">
      <a:dk1>
        <a:sysClr val="windowText" lastClr="000000"/>
      </a:dk1>
      <a:lt1>
        <a:sysClr val="window" lastClr="FFFFFF"/>
      </a:lt1>
      <a:dk2>
        <a:srgbClr val="696464"/>
      </a:dk2>
      <a:lt2>
        <a:srgbClr val="E9E5DC"/>
      </a:lt2>
      <a:accent1>
        <a:srgbClr val="D34817"/>
      </a:accent1>
      <a:accent2>
        <a:srgbClr val="9B2D1F"/>
      </a:accent2>
      <a:accent3>
        <a:srgbClr val="A28E6A"/>
      </a:accent3>
      <a:accent4>
        <a:srgbClr val="956251"/>
      </a:accent4>
      <a:accent5>
        <a:srgbClr val="918485"/>
      </a:accent5>
      <a:accent6>
        <a:srgbClr val="855D5D"/>
      </a:accent6>
      <a:hlink>
        <a:srgbClr val="CC9900"/>
      </a:hlink>
      <a:folHlink>
        <a:srgbClr val="96A9A9"/>
      </a:folHlink>
    </a:clrScheme>
    <a:fontScheme name="Wood Type">
      <a:majorFont>
        <a:latin typeface="Rockwell Condensed" panose="02060603050405020104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微軟正黑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Rockwell" panose="02060603020205020403"/>
        <a:ea typeface=""/>
        <a:cs typeface=""/>
        <a:font script="Grek" typeface="Cambria"/>
        <a:font script="Cyrl" typeface="Cambria"/>
        <a:font script="Jpan" typeface="HG明朝B"/>
        <a:font script="Hang" typeface="바탕"/>
        <a:font script="Hans" typeface="方正姚体"/>
        <a:font script="Hant" typeface="標楷體"/>
        <a:font script="Arab" typeface="Times New Roman"/>
        <a:font script="Hebr" typeface="David"/>
        <a:font script="Thai" typeface="Jasmine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Wood Type">
      <a: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70000"/>
                <a:shade val="63000"/>
              </a:schemeClr>
              <a:schemeClr val="phClr">
                <a:tint val="10000"/>
                <a:satMod val="150000"/>
              </a:schemeClr>
            </a:duotone>
          </a:blip>
          <a:tile tx="0" ty="0" sx="60000" sy="59000" flip="none" algn="tl"/>
        </a:blipFill>
        <a:blipFill rotWithShape="1">
          <a:blip xmlns:r="http://schemas.openxmlformats.org/officeDocument/2006/relationships" r:embed="rId1">
            <a:duotone>
              <a:schemeClr val="phClr">
                <a:shade val="36000"/>
                <a:satMod val="120000"/>
              </a:schemeClr>
              <a:schemeClr val="phClr">
                <a:tint val="40000"/>
              </a:schemeClr>
            </a:duotone>
          </a:blip>
          <a:tile tx="0" ty="0" sx="60000" sy="59000" flip="none" algn="tl"/>
        </a:blip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softEdge rad="12700"/>
          </a:effectLst>
        </a:effectStyle>
        <a:effectStyle>
          <a:effectLst>
            <a:outerShdw blurRad="50800" dist="19050" dir="5400000" algn="tl" rotWithShape="0">
              <a:srgbClr val="000000">
                <a:alpha val="60000"/>
              </a:srgbClr>
            </a:outerShdw>
            <a:softEdge rad="12700"/>
          </a:effectLst>
        </a:effectStyle>
      </a:effectStyleLst>
      <a:bgFillStyleLst>
        <a:solidFill>
          <a:schemeClr val="phClr"/>
        </a:solidFill>
        <a:solidFill>
          <a:schemeClr val="phClr">
            <a:shade val="97000"/>
            <a:satMod val="150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75000"/>
                <a:shade val="58000"/>
                <a:satMod val="120000"/>
              </a:schemeClr>
              <a:schemeClr val="phClr">
                <a:tint val="50000"/>
                <a:shade val="96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Wood Type" id="{7ACABC62-BF99-48CF-A9DC-4DB89C7B13DC}" vid="{142A1326-48AB-42A9-8428-CB14AA30176D}"/>
    </a:ext>
  </a:extLst>
</a:theme>
</file>

<file path=ppt/theme/theme10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F89005526_Plant growth graphic_RVA_v3" id="{6F452011-8F46-4B7D-85D4-7F16024E58FB}" vid="{80538E02-D2A7-4A72-8715-66F98E9EB6AE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Food Pattern by Slidesgo">
  <a:themeElements>
    <a:clrScheme name="Simple Light">
      <a:dk1>
        <a:srgbClr val="434343"/>
      </a:dk1>
      <a:lt1>
        <a:srgbClr val="FFFFFF"/>
      </a:lt1>
      <a:dk2>
        <a:srgbClr val="D2F2EC"/>
      </a:dk2>
      <a:lt2>
        <a:srgbClr val="93D9CF"/>
      </a:lt2>
      <a:accent1>
        <a:srgbClr val="43742A"/>
      </a:accent1>
      <a:accent2>
        <a:srgbClr val="FFBBB4"/>
      </a:accent2>
      <a:accent3>
        <a:srgbClr val="FF5F51"/>
      </a:accent3>
      <a:accent4>
        <a:srgbClr val="FF842F"/>
      </a:accent4>
      <a:accent5>
        <a:srgbClr val="FFE76E"/>
      </a:accent5>
      <a:accent6>
        <a:srgbClr val="FFEF9C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template">
  <a:themeElements>
    <a:clrScheme name="template 4">
      <a:dk1>
        <a:srgbClr val="4D4D4D"/>
      </a:dk1>
      <a:lt1>
        <a:srgbClr val="FFFFFF"/>
      </a:lt1>
      <a:dk2>
        <a:srgbClr val="000000"/>
      </a:dk2>
      <a:lt2>
        <a:srgbClr val="9B6902"/>
      </a:lt2>
      <a:accent1>
        <a:srgbClr val="C75E00"/>
      </a:accent1>
      <a:accent2>
        <a:srgbClr val="FED416"/>
      </a:accent2>
      <a:accent3>
        <a:srgbClr val="FFFFFF"/>
      </a:accent3>
      <a:accent4>
        <a:srgbClr val="404040"/>
      </a:accent4>
      <a:accent5>
        <a:srgbClr val="E0B6AA"/>
      </a:accent5>
      <a:accent6>
        <a:srgbClr val="E6C013"/>
      </a:accent6>
      <a:hlink>
        <a:srgbClr val="EE6600"/>
      </a:hlink>
      <a:folHlink>
        <a:srgbClr val="EAEAEA"/>
      </a:folHlink>
    </a:clrScheme>
    <a:fontScheme name="template">
      <a:majorFont>
        <a:latin typeface="Bell Gothic Std Black"/>
        <a:ea typeface=""/>
        <a:cs typeface=""/>
      </a:majorFont>
      <a:minorFont>
        <a:latin typeface="Bell Gothic Std Black"/>
        <a:ea typeface=""/>
        <a:cs typeface=""/>
      </a:minorFont>
    </a:fontScheme>
    <a:fmtScheme name="Văn phòng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emplate 1">
        <a:dk1>
          <a:srgbClr val="4D4D4D"/>
        </a:dk1>
        <a:lt1>
          <a:srgbClr val="FFFFFF"/>
        </a:lt1>
        <a:dk2>
          <a:srgbClr val="000000"/>
        </a:dk2>
        <a:lt2>
          <a:srgbClr val="D5E1F3"/>
        </a:lt2>
        <a:accent1>
          <a:srgbClr val="BC4417"/>
        </a:accent1>
        <a:accent2>
          <a:srgbClr val="CF9C1C"/>
        </a:accent2>
        <a:accent3>
          <a:srgbClr val="FFFFFF"/>
        </a:accent3>
        <a:accent4>
          <a:srgbClr val="404040"/>
        </a:accent4>
        <a:accent5>
          <a:srgbClr val="DAB0AB"/>
        </a:accent5>
        <a:accent6>
          <a:srgbClr val="BB8D18"/>
        </a:accent6>
        <a:hlink>
          <a:srgbClr val="E8C97C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2">
        <a:dk1>
          <a:srgbClr val="4D4D4D"/>
        </a:dk1>
        <a:lt1>
          <a:srgbClr val="FFFFFF"/>
        </a:lt1>
        <a:dk2>
          <a:srgbClr val="000000"/>
        </a:dk2>
        <a:lt2>
          <a:srgbClr val="986615"/>
        </a:lt2>
        <a:accent1>
          <a:srgbClr val="BF4413"/>
        </a:accent1>
        <a:accent2>
          <a:srgbClr val="FFAB21"/>
        </a:accent2>
        <a:accent3>
          <a:srgbClr val="FFFFFF"/>
        </a:accent3>
        <a:accent4>
          <a:srgbClr val="404040"/>
        </a:accent4>
        <a:accent5>
          <a:srgbClr val="DCB0AA"/>
        </a:accent5>
        <a:accent6>
          <a:srgbClr val="E79B1D"/>
        </a:accent6>
        <a:hlink>
          <a:srgbClr val="C5A379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3">
        <a:dk1>
          <a:srgbClr val="4D4D4D"/>
        </a:dk1>
        <a:lt1>
          <a:srgbClr val="FFFFFF"/>
        </a:lt1>
        <a:dk2>
          <a:srgbClr val="000000"/>
        </a:dk2>
        <a:lt2>
          <a:srgbClr val="4A1B17"/>
        </a:lt2>
        <a:accent1>
          <a:srgbClr val="C66C00"/>
        </a:accent1>
        <a:accent2>
          <a:srgbClr val="FED416"/>
        </a:accent2>
        <a:accent3>
          <a:srgbClr val="FFFFFF"/>
        </a:accent3>
        <a:accent4>
          <a:srgbClr val="404040"/>
        </a:accent4>
        <a:accent5>
          <a:srgbClr val="DFBAAA"/>
        </a:accent5>
        <a:accent6>
          <a:srgbClr val="E6C013"/>
        </a:accent6>
        <a:hlink>
          <a:srgbClr val="FFDE93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4">
        <a:dk1>
          <a:srgbClr val="4D4D4D"/>
        </a:dk1>
        <a:lt1>
          <a:srgbClr val="FFFFFF"/>
        </a:lt1>
        <a:dk2>
          <a:srgbClr val="000000"/>
        </a:dk2>
        <a:lt2>
          <a:srgbClr val="9B6902"/>
        </a:lt2>
        <a:accent1>
          <a:srgbClr val="C75E00"/>
        </a:accent1>
        <a:accent2>
          <a:srgbClr val="FED416"/>
        </a:accent2>
        <a:accent3>
          <a:srgbClr val="FFFFFF"/>
        </a:accent3>
        <a:accent4>
          <a:srgbClr val="404040"/>
        </a:accent4>
        <a:accent5>
          <a:srgbClr val="E0B6AA"/>
        </a:accent5>
        <a:accent6>
          <a:srgbClr val="E6C013"/>
        </a:accent6>
        <a:hlink>
          <a:srgbClr val="EE6600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5">
        <a:dk1>
          <a:srgbClr val="4D4D4D"/>
        </a:dk1>
        <a:lt1>
          <a:srgbClr val="FFFFFF"/>
        </a:lt1>
        <a:dk2>
          <a:srgbClr val="000000"/>
        </a:dk2>
        <a:lt2>
          <a:srgbClr val="570301"/>
        </a:lt2>
        <a:accent1>
          <a:srgbClr val="D37E00"/>
        </a:accent1>
        <a:accent2>
          <a:srgbClr val="F5CB03"/>
        </a:accent2>
        <a:accent3>
          <a:srgbClr val="FFFFFF"/>
        </a:accent3>
        <a:accent4>
          <a:srgbClr val="404040"/>
        </a:accent4>
        <a:accent5>
          <a:srgbClr val="E6C0AA"/>
        </a:accent5>
        <a:accent6>
          <a:srgbClr val="DEB802"/>
        </a:accent6>
        <a:hlink>
          <a:srgbClr val="D86001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6">
        <a:dk1>
          <a:srgbClr val="4D4D4D"/>
        </a:dk1>
        <a:lt1>
          <a:srgbClr val="FFFFFF"/>
        </a:lt1>
        <a:dk2>
          <a:srgbClr val="000000"/>
        </a:dk2>
        <a:lt2>
          <a:srgbClr val="713C0C"/>
        </a:lt2>
        <a:accent1>
          <a:srgbClr val="E4B058"/>
        </a:accent1>
        <a:accent2>
          <a:srgbClr val="FDD912"/>
        </a:accent2>
        <a:accent3>
          <a:srgbClr val="FFFFFF"/>
        </a:accent3>
        <a:accent4>
          <a:srgbClr val="404040"/>
        </a:accent4>
        <a:accent5>
          <a:srgbClr val="EFD4B4"/>
        </a:accent5>
        <a:accent6>
          <a:srgbClr val="E5C40F"/>
        </a:accent6>
        <a:hlink>
          <a:srgbClr val="E06301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7">
        <a:dk1>
          <a:srgbClr val="4D4D4D"/>
        </a:dk1>
        <a:lt1>
          <a:srgbClr val="FFFFFF"/>
        </a:lt1>
        <a:dk2>
          <a:srgbClr val="000000"/>
        </a:dk2>
        <a:lt2>
          <a:srgbClr val="953900"/>
        </a:lt2>
        <a:accent1>
          <a:srgbClr val="B65300"/>
        </a:accent1>
        <a:accent2>
          <a:srgbClr val="CE6A00"/>
        </a:accent2>
        <a:accent3>
          <a:srgbClr val="FFFFFF"/>
        </a:accent3>
        <a:accent4>
          <a:srgbClr val="404040"/>
        </a:accent4>
        <a:accent5>
          <a:srgbClr val="D7B3AA"/>
        </a:accent5>
        <a:accent6>
          <a:srgbClr val="BA5F00"/>
        </a:accent6>
        <a:hlink>
          <a:srgbClr val="F0A806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8">
        <a:dk1>
          <a:srgbClr val="4D4D4D"/>
        </a:dk1>
        <a:lt1>
          <a:srgbClr val="FFFFFF"/>
        </a:lt1>
        <a:dk2>
          <a:srgbClr val="000000"/>
        </a:dk2>
        <a:lt2>
          <a:srgbClr val="D87200"/>
        </a:lt2>
        <a:accent1>
          <a:srgbClr val="E29B07"/>
        </a:accent1>
        <a:accent2>
          <a:srgbClr val="EDBF03"/>
        </a:accent2>
        <a:accent3>
          <a:srgbClr val="FFFFFF"/>
        </a:accent3>
        <a:accent4>
          <a:srgbClr val="404040"/>
        </a:accent4>
        <a:accent5>
          <a:srgbClr val="EECBAA"/>
        </a:accent5>
        <a:accent6>
          <a:srgbClr val="D7AD02"/>
        </a:accent6>
        <a:hlink>
          <a:srgbClr val="7CA43F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9">
        <a:dk1>
          <a:srgbClr val="4D4D4D"/>
        </a:dk1>
        <a:lt1>
          <a:srgbClr val="FFFFFF"/>
        </a:lt1>
        <a:dk2>
          <a:srgbClr val="000000"/>
        </a:dk2>
        <a:lt2>
          <a:srgbClr val="D24D06"/>
        </a:lt2>
        <a:accent1>
          <a:srgbClr val="E59709"/>
        </a:accent1>
        <a:accent2>
          <a:srgbClr val="E9AC24"/>
        </a:accent2>
        <a:accent3>
          <a:srgbClr val="FFFFFF"/>
        </a:accent3>
        <a:accent4>
          <a:srgbClr val="404040"/>
        </a:accent4>
        <a:accent5>
          <a:srgbClr val="F0C9AA"/>
        </a:accent5>
        <a:accent6>
          <a:srgbClr val="D39B20"/>
        </a:accent6>
        <a:hlink>
          <a:srgbClr val="F7B80B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10">
        <a:dk1>
          <a:srgbClr val="4D4D4D"/>
        </a:dk1>
        <a:lt1>
          <a:srgbClr val="FFFFFF"/>
        </a:lt1>
        <a:dk2>
          <a:srgbClr val="000000"/>
        </a:dk2>
        <a:lt2>
          <a:srgbClr val="CD5003"/>
        </a:lt2>
        <a:accent1>
          <a:srgbClr val="419DCF"/>
        </a:accent1>
        <a:accent2>
          <a:srgbClr val="BC1F1F"/>
        </a:accent2>
        <a:accent3>
          <a:srgbClr val="FFFFFF"/>
        </a:accent3>
        <a:accent4>
          <a:srgbClr val="404040"/>
        </a:accent4>
        <a:accent5>
          <a:srgbClr val="B0CCE4"/>
        </a:accent5>
        <a:accent6>
          <a:srgbClr val="AA1B1B"/>
        </a:accent6>
        <a:hlink>
          <a:srgbClr val="FFE42F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11">
        <a:dk1>
          <a:srgbClr val="4D4D4D"/>
        </a:dk1>
        <a:lt1>
          <a:srgbClr val="FFFFFF"/>
        </a:lt1>
        <a:dk2>
          <a:srgbClr val="000000"/>
        </a:dk2>
        <a:lt2>
          <a:srgbClr val="DF2905"/>
        </a:lt2>
        <a:accent1>
          <a:srgbClr val="D05203"/>
        </a:accent1>
        <a:accent2>
          <a:srgbClr val="72A3E1"/>
        </a:accent2>
        <a:accent3>
          <a:srgbClr val="FFFFFF"/>
        </a:accent3>
        <a:accent4>
          <a:srgbClr val="404040"/>
        </a:accent4>
        <a:accent5>
          <a:srgbClr val="E4B3AA"/>
        </a:accent5>
        <a:accent6>
          <a:srgbClr val="6793CC"/>
        </a:accent6>
        <a:hlink>
          <a:srgbClr val="F3A105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templat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Văn phòng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emplate 1">
        <a:dk1>
          <a:srgbClr val="4D4D4D"/>
        </a:dk1>
        <a:lt1>
          <a:srgbClr val="FFFFFF"/>
        </a:lt1>
        <a:dk2>
          <a:srgbClr val="000000"/>
        </a:dk2>
        <a:lt2>
          <a:srgbClr val="D5E1F3"/>
        </a:lt2>
        <a:accent1>
          <a:srgbClr val="BC4417"/>
        </a:accent1>
        <a:accent2>
          <a:srgbClr val="CF9C1C"/>
        </a:accent2>
        <a:accent3>
          <a:srgbClr val="FFFFFF"/>
        </a:accent3>
        <a:accent4>
          <a:srgbClr val="404040"/>
        </a:accent4>
        <a:accent5>
          <a:srgbClr val="DAB0AB"/>
        </a:accent5>
        <a:accent6>
          <a:srgbClr val="BB8D18"/>
        </a:accent6>
        <a:hlink>
          <a:srgbClr val="E8C97C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2">
        <a:dk1>
          <a:srgbClr val="4D4D4D"/>
        </a:dk1>
        <a:lt1>
          <a:srgbClr val="FFFFFF"/>
        </a:lt1>
        <a:dk2>
          <a:srgbClr val="000000"/>
        </a:dk2>
        <a:lt2>
          <a:srgbClr val="986615"/>
        </a:lt2>
        <a:accent1>
          <a:srgbClr val="BF4413"/>
        </a:accent1>
        <a:accent2>
          <a:srgbClr val="FFAB21"/>
        </a:accent2>
        <a:accent3>
          <a:srgbClr val="FFFFFF"/>
        </a:accent3>
        <a:accent4>
          <a:srgbClr val="404040"/>
        </a:accent4>
        <a:accent5>
          <a:srgbClr val="DCB0AA"/>
        </a:accent5>
        <a:accent6>
          <a:srgbClr val="E79B1D"/>
        </a:accent6>
        <a:hlink>
          <a:srgbClr val="C5A379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3">
        <a:dk1>
          <a:srgbClr val="4D4D4D"/>
        </a:dk1>
        <a:lt1>
          <a:srgbClr val="FFFFFF"/>
        </a:lt1>
        <a:dk2>
          <a:srgbClr val="000000"/>
        </a:dk2>
        <a:lt2>
          <a:srgbClr val="4A1B17"/>
        </a:lt2>
        <a:accent1>
          <a:srgbClr val="C66C00"/>
        </a:accent1>
        <a:accent2>
          <a:srgbClr val="FED416"/>
        </a:accent2>
        <a:accent3>
          <a:srgbClr val="FFFFFF"/>
        </a:accent3>
        <a:accent4>
          <a:srgbClr val="404040"/>
        </a:accent4>
        <a:accent5>
          <a:srgbClr val="DFBAAA"/>
        </a:accent5>
        <a:accent6>
          <a:srgbClr val="E6C013"/>
        </a:accent6>
        <a:hlink>
          <a:srgbClr val="FFDE93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4">
        <a:dk1>
          <a:srgbClr val="4D4D4D"/>
        </a:dk1>
        <a:lt1>
          <a:srgbClr val="FFFFFF"/>
        </a:lt1>
        <a:dk2>
          <a:srgbClr val="000000"/>
        </a:dk2>
        <a:lt2>
          <a:srgbClr val="9B6902"/>
        </a:lt2>
        <a:accent1>
          <a:srgbClr val="C75E00"/>
        </a:accent1>
        <a:accent2>
          <a:srgbClr val="FED416"/>
        </a:accent2>
        <a:accent3>
          <a:srgbClr val="FFFFFF"/>
        </a:accent3>
        <a:accent4>
          <a:srgbClr val="404040"/>
        </a:accent4>
        <a:accent5>
          <a:srgbClr val="E0B6AA"/>
        </a:accent5>
        <a:accent6>
          <a:srgbClr val="E6C013"/>
        </a:accent6>
        <a:hlink>
          <a:srgbClr val="EE6600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5">
        <a:dk1>
          <a:srgbClr val="4D4D4D"/>
        </a:dk1>
        <a:lt1>
          <a:srgbClr val="FFFFFF"/>
        </a:lt1>
        <a:dk2>
          <a:srgbClr val="000000"/>
        </a:dk2>
        <a:lt2>
          <a:srgbClr val="570301"/>
        </a:lt2>
        <a:accent1>
          <a:srgbClr val="D37E00"/>
        </a:accent1>
        <a:accent2>
          <a:srgbClr val="F5CB03"/>
        </a:accent2>
        <a:accent3>
          <a:srgbClr val="FFFFFF"/>
        </a:accent3>
        <a:accent4>
          <a:srgbClr val="404040"/>
        </a:accent4>
        <a:accent5>
          <a:srgbClr val="E6C0AA"/>
        </a:accent5>
        <a:accent6>
          <a:srgbClr val="DEB802"/>
        </a:accent6>
        <a:hlink>
          <a:srgbClr val="D86001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6">
        <a:dk1>
          <a:srgbClr val="4D4D4D"/>
        </a:dk1>
        <a:lt1>
          <a:srgbClr val="FFFFFF"/>
        </a:lt1>
        <a:dk2>
          <a:srgbClr val="000000"/>
        </a:dk2>
        <a:lt2>
          <a:srgbClr val="713C0C"/>
        </a:lt2>
        <a:accent1>
          <a:srgbClr val="E4B058"/>
        </a:accent1>
        <a:accent2>
          <a:srgbClr val="FDD912"/>
        </a:accent2>
        <a:accent3>
          <a:srgbClr val="FFFFFF"/>
        </a:accent3>
        <a:accent4>
          <a:srgbClr val="404040"/>
        </a:accent4>
        <a:accent5>
          <a:srgbClr val="EFD4B4"/>
        </a:accent5>
        <a:accent6>
          <a:srgbClr val="E5C40F"/>
        </a:accent6>
        <a:hlink>
          <a:srgbClr val="E06301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7">
        <a:dk1>
          <a:srgbClr val="4D4D4D"/>
        </a:dk1>
        <a:lt1>
          <a:srgbClr val="FFFFFF"/>
        </a:lt1>
        <a:dk2>
          <a:srgbClr val="000000"/>
        </a:dk2>
        <a:lt2>
          <a:srgbClr val="953900"/>
        </a:lt2>
        <a:accent1>
          <a:srgbClr val="B65300"/>
        </a:accent1>
        <a:accent2>
          <a:srgbClr val="CE6A00"/>
        </a:accent2>
        <a:accent3>
          <a:srgbClr val="FFFFFF"/>
        </a:accent3>
        <a:accent4>
          <a:srgbClr val="404040"/>
        </a:accent4>
        <a:accent5>
          <a:srgbClr val="D7B3AA"/>
        </a:accent5>
        <a:accent6>
          <a:srgbClr val="BA5F00"/>
        </a:accent6>
        <a:hlink>
          <a:srgbClr val="F0A806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8">
        <a:dk1>
          <a:srgbClr val="4D4D4D"/>
        </a:dk1>
        <a:lt1>
          <a:srgbClr val="FFFFFF"/>
        </a:lt1>
        <a:dk2>
          <a:srgbClr val="000000"/>
        </a:dk2>
        <a:lt2>
          <a:srgbClr val="D87200"/>
        </a:lt2>
        <a:accent1>
          <a:srgbClr val="E29B07"/>
        </a:accent1>
        <a:accent2>
          <a:srgbClr val="EDBF03"/>
        </a:accent2>
        <a:accent3>
          <a:srgbClr val="FFFFFF"/>
        </a:accent3>
        <a:accent4>
          <a:srgbClr val="404040"/>
        </a:accent4>
        <a:accent5>
          <a:srgbClr val="EECBAA"/>
        </a:accent5>
        <a:accent6>
          <a:srgbClr val="D7AD02"/>
        </a:accent6>
        <a:hlink>
          <a:srgbClr val="7CA43F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9">
        <a:dk1>
          <a:srgbClr val="4D4D4D"/>
        </a:dk1>
        <a:lt1>
          <a:srgbClr val="FFFFFF"/>
        </a:lt1>
        <a:dk2>
          <a:srgbClr val="000000"/>
        </a:dk2>
        <a:lt2>
          <a:srgbClr val="D24D06"/>
        </a:lt2>
        <a:accent1>
          <a:srgbClr val="E59709"/>
        </a:accent1>
        <a:accent2>
          <a:srgbClr val="E9AC24"/>
        </a:accent2>
        <a:accent3>
          <a:srgbClr val="FFFFFF"/>
        </a:accent3>
        <a:accent4>
          <a:srgbClr val="404040"/>
        </a:accent4>
        <a:accent5>
          <a:srgbClr val="F0C9AA"/>
        </a:accent5>
        <a:accent6>
          <a:srgbClr val="D39B20"/>
        </a:accent6>
        <a:hlink>
          <a:srgbClr val="F7B80B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10">
        <a:dk1>
          <a:srgbClr val="4D4D4D"/>
        </a:dk1>
        <a:lt1>
          <a:srgbClr val="FFFFFF"/>
        </a:lt1>
        <a:dk2>
          <a:srgbClr val="000000"/>
        </a:dk2>
        <a:lt2>
          <a:srgbClr val="CD5003"/>
        </a:lt2>
        <a:accent1>
          <a:srgbClr val="419DCF"/>
        </a:accent1>
        <a:accent2>
          <a:srgbClr val="BC1F1F"/>
        </a:accent2>
        <a:accent3>
          <a:srgbClr val="FFFFFF"/>
        </a:accent3>
        <a:accent4>
          <a:srgbClr val="404040"/>
        </a:accent4>
        <a:accent5>
          <a:srgbClr val="B0CCE4"/>
        </a:accent5>
        <a:accent6>
          <a:srgbClr val="AA1B1B"/>
        </a:accent6>
        <a:hlink>
          <a:srgbClr val="FFE42F"/>
        </a:hlink>
        <a:folHlink>
          <a:srgbClr val="FFE6C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plate 11">
        <a:dk1>
          <a:srgbClr val="4D4D4D"/>
        </a:dk1>
        <a:lt1>
          <a:srgbClr val="FFFFFF"/>
        </a:lt1>
        <a:dk2>
          <a:srgbClr val="000000"/>
        </a:dk2>
        <a:lt2>
          <a:srgbClr val="DF2905"/>
        </a:lt2>
        <a:accent1>
          <a:srgbClr val="D05203"/>
        </a:accent1>
        <a:accent2>
          <a:srgbClr val="72A3E1"/>
        </a:accent2>
        <a:accent3>
          <a:srgbClr val="FFFFFF"/>
        </a:accent3>
        <a:accent4>
          <a:srgbClr val="404040"/>
        </a:accent4>
        <a:accent5>
          <a:srgbClr val="E4B3AA"/>
        </a:accent5>
        <a:accent6>
          <a:srgbClr val="6793CC"/>
        </a:accent6>
        <a:hlink>
          <a:srgbClr val="F3A105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2" ma:contentTypeDescription="Create a new document." ma:contentTypeScope="" ma:versionID="b385d60f68dd989dca1fdc827799d853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1911b479caf7b199da365455750e4572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  <Status xmlns="71af3243-3dd4-4a8d-8c0d-dd76da1f02a5">Not started</Status>
  </documentManagement>
</p:properties>
</file>

<file path=customXml/itemProps1.xml><?xml version="1.0" encoding="utf-8"?>
<ds:datastoreItem xmlns:ds="http://schemas.openxmlformats.org/officeDocument/2006/customXml" ds:itemID="{C532156A-E168-448F-9903-2D2450C185E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497099A4-1E65-4BB3-9461-5372343E495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9FE37E5-361E-44A8-9195-3950757C1D52}">
  <ds:schemaRefs>
    <ds:schemaRef ds:uri="http://schemas.openxmlformats.org/package/2006/metadata/core-properties"/>
    <ds:schemaRef ds:uri="16c05727-aa75-4e4a-9b5f-8a80a1165891"/>
    <ds:schemaRef ds:uri="http://purl.org/dc/terms/"/>
    <ds:schemaRef ds:uri="http://schemas.microsoft.com/office/infopath/2007/PartnerControls"/>
    <ds:schemaRef ds:uri="http://schemas.microsoft.com/office/2006/documentManagement/types"/>
    <ds:schemaRef ds:uri="http://schemas.microsoft.com/office/2006/metadata/properties"/>
    <ds:schemaRef ds:uri="http://purl.org/dc/elements/1.1/"/>
    <ds:schemaRef ds:uri="71af3243-3dd4-4a8d-8c0d-dd76da1f02a5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Produce design</Template>
  <TotalTime>0</TotalTime>
  <Words>3102</Words>
  <Application>Microsoft Office PowerPoint</Application>
  <PresentationFormat>Widescreen</PresentationFormat>
  <Paragraphs>442</Paragraphs>
  <Slides>85</Slides>
  <Notes>13</Notes>
  <HiddenSlides>0</HiddenSlides>
  <MMClips>1</MMClips>
  <ScaleCrop>false</ScaleCrop>
  <HeadingPairs>
    <vt:vector size="6" baseType="variant">
      <vt:variant>
        <vt:lpstr>Fonts Used</vt:lpstr>
      </vt:variant>
      <vt:variant>
        <vt:i4>32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85</vt:i4>
      </vt:variant>
    </vt:vector>
  </HeadingPairs>
  <TitlesOfParts>
    <vt:vector size="127" baseType="lpstr">
      <vt:lpstr>#9Slide03 AllRoundGothic</vt:lpstr>
      <vt:lpstr>#9Slide03 Arima Madurai</vt:lpstr>
      <vt:lpstr>#9Slide03 Arima Madurai Black</vt:lpstr>
      <vt:lpstr>#9Slide03 Bebas Neue Bold</vt:lpstr>
      <vt:lpstr>#9Slide03 Sofia Pro Soft Bold</vt:lpstr>
      <vt:lpstr>#9Slide03 Swiss 721 Black Conde</vt:lpstr>
      <vt:lpstr>#9Slide05 SVNHaptic Script</vt:lpstr>
      <vt:lpstr>#9Slide07 Brankovic</vt:lpstr>
      <vt:lpstr>#9Slide07 Marbelia Regular</vt:lpstr>
      <vt:lpstr>Aachen</vt:lpstr>
      <vt:lpstr>Acumin Pro Condensed</vt:lpstr>
      <vt:lpstr>Arial</vt:lpstr>
      <vt:lpstr>Arial</vt:lpstr>
      <vt:lpstr>Arial Black</vt:lpstr>
      <vt:lpstr>Autocar Black Condensed</vt:lpstr>
      <vt:lpstr>Autocar Bold Condensed</vt:lpstr>
      <vt:lpstr>Bell Gothic Std Black</vt:lpstr>
      <vt:lpstr>Calibri</vt:lpstr>
      <vt:lpstr>Calibri Light</vt:lpstr>
      <vt:lpstr>Lato</vt:lpstr>
      <vt:lpstr>Lato Black</vt:lpstr>
      <vt:lpstr>Open Sans</vt:lpstr>
      <vt:lpstr>Pacifico</vt:lpstr>
      <vt:lpstr>Patrick Hand</vt:lpstr>
      <vt:lpstr>Roboto</vt:lpstr>
      <vt:lpstr>Rockwell</vt:lpstr>
      <vt:lpstr>Rockwell Condensed</vt:lpstr>
      <vt:lpstr>Rockwell Extra Bold</vt:lpstr>
      <vt:lpstr>Segoe UI Black</vt:lpstr>
      <vt:lpstr>Times New Roman</vt:lpstr>
      <vt:lpstr>Verdana</vt:lpstr>
      <vt:lpstr>Wingdings</vt:lpstr>
      <vt:lpstr>Wood Type</vt:lpstr>
      <vt:lpstr>Food Pattern by Slidesgo</vt:lpstr>
      <vt:lpstr>3_template</vt:lpstr>
      <vt:lpstr>2_template</vt:lpstr>
      <vt:lpstr>6_Office Theme</vt:lpstr>
      <vt:lpstr>1_Office Theme</vt:lpstr>
      <vt:lpstr>1_Default Design</vt:lpstr>
      <vt:lpstr>Cool Doody Thesis by Slidesgo</vt:lpstr>
      <vt:lpstr>1_Cool Doody Thesis by Slidesgo</vt:lpstr>
      <vt:lpstr>2_Office Theme</vt:lpstr>
      <vt:lpstr>PowerPoint Presentation</vt:lpstr>
      <vt:lpstr>PowerPoint Presentation</vt:lpstr>
      <vt:lpstr>NỘI DUNG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Các em hãy cho biết vai trò của lương thực – thực phẩm đối với con người ?</vt:lpstr>
      <vt:lpstr>PowerPoint Presentation</vt:lpstr>
      <vt:lpstr>Sắp xếp các lương thực - thực phẩm sau thành các nhóm như trên: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III. TÍNH CHẤT CỦA LƯƠNG THỰC, THỰC PHẨM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tính chất và ứng dụng của lương thực</vt:lpstr>
      <vt:lpstr>PowerPoint Presentation</vt:lpstr>
      <vt:lpstr>Hằng ngày ở gia đình em bảo quản lương thực – thực phẩm như thế nào?</vt:lpstr>
      <vt:lpstr>PowerPoint Presentation</vt:lpstr>
      <vt:lpstr>Nếu không bảo quản đúng cách thì lương thực – thực phẩm sẽ bị làm sao?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Biện pháp phòng chống ngộ độc thực phẩm</vt:lpstr>
      <vt:lpstr>Biện pháp phòng chống ngộ độc thực phẩm</vt:lpstr>
      <vt:lpstr>Biện pháp phòng chống ngộ độc thực phẩm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BÀI TẬP VỀ NHÀ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CẢM ƠN CÁC EM ĐÃ LẮNG NGHE BÀI GIẢNG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2021-06-19T14:24:35Z</dcterms:created>
  <dcterms:modified xsi:type="dcterms:W3CDTF">2022-11-05T04:46:29Z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